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4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  <p:sldMasterId id="2147483670" r:id="rId2"/>
  </p:sldMasterIdLst>
  <p:notesMasterIdLst>
    <p:notesMasterId r:id="rId30"/>
  </p:notesMasterIdLst>
  <p:sldIdLst>
    <p:sldId id="256" r:id="rId3"/>
    <p:sldId id="258" r:id="rId4"/>
    <p:sldId id="262" r:id="rId5"/>
    <p:sldId id="257" r:id="rId6"/>
    <p:sldId id="309" r:id="rId7"/>
    <p:sldId id="264" r:id="rId8"/>
    <p:sldId id="265" r:id="rId9"/>
    <p:sldId id="259" r:id="rId10"/>
    <p:sldId id="260" r:id="rId11"/>
    <p:sldId id="269" r:id="rId12"/>
    <p:sldId id="282" r:id="rId13"/>
    <p:sldId id="310" r:id="rId14"/>
    <p:sldId id="263" r:id="rId15"/>
    <p:sldId id="311" r:id="rId16"/>
    <p:sldId id="312" r:id="rId17"/>
    <p:sldId id="267" r:id="rId18"/>
    <p:sldId id="261" r:id="rId19"/>
    <p:sldId id="268" r:id="rId20"/>
    <p:sldId id="273" r:id="rId21"/>
    <p:sldId id="313" r:id="rId22"/>
    <p:sldId id="314" r:id="rId23"/>
    <p:sldId id="315" r:id="rId24"/>
    <p:sldId id="316" r:id="rId25"/>
    <p:sldId id="317" r:id="rId26"/>
    <p:sldId id="318" r:id="rId27"/>
    <p:sldId id="266" r:id="rId28"/>
    <p:sldId id="276" r:id="rId29"/>
  </p:sldIdLst>
  <p:sldSz cx="9144000" cy="5143500" type="screen16x9"/>
  <p:notesSz cx="6858000" cy="9144000"/>
  <p:embeddedFontLst>
    <p:embeddedFont>
      <p:font typeface="#9Slide02 Noi dung dai" panose="020B060402020202020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#9Slide02 Tieu de dai" panose="020B0604020202020204" charset="0"/>
      <p:bold r:id="rId36"/>
    </p:embeddedFont>
    <p:embeddedFont>
      <p:font typeface="Bangers" panose="020B0604020202020204" charset="0"/>
      <p:regular r:id="rId37"/>
    </p:embeddedFont>
    <p:embeddedFont>
      <p:font typeface="Barlow Medium" panose="020B0604020202020204" charset="0"/>
      <p:regular r:id="rId38"/>
      <p:bold r:id="rId39"/>
      <p:italic r:id="rId40"/>
      <p:boldItalic r:id="rId41"/>
    </p:embeddedFont>
    <p:embeddedFont>
      <p:font typeface="Barlow" panose="020B0604020202020204" charset="0"/>
      <p:regular r:id="rId42"/>
      <p:bold r:id="rId43"/>
      <p:italic r:id="rId44"/>
      <p:boldItalic r:id="rId45"/>
    </p:embeddedFont>
    <p:embeddedFont>
      <p:font typeface="Sriracha" panose="020B0604020202020204" charset="-34"/>
      <p:regular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A300"/>
    <a:srgbClr val="FFD8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C971D36-EDE9-47CE-8CB8-8B1A56153120}">
  <a:tblStyle styleId="{AC971D36-EDE9-47CE-8CB8-8B1A5615312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85637" autoAdjust="0"/>
  </p:normalViewPr>
  <p:slideViewPr>
    <p:cSldViewPr snapToGrid="0">
      <p:cViewPr varScale="1">
        <p:scale>
          <a:sx n="81" d="100"/>
          <a:sy n="81" d="100"/>
        </p:scale>
        <p:origin x="558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13900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20802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g9d74511850_0_10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6" name="Google Shape;2056;g9d74511850_0_10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1469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2" name="Google Shape;3872;g9d74511850_1_15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3" name="Google Shape;3873;g9d74511850_1_15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51734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99bbbcba8d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99bbbcba8d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21629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g9cd81b2cbb_0_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7" name="Google Shape;1357;g9cd81b2cbb_0_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45160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99bbbcba8d_0_20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99bbbcba8d_0_20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03886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99bbbcba8d_0_20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99bbbcba8d_0_20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3990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g9cd81b2cbb_0_1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1" name="Google Shape;1861;g9cd81b2cbb_0_1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12034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99bbbcba8d_0_3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1" name="Google Shape;1181;g99bbbcba8d_0_3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65998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g9cd81b2cbb_0_1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8" name="Google Shape;1958;g9cd81b2cbb_0_1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33269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2" name="Google Shape;2802;g9d74511850_0_2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3" name="Google Shape;2803;g9d74511850_0_2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1117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99bbbcba8d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99bbbcba8d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84846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ED40AF1-241F-463A-8508-92C4EB2DF3E4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385746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cứu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sữa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B797605-CA0B-41C0-A379-AE7C38122F99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319029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cứu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sữa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3921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cứu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sữa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531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cứu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sữa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4411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9cd81b2cbb_0_9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9cd81b2cbb_0_9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09451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6" name="Google Shape;3226;g9d74511850_1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7" name="Google Shape;3227;g9d74511850_1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072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g9cd81b2cb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5" name="Google Shape;1245;g9cd81b2cb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1551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99bbbcba8d_0_20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99bbbcba8d_0_20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57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99bbbcba8d_0_20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99bbbcba8d_0_20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5177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Google Shape;1513;g9cd81b2cbb_0_7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4" name="Google Shape;1514;g9cd81b2cbb_0_7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6030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g9cd81b2cbb_0_1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7" name="Google Shape;1587;g9cd81b2cbb_0_1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649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9d74511850_0_6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9d74511850_0_6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2042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99bbbcba8d_0_2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g99bbbcba8d_0_2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7386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2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4EAD7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443771" y="314850"/>
            <a:ext cx="1703578" cy="1028252"/>
          </a:xfrm>
          <a:custGeom>
            <a:avLst/>
            <a:gdLst/>
            <a:ahLst/>
            <a:cxnLst/>
            <a:rect l="l" t="t" r="r" b="b"/>
            <a:pathLst>
              <a:path w="63113" h="38094" extrusionOk="0">
                <a:moveTo>
                  <a:pt x="47921" y="1"/>
                </a:moveTo>
                <a:cubicBezTo>
                  <a:pt x="41395" y="1"/>
                  <a:pt x="37275" y="6989"/>
                  <a:pt x="34809" y="12210"/>
                </a:cubicBezTo>
                <a:cubicBezTo>
                  <a:pt x="31453" y="8175"/>
                  <a:pt x="26770" y="3749"/>
                  <a:pt x="21361" y="3749"/>
                </a:cubicBezTo>
                <a:cubicBezTo>
                  <a:pt x="19855" y="3749"/>
                  <a:pt x="18292" y="4093"/>
                  <a:pt x="16686" y="4883"/>
                </a:cubicBezTo>
                <a:cubicBezTo>
                  <a:pt x="8469" y="8764"/>
                  <a:pt x="10957" y="16661"/>
                  <a:pt x="12966" y="23143"/>
                </a:cubicBezTo>
                <a:cubicBezTo>
                  <a:pt x="8195" y="24079"/>
                  <a:pt x="1" y="26864"/>
                  <a:pt x="3402" y="33392"/>
                </a:cubicBezTo>
                <a:cubicBezTo>
                  <a:pt x="5753" y="37660"/>
                  <a:pt x="12715" y="37911"/>
                  <a:pt x="16892" y="38048"/>
                </a:cubicBezTo>
                <a:cubicBezTo>
                  <a:pt x="19816" y="38069"/>
                  <a:pt x="23341" y="38085"/>
                  <a:pt x="27109" y="38085"/>
                </a:cubicBezTo>
                <a:cubicBezTo>
                  <a:pt x="35899" y="38085"/>
                  <a:pt x="46003" y="37996"/>
                  <a:pt x="52841" y="37660"/>
                </a:cubicBezTo>
                <a:cubicBezTo>
                  <a:pt x="54941" y="37843"/>
                  <a:pt x="58822" y="38071"/>
                  <a:pt x="63113" y="38094"/>
                </a:cubicBezTo>
                <a:lnTo>
                  <a:pt x="63113" y="12735"/>
                </a:lnTo>
                <a:cubicBezTo>
                  <a:pt x="61173" y="13739"/>
                  <a:pt x="59347" y="15314"/>
                  <a:pt x="57772" y="16661"/>
                </a:cubicBezTo>
                <a:cubicBezTo>
                  <a:pt x="58000" y="10544"/>
                  <a:pt x="57178" y="1870"/>
                  <a:pt x="49988" y="227"/>
                </a:cubicBezTo>
                <a:cubicBezTo>
                  <a:pt x="49274" y="73"/>
                  <a:pt x="48585" y="1"/>
                  <a:pt x="47921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8" y="189794"/>
            <a:ext cx="1171232" cy="814904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799996" y="1896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280675" y="1246200"/>
            <a:ext cx="236590" cy="224853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74" y="2146"/>
                </a:lnTo>
                <a:lnTo>
                  <a:pt x="1" y="2489"/>
                </a:lnTo>
                <a:lnTo>
                  <a:pt x="1735" y="4178"/>
                </a:lnTo>
                <a:lnTo>
                  <a:pt x="1325" y="6552"/>
                </a:lnTo>
                <a:lnTo>
                  <a:pt x="3447" y="5433"/>
                </a:lnTo>
                <a:lnTo>
                  <a:pt x="5570" y="6552"/>
                </a:lnTo>
                <a:lnTo>
                  <a:pt x="5159" y="4178"/>
                </a:lnTo>
                <a:lnTo>
                  <a:pt x="6894" y="2489"/>
                </a:lnTo>
                <a:lnTo>
                  <a:pt x="4520" y="2146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6863006" y="3116786"/>
            <a:ext cx="236590" cy="224853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97" y="2169"/>
                </a:lnTo>
                <a:lnTo>
                  <a:pt x="1" y="2511"/>
                </a:lnTo>
                <a:lnTo>
                  <a:pt x="1735" y="4200"/>
                </a:lnTo>
                <a:lnTo>
                  <a:pt x="1325" y="6551"/>
                </a:lnTo>
                <a:lnTo>
                  <a:pt x="1325" y="6551"/>
                </a:lnTo>
                <a:lnTo>
                  <a:pt x="3447" y="5433"/>
                </a:lnTo>
                <a:lnTo>
                  <a:pt x="5570" y="6551"/>
                </a:lnTo>
                <a:lnTo>
                  <a:pt x="5182" y="4200"/>
                </a:lnTo>
                <a:lnTo>
                  <a:pt x="6894" y="2511"/>
                </a:lnTo>
                <a:lnTo>
                  <a:pt x="4520" y="2169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6609222" y="4067745"/>
            <a:ext cx="144926" cy="137891"/>
          </a:xfrm>
          <a:custGeom>
            <a:avLst/>
            <a:gdLst/>
            <a:ahLst/>
            <a:cxnLst/>
            <a:rect l="l" t="t" r="r" b="b"/>
            <a:pathLst>
              <a:path w="4223" h="4018" extrusionOk="0">
                <a:moveTo>
                  <a:pt x="2123" y="0"/>
                </a:moveTo>
                <a:lnTo>
                  <a:pt x="1461" y="1324"/>
                </a:lnTo>
                <a:lnTo>
                  <a:pt x="0" y="1530"/>
                </a:lnTo>
                <a:lnTo>
                  <a:pt x="1050" y="2557"/>
                </a:lnTo>
                <a:lnTo>
                  <a:pt x="799" y="4018"/>
                </a:lnTo>
                <a:lnTo>
                  <a:pt x="2123" y="3333"/>
                </a:lnTo>
                <a:lnTo>
                  <a:pt x="3424" y="4018"/>
                </a:lnTo>
                <a:lnTo>
                  <a:pt x="3173" y="2557"/>
                </a:lnTo>
                <a:lnTo>
                  <a:pt x="4223" y="1530"/>
                </a:lnTo>
                <a:lnTo>
                  <a:pt x="2762" y="1324"/>
                </a:lnTo>
                <a:lnTo>
                  <a:pt x="2123" y="0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5615835" y="540292"/>
            <a:ext cx="46859" cy="36386"/>
          </a:xfrm>
          <a:custGeom>
            <a:avLst/>
            <a:gdLst/>
            <a:ahLst/>
            <a:cxnLst/>
            <a:rect l="l" t="t" r="r" b="b"/>
            <a:pathLst>
              <a:path w="1736" h="1348" extrusionOk="0">
                <a:moveTo>
                  <a:pt x="868" y="1"/>
                </a:moveTo>
                <a:cubicBezTo>
                  <a:pt x="1" y="1"/>
                  <a:pt x="1" y="1347"/>
                  <a:pt x="868" y="1347"/>
                </a:cubicBezTo>
                <a:cubicBezTo>
                  <a:pt x="1735" y="1347"/>
                  <a:pt x="1735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5652194" y="468222"/>
            <a:ext cx="46859" cy="35765"/>
          </a:xfrm>
          <a:custGeom>
            <a:avLst/>
            <a:gdLst/>
            <a:ahLst/>
            <a:cxnLst/>
            <a:rect l="l" t="t" r="r" b="b"/>
            <a:pathLst>
              <a:path w="1736" h="1325" extrusionOk="0">
                <a:moveTo>
                  <a:pt x="868" y="0"/>
                </a:moveTo>
                <a:cubicBezTo>
                  <a:pt x="0" y="0"/>
                  <a:pt x="0" y="1324"/>
                  <a:pt x="868" y="1324"/>
                </a:cubicBezTo>
                <a:cubicBezTo>
                  <a:pt x="1735" y="1324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5688553" y="540292"/>
            <a:ext cx="46832" cy="36386"/>
          </a:xfrm>
          <a:custGeom>
            <a:avLst/>
            <a:gdLst/>
            <a:ahLst/>
            <a:cxnLst/>
            <a:rect l="l" t="t" r="r" b="b"/>
            <a:pathLst>
              <a:path w="1735" h="1348" extrusionOk="0">
                <a:moveTo>
                  <a:pt x="867" y="1"/>
                </a:moveTo>
                <a:cubicBezTo>
                  <a:pt x="0" y="1"/>
                  <a:pt x="0" y="1347"/>
                  <a:pt x="867" y="1347"/>
                </a:cubicBezTo>
                <a:cubicBezTo>
                  <a:pt x="1735" y="1347"/>
                  <a:pt x="1735" y="1"/>
                  <a:pt x="8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2675832" y="4108757"/>
            <a:ext cx="145715" cy="138680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5"/>
                </a:lnTo>
                <a:lnTo>
                  <a:pt x="0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1875255" y="3583173"/>
            <a:ext cx="59577" cy="46227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1" y="0"/>
                  <a:pt x="1" y="1347"/>
                  <a:pt x="868" y="1347"/>
                </a:cubicBezTo>
                <a:cubicBezTo>
                  <a:pt x="1736" y="1347"/>
                  <a:pt x="1736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1921482" y="3491509"/>
            <a:ext cx="58787" cy="45472"/>
          </a:xfrm>
          <a:custGeom>
            <a:avLst/>
            <a:gdLst/>
            <a:ahLst/>
            <a:cxnLst/>
            <a:rect l="l" t="t" r="r" b="b"/>
            <a:pathLst>
              <a:path w="1713" h="1325" extrusionOk="0">
                <a:moveTo>
                  <a:pt x="868" y="1"/>
                </a:moveTo>
                <a:cubicBezTo>
                  <a:pt x="0" y="1"/>
                  <a:pt x="0" y="1324"/>
                  <a:pt x="868" y="1324"/>
                </a:cubicBezTo>
                <a:cubicBezTo>
                  <a:pt x="1712" y="1324"/>
                  <a:pt x="1712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1966919" y="3583173"/>
            <a:ext cx="59577" cy="46227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0" y="0"/>
                  <a:pt x="0" y="1347"/>
                  <a:pt x="868" y="1347"/>
                </a:cubicBezTo>
                <a:cubicBezTo>
                  <a:pt x="1735" y="1347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1600026" y="532275"/>
            <a:ext cx="72718" cy="56117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1656711" y="419527"/>
            <a:ext cx="72097" cy="56711"/>
          </a:xfrm>
          <a:custGeom>
            <a:avLst/>
            <a:gdLst/>
            <a:ahLst/>
            <a:cxnLst/>
            <a:rect l="l" t="t" r="r" b="b"/>
            <a:pathLst>
              <a:path w="2671" h="2101" extrusionOk="0">
                <a:moveTo>
                  <a:pt x="1324" y="1"/>
                </a:moveTo>
                <a:cubicBezTo>
                  <a:pt x="0" y="1"/>
                  <a:pt x="0" y="2101"/>
                  <a:pt x="1324" y="2101"/>
                </a:cubicBezTo>
                <a:cubicBezTo>
                  <a:pt x="2671" y="2101"/>
                  <a:pt x="2671" y="1"/>
                  <a:pt x="13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1712774" y="532275"/>
            <a:ext cx="72718" cy="56117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1532250" y="3101422"/>
            <a:ext cx="6079500" cy="4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000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1579975" y="852600"/>
            <a:ext cx="59841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7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462634" y="1982609"/>
            <a:ext cx="114610" cy="109077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4"/>
                </a:lnTo>
                <a:lnTo>
                  <a:pt x="0" y="1553"/>
                </a:lnTo>
                <a:lnTo>
                  <a:pt x="1050" y="2580"/>
                </a:lnTo>
                <a:lnTo>
                  <a:pt x="799" y="4041"/>
                </a:lnTo>
                <a:lnTo>
                  <a:pt x="2123" y="3356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53"/>
                </a:lnTo>
                <a:lnTo>
                  <a:pt x="2762" y="1324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1717048" y="2662757"/>
            <a:ext cx="235796" cy="224848"/>
          </a:xfrm>
          <a:custGeom>
            <a:avLst/>
            <a:gdLst/>
            <a:ahLst/>
            <a:cxnLst/>
            <a:rect l="l" t="t" r="r" b="b"/>
            <a:pathLst>
              <a:path w="6871" h="6552" extrusionOk="0">
                <a:moveTo>
                  <a:pt x="3424" y="1"/>
                </a:moveTo>
                <a:lnTo>
                  <a:pt x="2374" y="2146"/>
                </a:lnTo>
                <a:lnTo>
                  <a:pt x="0" y="2488"/>
                </a:lnTo>
                <a:lnTo>
                  <a:pt x="1712" y="4178"/>
                </a:lnTo>
                <a:lnTo>
                  <a:pt x="1301" y="6551"/>
                </a:lnTo>
                <a:lnTo>
                  <a:pt x="3424" y="5433"/>
                </a:lnTo>
                <a:lnTo>
                  <a:pt x="5569" y="6551"/>
                </a:lnTo>
                <a:lnTo>
                  <a:pt x="5159" y="4178"/>
                </a:lnTo>
                <a:lnTo>
                  <a:pt x="6870" y="2488"/>
                </a:lnTo>
                <a:lnTo>
                  <a:pt x="4497" y="2146"/>
                </a:lnTo>
                <a:lnTo>
                  <a:pt x="342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6862988" y="2091679"/>
            <a:ext cx="145746" cy="138677"/>
          </a:xfrm>
          <a:custGeom>
            <a:avLst/>
            <a:gdLst/>
            <a:ahLst/>
            <a:cxnLst/>
            <a:rect l="l" t="t" r="r" b="b"/>
            <a:pathLst>
              <a:path w="4247" h="4041" extrusionOk="0">
                <a:moveTo>
                  <a:pt x="2123" y="1"/>
                </a:moveTo>
                <a:lnTo>
                  <a:pt x="1461" y="1325"/>
                </a:lnTo>
                <a:lnTo>
                  <a:pt x="1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96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8" name="Google Shape;138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solidFill>
          <a:srgbClr val="F4EAD7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/>
          <p:nvPr/>
        </p:nvSpPr>
        <p:spPr>
          <a:xfrm>
            <a:off x="1230373" y="2154080"/>
            <a:ext cx="1392747" cy="62352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3"/>
          <p:cNvSpPr/>
          <p:nvPr/>
        </p:nvSpPr>
        <p:spPr>
          <a:xfrm>
            <a:off x="3" y="422077"/>
            <a:ext cx="1594511" cy="1109407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3"/>
          <p:cNvSpPr/>
          <p:nvPr/>
        </p:nvSpPr>
        <p:spPr>
          <a:xfrm>
            <a:off x="6300402" y="771492"/>
            <a:ext cx="2597882" cy="1163064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3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/>
          </p:nvPr>
        </p:nvSpPr>
        <p:spPr>
          <a:xfrm>
            <a:off x="713225" y="36516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2" hasCustomPrompt="1"/>
          </p:nvPr>
        </p:nvSpPr>
        <p:spPr>
          <a:xfrm>
            <a:off x="2448168" y="1303900"/>
            <a:ext cx="2489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7" name="Google Shape;147;p13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2332350" y="1700700"/>
            <a:ext cx="27213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"/>
          </p:nvPr>
        </p:nvSpPr>
        <p:spPr>
          <a:xfrm>
            <a:off x="2332411" y="2036850"/>
            <a:ext cx="2721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4" hasCustomPrompt="1"/>
          </p:nvPr>
        </p:nvSpPr>
        <p:spPr>
          <a:xfrm>
            <a:off x="5327917" y="1303900"/>
            <a:ext cx="2489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0" name="Google Shape;150;p13">
            <a:hlinkClick r:id="rId3" action="ppaction://hlinksldjump"/>
          </p:cNvPr>
          <p:cNvSpPr txBox="1">
            <a:spLocks noGrp="1"/>
          </p:cNvSpPr>
          <p:nvPr>
            <p:ph type="title" idx="5"/>
          </p:nvPr>
        </p:nvSpPr>
        <p:spPr>
          <a:xfrm>
            <a:off x="5212275" y="1700700"/>
            <a:ext cx="27213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6"/>
          </p:nvPr>
        </p:nvSpPr>
        <p:spPr>
          <a:xfrm>
            <a:off x="5212086" y="2036850"/>
            <a:ext cx="2721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7" hasCustomPrompt="1"/>
          </p:nvPr>
        </p:nvSpPr>
        <p:spPr>
          <a:xfrm>
            <a:off x="2448067" y="2858912"/>
            <a:ext cx="2489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3" name="Google Shape;153;p13">
            <a:hlinkClick r:id="rId4" action="ppaction://hlinksldjump"/>
          </p:cNvPr>
          <p:cNvSpPr txBox="1">
            <a:spLocks noGrp="1"/>
          </p:cNvSpPr>
          <p:nvPr>
            <p:ph type="title" idx="8"/>
          </p:nvPr>
        </p:nvSpPr>
        <p:spPr>
          <a:xfrm>
            <a:off x="2332250" y="3255750"/>
            <a:ext cx="27213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9"/>
          </p:nvPr>
        </p:nvSpPr>
        <p:spPr>
          <a:xfrm>
            <a:off x="2332300" y="3591902"/>
            <a:ext cx="2721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13" hasCustomPrompt="1"/>
          </p:nvPr>
        </p:nvSpPr>
        <p:spPr>
          <a:xfrm>
            <a:off x="5327815" y="2858912"/>
            <a:ext cx="2489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14"/>
          </p:nvPr>
        </p:nvSpPr>
        <p:spPr>
          <a:xfrm>
            <a:off x="5212125" y="3255750"/>
            <a:ext cx="27213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5"/>
          </p:nvPr>
        </p:nvSpPr>
        <p:spPr>
          <a:xfrm>
            <a:off x="5211975" y="3591902"/>
            <a:ext cx="2721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/>
          <p:nvPr/>
        </p:nvSpPr>
        <p:spPr>
          <a:xfrm>
            <a:off x="8607571" y="7846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3"/>
          <p:cNvSpPr/>
          <p:nvPr/>
        </p:nvSpPr>
        <p:spPr>
          <a:xfrm>
            <a:off x="7475996" y="3490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3"/>
          <p:cNvSpPr/>
          <p:nvPr/>
        </p:nvSpPr>
        <p:spPr>
          <a:xfrm>
            <a:off x="1421371" y="6188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3"/>
          <p:cNvSpPr/>
          <p:nvPr/>
        </p:nvSpPr>
        <p:spPr>
          <a:xfrm>
            <a:off x="245721" y="18520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" name="Google Shape;162;p13"/>
          <p:cNvGrpSpPr/>
          <p:nvPr/>
        </p:nvGrpSpPr>
        <p:grpSpPr>
          <a:xfrm>
            <a:off x="486505" y="2330259"/>
            <a:ext cx="151241" cy="137891"/>
            <a:chOff x="1474943" y="3859420"/>
            <a:chExt cx="118956" cy="108456"/>
          </a:xfrm>
        </p:grpSpPr>
        <p:sp>
          <p:nvSpPr>
            <p:cNvPr id="163" name="Google Shape;163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" name="Google Shape;166;p13"/>
          <p:cNvGrpSpPr/>
          <p:nvPr/>
        </p:nvGrpSpPr>
        <p:grpSpPr>
          <a:xfrm>
            <a:off x="8649980" y="2330259"/>
            <a:ext cx="151241" cy="137891"/>
            <a:chOff x="1474943" y="3859420"/>
            <a:chExt cx="118956" cy="108456"/>
          </a:xfrm>
        </p:grpSpPr>
        <p:sp>
          <p:nvSpPr>
            <p:cNvPr id="167" name="Google Shape;167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" name="Google Shape;170;p13"/>
          <p:cNvGrpSpPr/>
          <p:nvPr/>
        </p:nvGrpSpPr>
        <p:grpSpPr>
          <a:xfrm>
            <a:off x="2992130" y="219359"/>
            <a:ext cx="151241" cy="137891"/>
            <a:chOff x="1474943" y="3859420"/>
            <a:chExt cx="118956" cy="108456"/>
          </a:xfrm>
        </p:grpSpPr>
        <p:sp>
          <p:nvSpPr>
            <p:cNvPr id="171" name="Google Shape;171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_AND_BODY_1">
    <p:bg>
      <p:bgPr>
        <a:solidFill>
          <a:srgbClr val="F4EAD7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4"/>
          <p:cNvSpPr/>
          <p:nvPr/>
        </p:nvSpPr>
        <p:spPr>
          <a:xfrm>
            <a:off x="1252330" y="1969082"/>
            <a:ext cx="3171067" cy="1419716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4"/>
          <p:cNvSpPr/>
          <p:nvPr/>
        </p:nvSpPr>
        <p:spPr>
          <a:xfrm>
            <a:off x="1" y="422076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4"/>
          <p:cNvSpPr/>
          <p:nvPr/>
        </p:nvSpPr>
        <p:spPr>
          <a:xfrm>
            <a:off x="8607571" y="7846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4"/>
          <p:cNvSpPr/>
          <p:nvPr/>
        </p:nvSpPr>
        <p:spPr>
          <a:xfrm>
            <a:off x="7475996" y="3490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4"/>
          <p:cNvSpPr/>
          <p:nvPr/>
        </p:nvSpPr>
        <p:spPr>
          <a:xfrm>
            <a:off x="1421371" y="6188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4"/>
          <p:cNvSpPr/>
          <p:nvPr/>
        </p:nvSpPr>
        <p:spPr>
          <a:xfrm>
            <a:off x="245721" y="18520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" name="Google Shape;182;p14"/>
          <p:cNvGrpSpPr/>
          <p:nvPr/>
        </p:nvGrpSpPr>
        <p:grpSpPr>
          <a:xfrm>
            <a:off x="486505" y="2330259"/>
            <a:ext cx="151241" cy="137891"/>
            <a:chOff x="1474943" y="3859420"/>
            <a:chExt cx="118956" cy="108456"/>
          </a:xfrm>
        </p:grpSpPr>
        <p:sp>
          <p:nvSpPr>
            <p:cNvPr id="183" name="Google Shape;183;p14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4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4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" name="Google Shape;186;p14"/>
          <p:cNvGrpSpPr/>
          <p:nvPr/>
        </p:nvGrpSpPr>
        <p:grpSpPr>
          <a:xfrm>
            <a:off x="8649980" y="2330259"/>
            <a:ext cx="151241" cy="137891"/>
            <a:chOff x="1474943" y="3859420"/>
            <a:chExt cx="118956" cy="108456"/>
          </a:xfrm>
        </p:grpSpPr>
        <p:sp>
          <p:nvSpPr>
            <p:cNvPr id="187" name="Google Shape;187;p14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4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4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" name="Google Shape;190;p14"/>
          <p:cNvGrpSpPr/>
          <p:nvPr/>
        </p:nvGrpSpPr>
        <p:grpSpPr>
          <a:xfrm>
            <a:off x="2992130" y="219359"/>
            <a:ext cx="151241" cy="137891"/>
            <a:chOff x="1474943" y="3859420"/>
            <a:chExt cx="118956" cy="108456"/>
          </a:xfrm>
        </p:grpSpPr>
        <p:sp>
          <p:nvSpPr>
            <p:cNvPr id="191" name="Google Shape;191;p14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4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4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" name="Google Shape;194;p14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95" name="Google Shape;195;p14"/>
          <p:cNvSpPr/>
          <p:nvPr/>
        </p:nvSpPr>
        <p:spPr>
          <a:xfrm flipH="1">
            <a:off x="8050326" y="1341726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4"/>
          <p:cNvSpPr txBox="1">
            <a:spLocks noGrp="1"/>
          </p:cNvSpPr>
          <p:nvPr>
            <p:ph type="body" idx="1"/>
          </p:nvPr>
        </p:nvSpPr>
        <p:spPr>
          <a:xfrm>
            <a:off x="718650" y="1217578"/>
            <a:ext cx="7706700" cy="33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ONE_COLUMN_TEXT_1">
    <p:bg>
      <p:bgPr>
        <a:solidFill>
          <a:srgbClr val="F4EAD7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/>
          <p:nvPr/>
        </p:nvSpPr>
        <p:spPr>
          <a:xfrm>
            <a:off x="1204430" y="117957"/>
            <a:ext cx="3171067" cy="1419716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5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00" name="Google Shape;200;p15"/>
          <p:cNvSpPr/>
          <p:nvPr/>
        </p:nvSpPr>
        <p:spPr>
          <a:xfrm>
            <a:off x="1171296" y="610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1" name="Google Shape;201;p15"/>
          <p:cNvGrpSpPr/>
          <p:nvPr/>
        </p:nvGrpSpPr>
        <p:grpSpPr>
          <a:xfrm>
            <a:off x="7141055" y="271109"/>
            <a:ext cx="151241" cy="137891"/>
            <a:chOff x="1474943" y="3859420"/>
            <a:chExt cx="118956" cy="108456"/>
          </a:xfrm>
        </p:grpSpPr>
        <p:sp>
          <p:nvSpPr>
            <p:cNvPr id="202" name="Google Shape;202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15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5"/>
          <p:cNvSpPr/>
          <p:nvPr/>
        </p:nvSpPr>
        <p:spPr>
          <a:xfrm flipH="1">
            <a:off x="8050326" y="271101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5"/>
          <p:cNvSpPr/>
          <p:nvPr/>
        </p:nvSpPr>
        <p:spPr>
          <a:xfrm>
            <a:off x="-7978" y="2699676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5"/>
          <p:cNvSpPr/>
          <p:nvPr/>
        </p:nvSpPr>
        <p:spPr>
          <a:xfrm>
            <a:off x="8741071" y="145518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9" name="Google Shape;209;p15"/>
          <p:cNvGrpSpPr/>
          <p:nvPr/>
        </p:nvGrpSpPr>
        <p:grpSpPr>
          <a:xfrm>
            <a:off x="8681055" y="2808434"/>
            <a:ext cx="151241" cy="137891"/>
            <a:chOff x="1474943" y="3859420"/>
            <a:chExt cx="118956" cy="108456"/>
          </a:xfrm>
        </p:grpSpPr>
        <p:sp>
          <p:nvSpPr>
            <p:cNvPr id="210" name="Google Shape;210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" name="Google Shape;213;p15"/>
          <p:cNvSpPr/>
          <p:nvPr/>
        </p:nvSpPr>
        <p:spPr>
          <a:xfrm>
            <a:off x="7655896" y="22627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5"/>
          <p:cNvSpPr/>
          <p:nvPr/>
        </p:nvSpPr>
        <p:spPr>
          <a:xfrm>
            <a:off x="2006721" y="2946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ONE_COLUMN_TEXT_2">
    <p:bg>
      <p:bgPr>
        <a:solidFill>
          <a:srgbClr val="F4EAD7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"/>
          <p:cNvSpPr/>
          <p:nvPr/>
        </p:nvSpPr>
        <p:spPr>
          <a:xfrm>
            <a:off x="2340727" y="501705"/>
            <a:ext cx="1699644" cy="76096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6"/>
          <p:cNvSpPr/>
          <p:nvPr/>
        </p:nvSpPr>
        <p:spPr>
          <a:xfrm>
            <a:off x="249902" y="2520655"/>
            <a:ext cx="1699644" cy="76096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6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19" name="Google Shape;219;p16"/>
          <p:cNvSpPr txBox="1">
            <a:spLocks noGrp="1"/>
          </p:cNvSpPr>
          <p:nvPr>
            <p:ph type="subTitle" idx="1"/>
          </p:nvPr>
        </p:nvSpPr>
        <p:spPr>
          <a:xfrm>
            <a:off x="2833830" y="2360450"/>
            <a:ext cx="2796600" cy="13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16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6"/>
          <p:cNvSpPr/>
          <p:nvPr/>
        </p:nvSpPr>
        <p:spPr>
          <a:xfrm>
            <a:off x="8008834" y="4192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2" name="Google Shape;222;p16"/>
          <p:cNvGrpSpPr/>
          <p:nvPr/>
        </p:nvGrpSpPr>
        <p:grpSpPr>
          <a:xfrm>
            <a:off x="7978830" y="2763884"/>
            <a:ext cx="151241" cy="137891"/>
            <a:chOff x="1474943" y="3859420"/>
            <a:chExt cx="118956" cy="108456"/>
          </a:xfrm>
        </p:grpSpPr>
        <p:sp>
          <p:nvSpPr>
            <p:cNvPr id="223" name="Google Shape;223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" name="Google Shape;226;p16"/>
          <p:cNvGrpSpPr/>
          <p:nvPr/>
        </p:nvGrpSpPr>
        <p:grpSpPr>
          <a:xfrm>
            <a:off x="1127205" y="686509"/>
            <a:ext cx="151241" cy="137891"/>
            <a:chOff x="1474943" y="3859420"/>
            <a:chExt cx="118956" cy="108456"/>
          </a:xfrm>
        </p:grpSpPr>
        <p:sp>
          <p:nvSpPr>
            <p:cNvPr id="227" name="Google Shape;227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0" name="Google Shape;230;p16"/>
          <p:cNvSpPr/>
          <p:nvPr/>
        </p:nvSpPr>
        <p:spPr>
          <a:xfrm>
            <a:off x="2006721" y="2946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6"/>
          <p:cNvSpPr/>
          <p:nvPr/>
        </p:nvSpPr>
        <p:spPr>
          <a:xfrm>
            <a:off x="6981402" y="1620355"/>
            <a:ext cx="1699644" cy="76096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6"/>
          <p:cNvSpPr/>
          <p:nvPr/>
        </p:nvSpPr>
        <p:spPr>
          <a:xfrm>
            <a:off x="434121" y="18682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6"/>
          <p:cNvSpPr/>
          <p:nvPr/>
        </p:nvSpPr>
        <p:spPr>
          <a:xfrm>
            <a:off x="8832296" y="9379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6"/>
          <p:cNvSpPr txBox="1">
            <a:spLocks noGrp="1"/>
          </p:cNvSpPr>
          <p:nvPr>
            <p:ph type="subTitle" idx="2"/>
          </p:nvPr>
        </p:nvSpPr>
        <p:spPr>
          <a:xfrm>
            <a:off x="2833800" y="1972450"/>
            <a:ext cx="2796600" cy="4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000">
                <a:solidFill>
                  <a:schemeClr val="accent3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ONE_COLUMN_TEXT_2_1">
    <p:bg>
      <p:bgPr>
        <a:solidFill>
          <a:srgbClr val="F4EAD7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/>
          <p:nvPr/>
        </p:nvSpPr>
        <p:spPr>
          <a:xfrm>
            <a:off x="5939273" y="258746"/>
            <a:ext cx="1891291" cy="846764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7"/>
          <p:cNvSpPr/>
          <p:nvPr/>
        </p:nvSpPr>
        <p:spPr>
          <a:xfrm>
            <a:off x="58402" y="501705"/>
            <a:ext cx="1699644" cy="76096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7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39" name="Google Shape;239;p17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7"/>
          <p:cNvSpPr/>
          <p:nvPr/>
        </p:nvSpPr>
        <p:spPr>
          <a:xfrm>
            <a:off x="434121" y="30288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1" name="Google Shape;241;p17"/>
          <p:cNvGrpSpPr/>
          <p:nvPr/>
        </p:nvGrpSpPr>
        <p:grpSpPr>
          <a:xfrm>
            <a:off x="2146155" y="1447334"/>
            <a:ext cx="151241" cy="137891"/>
            <a:chOff x="1474943" y="3859420"/>
            <a:chExt cx="118956" cy="108456"/>
          </a:xfrm>
        </p:grpSpPr>
        <p:sp>
          <p:nvSpPr>
            <p:cNvPr id="242" name="Google Shape;242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" name="Google Shape;245;p17"/>
          <p:cNvGrpSpPr/>
          <p:nvPr/>
        </p:nvGrpSpPr>
        <p:grpSpPr>
          <a:xfrm>
            <a:off x="8236530" y="2296259"/>
            <a:ext cx="151241" cy="137891"/>
            <a:chOff x="1474943" y="3859420"/>
            <a:chExt cx="118956" cy="108456"/>
          </a:xfrm>
        </p:grpSpPr>
        <p:sp>
          <p:nvSpPr>
            <p:cNvPr id="246" name="Google Shape;246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" name="Google Shape;249;p17"/>
          <p:cNvSpPr/>
          <p:nvPr/>
        </p:nvSpPr>
        <p:spPr>
          <a:xfrm>
            <a:off x="1320521" y="37230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7"/>
          <p:cNvSpPr/>
          <p:nvPr/>
        </p:nvSpPr>
        <p:spPr>
          <a:xfrm>
            <a:off x="7223877" y="2763880"/>
            <a:ext cx="1699644" cy="76096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7"/>
          <p:cNvSpPr/>
          <p:nvPr/>
        </p:nvSpPr>
        <p:spPr>
          <a:xfrm>
            <a:off x="1008596" y="179638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7"/>
          <p:cNvSpPr/>
          <p:nvPr/>
        </p:nvSpPr>
        <p:spPr>
          <a:xfrm>
            <a:off x="8832296" y="9379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7"/>
          <p:cNvSpPr txBox="1">
            <a:spLocks noGrp="1"/>
          </p:cNvSpPr>
          <p:nvPr>
            <p:ph type="subTitle" idx="1"/>
          </p:nvPr>
        </p:nvSpPr>
        <p:spPr>
          <a:xfrm>
            <a:off x="3160624" y="2241819"/>
            <a:ext cx="2844300" cy="10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800"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54" name="Google Shape;254;p17"/>
          <p:cNvSpPr/>
          <p:nvPr/>
        </p:nvSpPr>
        <p:spPr>
          <a:xfrm>
            <a:off x="7611496" y="11055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0" name="Google Shape;270;p19"/>
          <p:cNvGrpSpPr/>
          <p:nvPr/>
        </p:nvGrpSpPr>
        <p:grpSpPr>
          <a:xfrm>
            <a:off x="8236530" y="2296259"/>
            <a:ext cx="151241" cy="137891"/>
            <a:chOff x="1474943" y="3859420"/>
            <a:chExt cx="118956" cy="108456"/>
          </a:xfrm>
        </p:grpSpPr>
        <p:sp>
          <p:nvSpPr>
            <p:cNvPr id="271" name="Google Shape;271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274;p19"/>
          <p:cNvSpPr/>
          <p:nvPr/>
        </p:nvSpPr>
        <p:spPr>
          <a:xfrm>
            <a:off x="7223877" y="2763880"/>
            <a:ext cx="1699644" cy="76096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9"/>
          <p:cNvSpPr/>
          <p:nvPr/>
        </p:nvSpPr>
        <p:spPr>
          <a:xfrm>
            <a:off x="8832296" y="9379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9"/>
          <p:cNvSpPr/>
          <p:nvPr/>
        </p:nvSpPr>
        <p:spPr>
          <a:xfrm>
            <a:off x="2133252" y="122805"/>
            <a:ext cx="1699644" cy="76096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9"/>
          <p:cNvSpPr/>
          <p:nvPr/>
        </p:nvSpPr>
        <p:spPr>
          <a:xfrm>
            <a:off x="218172" y="1535241"/>
            <a:ext cx="3707502" cy="1659916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8" name="Google Shape;278;p19"/>
          <p:cNvGrpSpPr/>
          <p:nvPr/>
        </p:nvGrpSpPr>
        <p:grpSpPr>
          <a:xfrm>
            <a:off x="3774430" y="3363646"/>
            <a:ext cx="151241" cy="137891"/>
            <a:chOff x="1474943" y="3859420"/>
            <a:chExt cx="118956" cy="108456"/>
          </a:xfrm>
        </p:grpSpPr>
        <p:sp>
          <p:nvSpPr>
            <p:cNvPr id="279" name="Google Shape;279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282;p19"/>
          <p:cNvSpPr/>
          <p:nvPr/>
        </p:nvSpPr>
        <p:spPr>
          <a:xfrm>
            <a:off x="3310771" y="14527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9"/>
          <p:cNvSpPr/>
          <p:nvPr/>
        </p:nvSpPr>
        <p:spPr>
          <a:xfrm>
            <a:off x="358546" y="18076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9"/>
          <p:cNvSpPr/>
          <p:nvPr/>
        </p:nvSpPr>
        <p:spPr>
          <a:xfrm>
            <a:off x="6773671" y="18076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5" name="Google Shape;285;p19"/>
          <p:cNvGrpSpPr/>
          <p:nvPr/>
        </p:nvGrpSpPr>
        <p:grpSpPr>
          <a:xfrm>
            <a:off x="901455" y="745884"/>
            <a:ext cx="151241" cy="137891"/>
            <a:chOff x="1474943" y="3859420"/>
            <a:chExt cx="118956" cy="108456"/>
          </a:xfrm>
        </p:grpSpPr>
        <p:sp>
          <p:nvSpPr>
            <p:cNvPr id="286" name="Google Shape;286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9" name="Google Shape;289;p19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/>
          <p:nvPr/>
        </p:nvSpPr>
        <p:spPr>
          <a:xfrm>
            <a:off x="1204430" y="117957"/>
            <a:ext cx="3171067" cy="1419716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20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20"/>
          <p:cNvSpPr/>
          <p:nvPr/>
        </p:nvSpPr>
        <p:spPr>
          <a:xfrm flipH="1">
            <a:off x="8050326" y="271101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20"/>
          <p:cNvSpPr/>
          <p:nvPr/>
        </p:nvSpPr>
        <p:spPr>
          <a:xfrm>
            <a:off x="-7978" y="2699676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20"/>
          <p:cNvSpPr/>
          <p:nvPr/>
        </p:nvSpPr>
        <p:spPr>
          <a:xfrm>
            <a:off x="1171296" y="610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0"/>
          <p:cNvSpPr/>
          <p:nvPr/>
        </p:nvSpPr>
        <p:spPr>
          <a:xfrm>
            <a:off x="8741071" y="145518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97;p20"/>
          <p:cNvGrpSpPr/>
          <p:nvPr/>
        </p:nvGrpSpPr>
        <p:grpSpPr>
          <a:xfrm>
            <a:off x="7141055" y="271109"/>
            <a:ext cx="151241" cy="137891"/>
            <a:chOff x="1474943" y="3859420"/>
            <a:chExt cx="118956" cy="108456"/>
          </a:xfrm>
        </p:grpSpPr>
        <p:sp>
          <p:nvSpPr>
            <p:cNvPr id="298" name="Google Shape;298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20"/>
          <p:cNvGrpSpPr/>
          <p:nvPr/>
        </p:nvGrpSpPr>
        <p:grpSpPr>
          <a:xfrm>
            <a:off x="8681055" y="2808434"/>
            <a:ext cx="151241" cy="137891"/>
            <a:chOff x="1474943" y="3859420"/>
            <a:chExt cx="118956" cy="108456"/>
          </a:xfrm>
        </p:grpSpPr>
        <p:sp>
          <p:nvSpPr>
            <p:cNvPr id="302" name="Google Shape;302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5" name="Google Shape;305;p20"/>
          <p:cNvSpPr/>
          <p:nvPr/>
        </p:nvSpPr>
        <p:spPr>
          <a:xfrm>
            <a:off x="7655896" y="22627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20"/>
          <p:cNvSpPr/>
          <p:nvPr/>
        </p:nvSpPr>
        <p:spPr>
          <a:xfrm>
            <a:off x="2006721" y="2946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0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1_1_1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1"/>
          <p:cNvSpPr/>
          <p:nvPr/>
        </p:nvSpPr>
        <p:spPr>
          <a:xfrm>
            <a:off x="1230373" y="2154080"/>
            <a:ext cx="1392747" cy="62352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21"/>
          <p:cNvSpPr/>
          <p:nvPr/>
        </p:nvSpPr>
        <p:spPr>
          <a:xfrm>
            <a:off x="3" y="422077"/>
            <a:ext cx="1594511" cy="1109407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21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21"/>
          <p:cNvSpPr/>
          <p:nvPr/>
        </p:nvSpPr>
        <p:spPr>
          <a:xfrm>
            <a:off x="245721" y="18520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3" name="Google Shape;313;p21"/>
          <p:cNvGrpSpPr/>
          <p:nvPr/>
        </p:nvGrpSpPr>
        <p:grpSpPr>
          <a:xfrm>
            <a:off x="1620043" y="654659"/>
            <a:ext cx="151241" cy="137891"/>
            <a:chOff x="1474943" y="3859420"/>
            <a:chExt cx="118956" cy="108456"/>
          </a:xfrm>
        </p:grpSpPr>
        <p:sp>
          <p:nvSpPr>
            <p:cNvPr id="314" name="Google Shape;314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" name="Google Shape;317;p21"/>
          <p:cNvSpPr/>
          <p:nvPr/>
        </p:nvSpPr>
        <p:spPr>
          <a:xfrm flipH="1">
            <a:off x="7549478" y="2154077"/>
            <a:ext cx="1594511" cy="1109407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21"/>
          <p:cNvSpPr/>
          <p:nvPr/>
        </p:nvSpPr>
        <p:spPr>
          <a:xfrm>
            <a:off x="6265148" y="701905"/>
            <a:ext cx="1392747" cy="62352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21"/>
          <p:cNvGrpSpPr/>
          <p:nvPr/>
        </p:nvGrpSpPr>
        <p:grpSpPr>
          <a:xfrm>
            <a:off x="8529105" y="3468309"/>
            <a:ext cx="151241" cy="137891"/>
            <a:chOff x="1474943" y="3859420"/>
            <a:chExt cx="118956" cy="108456"/>
          </a:xfrm>
        </p:grpSpPr>
        <p:sp>
          <p:nvSpPr>
            <p:cNvPr id="320" name="Google Shape;320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3" name="Google Shape;323;p21"/>
          <p:cNvSpPr/>
          <p:nvPr/>
        </p:nvSpPr>
        <p:spPr>
          <a:xfrm>
            <a:off x="8636996" y="8387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1"/>
          <p:cNvSpPr/>
          <p:nvPr/>
        </p:nvSpPr>
        <p:spPr>
          <a:xfrm>
            <a:off x="6915909" y="224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1"/>
          <p:cNvSpPr/>
          <p:nvPr/>
        </p:nvSpPr>
        <p:spPr>
          <a:xfrm>
            <a:off x="1650046" y="3290092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21"/>
          <p:cNvSpPr/>
          <p:nvPr/>
        </p:nvSpPr>
        <p:spPr>
          <a:xfrm>
            <a:off x="809521" y="26675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1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/>
          <p:nvPr/>
        </p:nvSpPr>
        <p:spPr>
          <a:xfrm>
            <a:off x="1230373" y="2154080"/>
            <a:ext cx="1392747" cy="62352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3" y="422077"/>
            <a:ext cx="1594511" cy="1109407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>
            <a:off x="245721" y="18520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" name="Google Shape;36;p3"/>
          <p:cNvGrpSpPr/>
          <p:nvPr/>
        </p:nvGrpSpPr>
        <p:grpSpPr>
          <a:xfrm>
            <a:off x="1620043" y="654659"/>
            <a:ext cx="151241" cy="137891"/>
            <a:chOff x="1474943" y="3859420"/>
            <a:chExt cx="118956" cy="108456"/>
          </a:xfrm>
        </p:grpSpPr>
        <p:sp>
          <p:nvSpPr>
            <p:cNvPr id="37" name="Google Shape;37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0;p3"/>
          <p:cNvSpPr/>
          <p:nvPr/>
        </p:nvSpPr>
        <p:spPr>
          <a:xfrm flipH="1">
            <a:off x="7549478" y="2154077"/>
            <a:ext cx="1594511" cy="1109407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>
            <a:off x="6265148" y="701905"/>
            <a:ext cx="1392747" cy="62352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3"/>
          <p:cNvGrpSpPr/>
          <p:nvPr/>
        </p:nvGrpSpPr>
        <p:grpSpPr>
          <a:xfrm>
            <a:off x="8529105" y="3468309"/>
            <a:ext cx="151241" cy="137891"/>
            <a:chOff x="1474943" y="3859420"/>
            <a:chExt cx="118956" cy="108456"/>
          </a:xfrm>
        </p:grpSpPr>
        <p:sp>
          <p:nvSpPr>
            <p:cNvPr id="43" name="Google Shape;43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3"/>
          <p:cNvSpPr/>
          <p:nvPr/>
        </p:nvSpPr>
        <p:spPr>
          <a:xfrm>
            <a:off x="8636996" y="8387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6915909" y="224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1650046" y="3290092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809521" y="26675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636025" y="1176725"/>
            <a:ext cx="3495900" cy="264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4936975" y="1176725"/>
            <a:ext cx="2582100" cy="13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16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636028" y="695675"/>
            <a:ext cx="3285000" cy="6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198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229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372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183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95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311700" y="36523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311700" y="36523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/>
          <p:nvPr/>
        </p:nvSpPr>
        <p:spPr>
          <a:xfrm>
            <a:off x="5034174" y="450149"/>
            <a:ext cx="3692240" cy="1653083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title"/>
          </p:nvPr>
        </p:nvSpPr>
        <p:spPr>
          <a:xfrm>
            <a:off x="311700" y="36523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6"/>
          <p:cNvSpPr/>
          <p:nvPr/>
        </p:nvSpPr>
        <p:spPr>
          <a:xfrm>
            <a:off x="-7978" y="2699676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6"/>
          <p:cNvSpPr/>
          <p:nvPr/>
        </p:nvSpPr>
        <p:spPr>
          <a:xfrm>
            <a:off x="1171296" y="610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" name="Google Shape;66;p6"/>
          <p:cNvGrpSpPr/>
          <p:nvPr/>
        </p:nvGrpSpPr>
        <p:grpSpPr>
          <a:xfrm>
            <a:off x="430655" y="2172484"/>
            <a:ext cx="151241" cy="137891"/>
            <a:chOff x="1474943" y="3859420"/>
            <a:chExt cx="118956" cy="108456"/>
          </a:xfrm>
        </p:grpSpPr>
        <p:sp>
          <p:nvSpPr>
            <p:cNvPr id="67" name="Google Shape;6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Google Shape;70;p6"/>
          <p:cNvSpPr/>
          <p:nvPr/>
        </p:nvSpPr>
        <p:spPr>
          <a:xfrm>
            <a:off x="8130179" y="438356"/>
            <a:ext cx="190201" cy="171976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" name="Google Shape;71;p6"/>
          <p:cNvGrpSpPr/>
          <p:nvPr/>
        </p:nvGrpSpPr>
        <p:grpSpPr>
          <a:xfrm>
            <a:off x="8430780" y="2172484"/>
            <a:ext cx="151241" cy="137891"/>
            <a:chOff x="1474943" y="3859420"/>
            <a:chExt cx="118956" cy="108456"/>
          </a:xfrm>
        </p:grpSpPr>
        <p:sp>
          <p:nvSpPr>
            <p:cNvPr id="72" name="Google Shape;7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" name="Google Shape;75;p6"/>
          <p:cNvSpPr/>
          <p:nvPr/>
        </p:nvSpPr>
        <p:spPr>
          <a:xfrm>
            <a:off x="7564846" y="3237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" name="Google Shape;76;p6"/>
          <p:cNvGrpSpPr/>
          <p:nvPr/>
        </p:nvGrpSpPr>
        <p:grpSpPr>
          <a:xfrm>
            <a:off x="463243" y="455396"/>
            <a:ext cx="151241" cy="137891"/>
            <a:chOff x="1474943" y="3859420"/>
            <a:chExt cx="118956" cy="108456"/>
          </a:xfrm>
        </p:grpSpPr>
        <p:sp>
          <p:nvSpPr>
            <p:cNvPr id="77" name="Google Shape;7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6"/>
          <p:cNvSpPr/>
          <p:nvPr/>
        </p:nvSpPr>
        <p:spPr>
          <a:xfrm>
            <a:off x="8874809" y="33414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6"/>
          <p:cNvGrpSpPr/>
          <p:nvPr/>
        </p:nvGrpSpPr>
        <p:grpSpPr>
          <a:xfrm>
            <a:off x="834980" y="4345059"/>
            <a:ext cx="151241" cy="137891"/>
            <a:chOff x="1474943" y="3859420"/>
            <a:chExt cx="118956" cy="108456"/>
          </a:xfrm>
        </p:grpSpPr>
        <p:sp>
          <p:nvSpPr>
            <p:cNvPr id="82" name="Google Shape;8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rgbClr val="F4EAD7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/>
          <p:nvPr/>
        </p:nvSpPr>
        <p:spPr>
          <a:xfrm>
            <a:off x="1204430" y="117957"/>
            <a:ext cx="3171067" cy="1419716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88" name="Google Shape;88;p7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7"/>
          <p:cNvSpPr/>
          <p:nvPr/>
        </p:nvSpPr>
        <p:spPr>
          <a:xfrm flipH="1">
            <a:off x="8050326" y="271101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7"/>
          <p:cNvSpPr/>
          <p:nvPr/>
        </p:nvSpPr>
        <p:spPr>
          <a:xfrm>
            <a:off x="-7978" y="2699676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7"/>
          <p:cNvSpPr/>
          <p:nvPr/>
        </p:nvSpPr>
        <p:spPr>
          <a:xfrm>
            <a:off x="1171296" y="610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7"/>
          <p:cNvSpPr/>
          <p:nvPr/>
        </p:nvSpPr>
        <p:spPr>
          <a:xfrm>
            <a:off x="8741071" y="145518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" name="Google Shape;93;p7"/>
          <p:cNvGrpSpPr/>
          <p:nvPr/>
        </p:nvGrpSpPr>
        <p:grpSpPr>
          <a:xfrm>
            <a:off x="7141055" y="271109"/>
            <a:ext cx="151241" cy="137891"/>
            <a:chOff x="1474943" y="3859420"/>
            <a:chExt cx="118956" cy="108456"/>
          </a:xfrm>
        </p:grpSpPr>
        <p:sp>
          <p:nvSpPr>
            <p:cNvPr id="94" name="Google Shape;94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" name="Google Shape;97;p7"/>
          <p:cNvGrpSpPr/>
          <p:nvPr/>
        </p:nvGrpSpPr>
        <p:grpSpPr>
          <a:xfrm>
            <a:off x="8681055" y="2808434"/>
            <a:ext cx="151241" cy="137891"/>
            <a:chOff x="1474943" y="3859420"/>
            <a:chExt cx="118956" cy="108456"/>
          </a:xfrm>
        </p:grpSpPr>
        <p:sp>
          <p:nvSpPr>
            <p:cNvPr id="98" name="Google Shape;98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7"/>
          <p:cNvSpPr/>
          <p:nvPr/>
        </p:nvSpPr>
        <p:spPr>
          <a:xfrm>
            <a:off x="7655896" y="22627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7"/>
          <p:cNvSpPr/>
          <p:nvPr/>
        </p:nvSpPr>
        <p:spPr>
          <a:xfrm>
            <a:off x="2006721" y="2946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7"/>
          <p:cNvSpPr txBox="1">
            <a:spLocks noGrp="1"/>
          </p:cNvSpPr>
          <p:nvPr>
            <p:ph type="subTitle" idx="1"/>
          </p:nvPr>
        </p:nvSpPr>
        <p:spPr>
          <a:xfrm>
            <a:off x="1861500" y="1287715"/>
            <a:ext cx="5421000" cy="18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16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F4EAD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980794" y="2993875"/>
            <a:ext cx="3595200" cy="44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>
            <a:off x="5034174" y="450149"/>
            <a:ext cx="3692240" cy="1653083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8"/>
          <p:cNvSpPr/>
          <p:nvPr/>
        </p:nvSpPr>
        <p:spPr>
          <a:xfrm>
            <a:off x="-7978" y="2699676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8"/>
          <p:cNvSpPr/>
          <p:nvPr/>
        </p:nvSpPr>
        <p:spPr>
          <a:xfrm>
            <a:off x="1171296" y="610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" name="Google Shape;110;p8"/>
          <p:cNvGrpSpPr/>
          <p:nvPr/>
        </p:nvGrpSpPr>
        <p:grpSpPr>
          <a:xfrm>
            <a:off x="430655" y="2172484"/>
            <a:ext cx="151241" cy="137891"/>
            <a:chOff x="1474943" y="3859420"/>
            <a:chExt cx="118956" cy="108456"/>
          </a:xfrm>
        </p:grpSpPr>
        <p:sp>
          <p:nvSpPr>
            <p:cNvPr id="111" name="Google Shape;11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" name="Google Shape;114;p8"/>
          <p:cNvSpPr/>
          <p:nvPr/>
        </p:nvSpPr>
        <p:spPr>
          <a:xfrm>
            <a:off x="8130179" y="438356"/>
            <a:ext cx="190201" cy="171976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" name="Google Shape;115;p8"/>
          <p:cNvGrpSpPr/>
          <p:nvPr/>
        </p:nvGrpSpPr>
        <p:grpSpPr>
          <a:xfrm>
            <a:off x="8430780" y="2172484"/>
            <a:ext cx="151241" cy="137891"/>
            <a:chOff x="1474943" y="3859420"/>
            <a:chExt cx="118956" cy="108456"/>
          </a:xfrm>
        </p:grpSpPr>
        <p:sp>
          <p:nvSpPr>
            <p:cNvPr id="116" name="Google Shape;11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8"/>
          <p:cNvSpPr/>
          <p:nvPr/>
        </p:nvSpPr>
        <p:spPr>
          <a:xfrm>
            <a:off x="7564846" y="3237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8"/>
          <p:cNvGrpSpPr/>
          <p:nvPr/>
        </p:nvGrpSpPr>
        <p:grpSpPr>
          <a:xfrm>
            <a:off x="463243" y="455396"/>
            <a:ext cx="151241" cy="137891"/>
            <a:chOff x="1474943" y="3859420"/>
            <a:chExt cx="118956" cy="108456"/>
          </a:xfrm>
        </p:grpSpPr>
        <p:sp>
          <p:nvSpPr>
            <p:cNvPr id="121" name="Google Shape;12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8"/>
          <p:cNvSpPr/>
          <p:nvPr/>
        </p:nvSpPr>
        <p:spPr>
          <a:xfrm>
            <a:off x="8874809" y="33414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" name="Google Shape;125;p8"/>
          <p:cNvGrpSpPr/>
          <p:nvPr/>
        </p:nvGrpSpPr>
        <p:grpSpPr>
          <a:xfrm>
            <a:off x="834980" y="4345059"/>
            <a:ext cx="151241" cy="137891"/>
            <a:chOff x="1474943" y="3859420"/>
            <a:chExt cx="118956" cy="108456"/>
          </a:xfrm>
        </p:grpSpPr>
        <p:sp>
          <p:nvSpPr>
            <p:cNvPr id="126" name="Google Shape;12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" name="Google Shape;129;p8"/>
          <p:cNvSpPr txBox="1">
            <a:spLocks noGrp="1"/>
          </p:cNvSpPr>
          <p:nvPr>
            <p:ph type="subTitle" idx="1"/>
          </p:nvPr>
        </p:nvSpPr>
        <p:spPr>
          <a:xfrm>
            <a:off x="980794" y="1600375"/>
            <a:ext cx="3595200" cy="139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2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4EAD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6523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5" r:id="rId17"/>
    <p:sldLayoutId id="2147483666" r:id="rId18"/>
    <p:sldLayoutId id="214748366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DF8E821B-E229-4A79-B5FF-248E1AD71543}"/>
              </a:ext>
            </a:extLst>
          </p:cNvPr>
          <p:cNvSpPr txBox="1"/>
          <p:nvPr userDrawn="1"/>
        </p:nvSpPr>
        <p:spPr>
          <a:xfrm>
            <a:off x="3840999" y="-1134249"/>
            <a:ext cx="1462003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800" kern="1200">
                <a:solidFill>
                  <a:srgbClr val="CFCFCF"/>
                </a:solidFill>
                <a:latin typeface="#9Slide02 Noi dung dai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</a:rPr>
              <a:pPr>
                <a:buClrTx/>
                <a:buFontTx/>
                <a:buNone/>
              </a:pPr>
              <a:t>7/21/2022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buClrTx/>
                <a:buFontTx/>
                <a:buNone/>
              </a:pPr>
              <a:endParaRPr lang="en-US" sz="2025" kern="1200">
                <a:solidFill>
                  <a:prstClr val="white">
                    <a:lumMod val="75000"/>
                  </a:prst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127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1.mp3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notesSlide" Target="../notesSlides/notesSlide20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0.emf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3.wav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20" Type="http://schemas.openxmlformats.org/officeDocument/2006/relationships/image" Target="../media/image26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5" Type="http://schemas.openxmlformats.org/officeDocument/2006/relationships/image" Target="../media/image22.png"/><Relationship Id="rId10" Type="http://schemas.openxmlformats.org/officeDocument/2006/relationships/image" Target="../media/image17.emf"/><Relationship Id="rId19" Type="http://schemas.openxmlformats.org/officeDocument/2006/relationships/image" Target="../media/image25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0.emf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3.wav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20" Type="http://schemas.openxmlformats.org/officeDocument/2006/relationships/image" Target="../media/image26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5" Type="http://schemas.openxmlformats.org/officeDocument/2006/relationships/image" Target="../media/image22.png"/><Relationship Id="rId10" Type="http://schemas.openxmlformats.org/officeDocument/2006/relationships/image" Target="../media/image17.emf"/><Relationship Id="rId19" Type="http://schemas.openxmlformats.org/officeDocument/2006/relationships/image" Target="../media/image25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0.emf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3.wav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20" Type="http://schemas.openxmlformats.org/officeDocument/2006/relationships/image" Target="../media/image26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5" Type="http://schemas.openxmlformats.org/officeDocument/2006/relationships/image" Target="../media/image22.png"/><Relationship Id="rId10" Type="http://schemas.openxmlformats.org/officeDocument/2006/relationships/image" Target="../media/image17.emf"/><Relationship Id="rId19" Type="http://schemas.openxmlformats.org/officeDocument/2006/relationships/image" Target="../media/image25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0.emf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3.wav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20" Type="http://schemas.openxmlformats.org/officeDocument/2006/relationships/image" Target="../media/image26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5" Type="http://schemas.openxmlformats.org/officeDocument/2006/relationships/image" Target="../media/image22.png"/><Relationship Id="rId10" Type="http://schemas.openxmlformats.org/officeDocument/2006/relationships/image" Target="../media/image17.emf"/><Relationship Id="rId19" Type="http://schemas.openxmlformats.org/officeDocument/2006/relationships/image" Target="../media/image25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13.xml"/><Relationship Id="rId5" Type="http://schemas.openxmlformats.org/officeDocument/2006/relationships/slide" Target="slide10.xml"/><Relationship Id="rId4" Type="http://schemas.openxmlformats.org/officeDocument/2006/relationships/slide" Target="slide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slide" Target="slide2.xml"/><Relationship Id="rId4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slide" Target="slide2.xml"/><Relationship Id="rId4" Type="http://schemas.openxmlformats.org/officeDocument/2006/relationships/slide" Target="slide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slide" Target="slide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slide" Target="slide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4"/>
          <p:cNvGrpSpPr/>
          <p:nvPr/>
        </p:nvGrpSpPr>
        <p:grpSpPr>
          <a:xfrm>
            <a:off x="2" y="1703287"/>
            <a:ext cx="9158173" cy="3469769"/>
            <a:chOff x="2" y="1703287"/>
            <a:chExt cx="9158173" cy="3469769"/>
          </a:xfrm>
        </p:grpSpPr>
        <p:sp>
          <p:nvSpPr>
            <p:cNvPr id="338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6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3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5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46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1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0" name="Google Shape;590;p24"/>
          <p:cNvSpPr txBox="1">
            <a:spLocks noGrp="1"/>
          </p:cNvSpPr>
          <p:nvPr>
            <p:ph type="ctrTitle"/>
          </p:nvPr>
        </p:nvSpPr>
        <p:spPr>
          <a:xfrm>
            <a:off x="784675" y="945202"/>
            <a:ext cx="7692314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C00000"/>
                </a:solidFill>
                <a:latin typeface="+mn-lt"/>
              </a:rPr>
              <a:t>CHÀO MỪNG CẢ LỚP</a:t>
            </a:r>
            <a:br>
              <a:rPr lang="en-US" sz="4000" b="1" dirty="0" smtClean="0">
                <a:solidFill>
                  <a:srgbClr val="C00000"/>
                </a:solidFill>
                <a:latin typeface="+mn-lt"/>
              </a:rPr>
            </a:br>
            <a:r>
              <a:rPr lang="en-US" sz="4000" b="1" dirty="0" smtClean="0">
                <a:solidFill>
                  <a:srgbClr val="C00000"/>
                </a:solidFill>
                <a:latin typeface="+mn-lt"/>
              </a:rPr>
              <a:t>ĐẾN VỚI BÀI HỌC MỚI!</a:t>
            </a:r>
            <a:endParaRPr sz="4000" b="1" dirty="0">
              <a:solidFill>
                <a:srgbClr val="C00000"/>
              </a:solidFill>
              <a:latin typeface="+mn-lt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0" name="Google Shape;2060;p37"/>
          <p:cNvGrpSpPr/>
          <p:nvPr/>
        </p:nvGrpSpPr>
        <p:grpSpPr>
          <a:xfrm>
            <a:off x="630621" y="617936"/>
            <a:ext cx="8531565" cy="3722820"/>
            <a:chOff x="612427" y="586302"/>
            <a:chExt cx="8531565" cy="3722820"/>
          </a:xfrm>
        </p:grpSpPr>
        <p:grpSp>
          <p:nvGrpSpPr>
            <p:cNvPr id="2061" name="Google Shape;2061;p37"/>
            <p:cNvGrpSpPr/>
            <p:nvPr/>
          </p:nvGrpSpPr>
          <p:grpSpPr>
            <a:xfrm flipH="1">
              <a:off x="8554650" y="2134709"/>
              <a:ext cx="151241" cy="137891"/>
              <a:chOff x="1474943" y="3859420"/>
              <a:chExt cx="118956" cy="108456"/>
            </a:xfrm>
          </p:grpSpPr>
          <p:sp>
            <p:nvSpPr>
              <p:cNvPr id="2062" name="Google Shape;2062;p37"/>
              <p:cNvSpPr/>
              <p:nvPr/>
            </p:nvSpPr>
            <p:spPr>
              <a:xfrm>
                <a:off x="1474943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1" y="0"/>
                      <a:pt x="1" y="1347"/>
                      <a:pt x="868" y="1347"/>
                    </a:cubicBezTo>
                    <a:cubicBezTo>
                      <a:pt x="1736" y="1347"/>
                      <a:pt x="1736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37"/>
              <p:cNvSpPr/>
              <p:nvPr/>
            </p:nvSpPr>
            <p:spPr>
              <a:xfrm>
                <a:off x="1511302" y="3859420"/>
                <a:ext cx="46238" cy="3576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325" extrusionOk="0">
                    <a:moveTo>
                      <a:pt x="868" y="1"/>
                    </a:moveTo>
                    <a:cubicBezTo>
                      <a:pt x="0" y="1"/>
                      <a:pt x="0" y="1324"/>
                      <a:pt x="868" y="1324"/>
                    </a:cubicBezTo>
                    <a:cubicBezTo>
                      <a:pt x="1712" y="1324"/>
                      <a:pt x="1712" y="1"/>
                      <a:pt x="8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37"/>
              <p:cNvSpPr/>
              <p:nvPr/>
            </p:nvSpPr>
            <p:spPr>
              <a:xfrm>
                <a:off x="1547040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0" y="0"/>
                      <a:pt x="0" y="1347"/>
                      <a:pt x="868" y="1347"/>
                    </a:cubicBezTo>
                    <a:cubicBezTo>
                      <a:pt x="1735" y="1347"/>
                      <a:pt x="1735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65" name="Google Shape;2065;p37"/>
            <p:cNvSpPr/>
            <p:nvPr/>
          </p:nvSpPr>
          <p:spPr>
            <a:xfrm flipH="1">
              <a:off x="8746540" y="1496781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7"/>
            <p:cNvSpPr/>
            <p:nvPr/>
          </p:nvSpPr>
          <p:spPr>
            <a:xfrm flipH="1">
              <a:off x="8690476" y="1384654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7"/>
            <p:cNvSpPr/>
            <p:nvPr/>
          </p:nvSpPr>
          <p:spPr>
            <a:xfrm flipH="1">
              <a:off x="8634413" y="1496781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7"/>
            <p:cNvSpPr/>
            <p:nvPr/>
          </p:nvSpPr>
          <p:spPr>
            <a:xfrm flipH="1">
              <a:off x="8293912" y="2304607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7"/>
            <p:cNvSpPr/>
            <p:nvPr/>
          </p:nvSpPr>
          <p:spPr>
            <a:xfrm flipH="1">
              <a:off x="9051608" y="2750809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7"/>
            <p:cNvSpPr/>
            <p:nvPr/>
          </p:nvSpPr>
          <p:spPr>
            <a:xfrm flipH="1">
              <a:off x="8560662" y="3011759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7"/>
            <p:cNvSpPr/>
            <p:nvPr/>
          </p:nvSpPr>
          <p:spPr>
            <a:xfrm flipH="1">
              <a:off x="7792772" y="1122441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7"/>
            <p:cNvSpPr/>
            <p:nvPr/>
          </p:nvSpPr>
          <p:spPr>
            <a:xfrm flipH="1">
              <a:off x="8056400" y="1263490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7"/>
            <p:cNvSpPr/>
            <p:nvPr/>
          </p:nvSpPr>
          <p:spPr>
            <a:xfrm flipH="1">
              <a:off x="8521630" y="1699846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7"/>
            <p:cNvSpPr/>
            <p:nvPr/>
          </p:nvSpPr>
          <p:spPr>
            <a:xfrm flipH="1">
              <a:off x="8056147" y="1308481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7"/>
            <p:cNvSpPr/>
            <p:nvPr/>
          </p:nvSpPr>
          <p:spPr>
            <a:xfrm flipH="1">
              <a:off x="8267032" y="1569025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7"/>
            <p:cNvSpPr/>
            <p:nvPr/>
          </p:nvSpPr>
          <p:spPr>
            <a:xfrm flipH="1">
              <a:off x="8502833" y="1696037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7"/>
            <p:cNvSpPr/>
            <p:nvPr/>
          </p:nvSpPr>
          <p:spPr>
            <a:xfrm flipH="1">
              <a:off x="8910936" y="2026487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7"/>
            <p:cNvSpPr/>
            <p:nvPr/>
          </p:nvSpPr>
          <p:spPr>
            <a:xfrm flipH="1">
              <a:off x="7471219" y="6956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7"/>
            <p:cNvSpPr/>
            <p:nvPr/>
          </p:nvSpPr>
          <p:spPr>
            <a:xfrm flipH="1">
              <a:off x="8127644" y="12546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7"/>
            <p:cNvSpPr/>
            <p:nvPr/>
          </p:nvSpPr>
          <p:spPr>
            <a:xfrm flipH="1">
              <a:off x="8747766" y="20238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7"/>
            <p:cNvSpPr/>
            <p:nvPr/>
          </p:nvSpPr>
          <p:spPr>
            <a:xfrm flipH="1">
              <a:off x="8835551" y="23280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7"/>
            <p:cNvSpPr/>
            <p:nvPr/>
          </p:nvSpPr>
          <p:spPr>
            <a:xfrm flipH="1">
              <a:off x="8937158" y="2494896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7"/>
            <p:cNvSpPr/>
            <p:nvPr/>
          </p:nvSpPr>
          <p:spPr>
            <a:xfrm flipH="1">
              <a:off x="8917597" y="266878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7"/>
            <p:cNvSpPr/>
            <p:nvPr/>
          </p:nvSpPr>
          <p:spPr>
            <a:xfrm flipH="1">
              <a:off x="9040559" y="2780012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7"/>
            <p:cNvSpPr/>
            <p:nvPr/>
          </p:nvSpPr>
          <p:spPr>
            <a:xfrm flipH="1">
              <a:off x="9069214" y="308832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7"/>
            <p:cNvSpPr/>
            <p:nvPr/>
          </p:nvSpPr>
          <p:spPr>
            <a:xfrm flipH="1">
              <a:off x="9078171" y="333998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7"/>
            <p:cNvSpPr/>
            <p:nvPr/>
          </p:nvSpPr>
          <p:spPr>
            <a:xfrm flipH="1">
              <a:off x="8617736" y="15255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7"/>
            <p:cNvSpPr/>
            <p:nvPr/>
          </p:nvSpPr>
          <p:spPr>
            <a:xfrm flipH="1">
              <a:off x="8389552" y="1721076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7"/>
            <p:cNvSpPr/>
            <p:nvPr/>
          </p:nvSpPr>
          <p:spPr>
            <a:xfrm flipH="1">
              <a:off x="8230233" y="2187852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7"/>
            <p:cNvSpPr/>
            <p:nvPr/>
          </p:nvSpPr>
          <p:spPr>
            <a:xfrm flipH="1">
              <a:off x="7972517" y="1938736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7"/>
            <p:cNvSpPr/>
            <p:nvPr/>
          </p:nvSpPr>
          <p:spPr>
            <a:xfrm flipH="1">
              <a:off x="8360269" y="2173747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7"/>
            <p:cNvSpPr/>
            <p:nvPr/>
          </p:nvSpPr>
          <p:spPr>
            <a:xfrm flipH="1">
              <a:off x="8042238" y="1673970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7"/>
            <p:cNvSpPr/>
            <p:nvPr/>
          </p:nvSpPr>
          <p:spPr>
            <a:xfrm flipH="1">
              <a:off x="7597296" y="1428383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7"/>
            <p:cNvSpPr/>
            <p:nvPr/>
          </p:nvSpPr>
          <p:spPr>
            <a:xfrm flipH="1">
              <a:off x="7845596" y="1767213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7"/>
            <p:cNvSpPr/>
            <p:nvPr/>
          </p:nvSpPr>
          <p:spPr>
            <a:xfrm flipH="1">
              <a:off x="8220041" y="1359890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7"/>
            <p:cNvSpPr/>
            <p:nvPr/>
          </p:nvSpPr>
          <p:spPr>
            <a:xfrm flipH="1">
              <a:off x="8029311" y="9360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7"/>
            <p:cNvSpPr/>
            <p:nvPr/>
          </p:nvSpPr>
          <p:spPr>
            <a:xfrm flipH="1">
              <a:off x="8116870" y="80310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7"/>
            <p:cNvSpPr/>
            <p:nvPr/>
          </p:nvSpPr>
          <p:spPr>
            <a:xfrm flipH="1">
              <a:off x="8847487" y="1064823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7"/>
            <p:cNvSpPr/>
            <p:nvPr/>
          </p:nvSpPr>
          <p:spPr>
            <a:xfrm flipH="1">
              <a:off x="8975935" y="1321487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7"/>
            <p:cNvSpPr/>
            <p:nvPr/>
          </p:nvSpPr>
          <p:spPr>
            <a:xfrm flipH="1">
              <a:off x="8832615" y="1279647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7"/>
            <p:cNvSpPr/>
            <p:nvPr/>
          </p:nvSpPr>
          <p:spPr>
            <a:xfrm flipH="1">
              <a:off x="8809120" y="1693566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7"/>
            <p:cNvSpPr/>
            <p:nvPr/>
          </p:nvSpPr>
          <p:spPr>
            <a:xfrm flipH="1">
              <a:off x="8881937" y="1945016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03" name="Google Shape;2103;p37"/>
            <p:cNvGrpSpPr/>
            <p:nvPr/>
          </p:nvGrpSpPr>
          <p:grpSpPr>
            <a:xfrm rot="-4080496">
              <a:off x="4204961" y="718689"/>
              <a:ext cx="1298435" cy="1033661"/>
              <a:chOff x="8757948" y="1920174"/>
              <a:chExt cx="1090443" cy="865316"/>
            </a:xfrm>
          </p:grpSpPr>
          <p:sp>
            <p:nvSpPr>
              <p:cNvPr id="2104" name="Google Shape;2104;p37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37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37"/>
              <p:cNvSpPr/>
              <p:nvPr/>
            </p:nvSpPr>
            <p:spPr>
              <a:xfrm flipH="1">
                <a:off x="8831994" y="2476592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37"/>
              <p:cNvSpPr/>
              <p:nvPr/>
            </p:nvSpPr>
            <p:spPr>
              <a:xfrm flipH="1">
                <a:off x="8944010" y="2344672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37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37"/>
              <p:cNvSpPr/>
              <p:nvPr/>
            </p:nvSpPr>
            <p:spPr>
              <a:xfrm flipH="1">
                <a:off x="9317732" y="2105609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37"/>
              <p:cNvSpPr/>
              <p:nvPr/>
            </p:nvSpPr>
            <p:spPr>
              <a:xfrm flipH="1">
                <a:off x="9470533" y="198069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2111;p37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2112;p37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37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37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37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37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37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37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37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37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37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22" name="Google Shape;2122;p37"/>
            <p:cNvGrpSpPr/>
            <p:nvPr/>
          </p:nvGrpSpPr>
          <p:grpSpPr>
            <a:xfrm rot="-3826988">
              <a:off x="4334341" y="2694564"/>
              <a:ext cx="557783" cy="798476"/>
              <a:chOff x="80379" y="4370393"/>
              <a:chExt cx="545279" cy="773107"/>
            </a:xfrm>
          </p:grpSpPr>
          <p:sp>
            <p:nvSpPr>
              <p:cNvPr id="2123" name="Google Shape;2123;p37"/>
              <p:cNvSpPr/>
              <p:nvPr/>
            </p:nvSpPr>
            <p:spPr>
              <a:xfrm flipH="1">
                <a:off x="367865" y="4592741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37"/>
              <p:cNvSpPr/>
              <p:nvPr/>
            </p:nvSpPr>
            <p:spPr>
              <a:xfrm flipH="1">
                <a:off x="352628" y="4370393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37"/>
              <p:cNvSpPr/>
              <p:nvPr/>
            </p:nvSpPr>
            <p:spPr>
              <a:xfrm flipH="1">
                <a:off x="80379" y="4483438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37"/>
              <p:cNvSpPr/>
              <p:nvPr/>
            </p:nvSpPr>
            <p:spPr>
              <a:xfrm flipH="1">
                <a:off x="182204" y="4465283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37"/>
              <p:cNvSpPr/>
              <p:nvPr/>
            </p:nvSpPr>
            <p:spPr>
              <a:xfrm flipH="1">
                <a:off x="134430" y="4587422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37"/>
              <p:cNvSpPr/>
              <p:nvPr/>
            </p:nvSpPr>
            <p:spPr>
              <a:xfrm flipH="1">
                <a:off x="329221" y="4669374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29" name="Google Shape;2129;p37"/>
            <p:cNvGrpSpPr/>
            <p:nvPr/>
          </p:nvGrpSpPr>
          <p:grpSpPr>
            <a:xfrm rot="-592260">
              <a:off x="6956378" y="2503692"/>
              <a:ext cx="1389844" cy="1106759"/>
              <a:chOff x="8757948" y="1920174"/>
              <a:chExt cx="1090443" cy="865316"/>
            </a:xfrm>
          </p:grpSpPr>
          <p:sp>
            <p:nvSpPr>
              <p:cNvPr id="2130" name="Google Shape;2130;p37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37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37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37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37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37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37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37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37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37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37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37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37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37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37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37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37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37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37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37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37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37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52" name="Google Shape;2152;p37"/>
            <p:cNvSpPr/>
            <p:nvPr/>
          </p:nvSpPr>
          <p:spPr>
            <a:xfrm>
              <a:off x="612427" y="683993"/>
              <a:ext cx="7121298" cy="362512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4" name="Google Shape;2154;p37"/>
          <p:cNvGrpSpPr/>
          <p:nvPr/>
        </p:nvGrpSpPr>
        <p:grpSpPr>
          <a:xfrm>
            <a:off x="0" y="3105009"/>
            <a:ext cx="1669325" cy="1941425"/>
            <a:chOff x="5298125" y="2598407"/>
            <a:chExt cx="1724510" cy="2005604"/>
          </a:xfrm>
        </p:grpSpPr>
        <p:sp>
          <p:nvSpPr>
            <p:cNvPr id="2155" name="Google Shape;2155;p37"/>
            <p:cNvSpPr/>
            <p:nvPr/>
          </p:nvSpPr>
          <p:spPr>
            <a:xfrm>
              <a:off x="5298125" y="4059336"/>
              <a:ext cx="1703107" cy="544675"/>
            </a:xfrm>
            <a:custGeom>
              <a:avLst/>
              <a:gdLst/>
              <a:ahLst/>
              <a:cxnLst/>
              <a:rect l="l" t="t" r="r" b="b"/>
              <a:pathLst>
                <a:path w="61830" h="19774" extrusionOk="0">
                  <a:moveTo>
                    <a:pt x="32603" y="0"/>
                  </a:moveTo>
                  <a:cubicBezTo>
                    <a:pt x="32029" y="0"/>
                    <a:pt x="31454" y="10"/>
                    <a:pt x="30877" y="29"/>
                  </a:cubicBezTo>
                  <a:cubicBezTo>
                    <a:pt x="25213" y="180"/>
                    <a:pt x="19674" y="1458"/>
                    <a:pt x="14161" y="2736"/>
                  </a:cubicBezTo>
                  <a:cubicBezTo>
                    <a:pt x="11729" y="3312"/>
                    <a:pt x="9123" y="3588"/>
                    <a:pt x="6993" y="4866"/>
                  </a:cubicBezTo>
                  <a:cubicBezTo>
                    <a:pt x="4887" y="6145"/>
                    <a:pt x="2682" y="7673"/>
                    <a:pt x="827" y="9328"/>
                  </a:cubicBezTo>
                  <a:cubicBezTo>
                    <a:pt x="426" y="9704"/>
                    <a:pt x="0" y="10305"/>
                    <a:pt x="326" y="10731"/>
                  </a:cubicBezTo>
                  <a:cubicBezTo>
                    <a:pt x="501" y="11007"/>
                    <a:pt x="852" y="11057"/>
                    <a:pt x="1153" y="11082"/>
                  </a:cubicBezTo>
                  <a:cubicBezTo>
                    <a:pt x="3276" y="11328"/>
                    <a:pt x="5423" y="11450"/>
                    <a:pt x="7561" y="11450"/>
                  </a:cubicBezTo>
                  <a:cubicBezTo>
                    <a:pt x="8477" y="11450"/>
                    <a:pt x="9391" y="11428"/>
                    <a:pt x="10301" y="11383"/>
                  </a:cubicBezTo>
                  <a:cubicBezTo>
                    <a:pt x="10386" y="11379"/>
                    <a:pt x="10474" y="11376"/>
                    <a:pt x="10564" y="11376"/>
                  </a:cubicBezTo>
                  <a:cubicBezTo>
                    <a:pt x="11052" y="11376"/>
                    <a:pt x="11575" y="11456"/>
                    <a:pt x="11830" y="11859"/>
                  </a:cubicBezTo>
                  <a:cubicBezTo>
                    <a:pt x="12005" y="12135"/>
                    <a:pt x="11980" y="12485"/>
                    <a:pt x="11955" y="12811"/>
                  </a:cubicBezTo>
                  <a:cubicBezTo>
                    <a:pt x="11830" y="14215"/>
                    <a:pt x="11729" y="15593"/>
                    <a:pt x="11604" y="16997"/>
                  </a:cubicBezTo>
                  <a:cubicBezTo>
                    <a:pt x="11579" y="17398"/>
                    <a:pt x="11554" y="17799"/>
                    <a:pt x="11679" y="18175"/>
                  </a:cubicBezTo>
                  <a:cubicBezTo>
                    <a:pt x="11880" y="18651"/>
                    <a:pt x="12306" y="18977"/>
                    <a:pt x="12732" y="19202"/>
                  </a:cubicBezTo>
                  <a:cubicBezTo>
                    <a:pt x="13516" y="19605"/>
                    <a:pt x="14374" y="19773"/>
                    <a:pt x="15247" y="19773"/>
                  </a:cubicBezTo>
                  <a:cubicBezTo>
                    <a:pt x="16329" y="19773"/>
                    <a:pt x="17434" y="19515"/>
                    <a:pt x="18446" y="19127"/>
                  </a:cubicBezTo>
                  <a:cubicBezTo>
                    <a:pt x="20276" y="18425"/>
                    <a:pt x="21930" y="17323"/>
                    <a:pt x="23735" y="16521"/>
                  </a:cubicBezTo>
                  <a:cubicBezTo>
                    <a:pt x="26466" y="15317"/>
                    <a:pt x="29364" y="14889"/>
                    <a:pt x="32330" y="14889"/>
                  </a:cubicBezTo>
                  <a:cubicBezTo>
                    <a:pt x="36712" y="14889"/>
                    <a:pt x="41240" y="15823"/>
                    <a:pt x="45589" y="16571"/>
                  </a:cubicBezTo>
                  <a:cubicBezTo>
                    <a:pt x="46583" y="16750"/>
                    <a:pt x="47616" y="16907"/>
                    <a:pt x="48625" y="16907"/>
                  </a:cubicBezTo>
                  <a:cubicBezTo>
                    <a:pt x="49727" y="16907"/>
                    <a:pt x="50799" y="16720"/>
                    <a:pt x="51755" y="16170"/>
                  </a:cubicBezTo>
                  <a:cubicBezTo>
                    <a:pt x="53584" y="15117"/>
                    <a:pt x="54361" y="12135"/>
                    <a:pt x="52632" y="10907"/>
                  </a:cubicBezTo>
                  <a:cubicBezTo>
                    <a:pt x="55514" y="10831"/>
                    <a:pt x="58497" y="10706"/>
                    <a:pt x="61028" y="9378"/>
                  </a:cubicBezTo>
                  <a:cubicBezTo>
                    <a:pt x="61404" y="9177"/>
                    <a:pt x="61830" y="8826"/>
                    <a:pt x="61780" y="8400"/>
                  </a:cubicBezTo>
                  <a:cubicBezTo>
                    <a:pt x="61730" y="8125"/>
                    <a:pt x="61504" y="7924"/>
                    <a:pt x="61279" y="7749"/>
                  </a:cubicBezTo>
                  <a:cubicBezTo>
                    <a:pt x="57519" y="4816"/>
                    <a:pt x="52507" y="3287"/>
                    <a:pt x="47995" y="2059"/>
                  </a:cubicBezTo>
                  <a:cubicBezTo>
                    <a:pt x="44537" y="1107"/>
                    <a:pt x="41028" y="505"/>
                    <a:pt x="37469" y="205"/>
                  </a:cubicBezTo>
                  <a:cubicBezTo>
                    <a:pt x="35840" y="75"/>
                    <a:pt x="34225" y="0"/>
                    <a:pt x="32603" y="0"/>
                  </a:cubicBezTo>
                  <a:close/>
                </a:path>
              </a:pathLst>
            </a:custGeom>
            <a:solidFill>
              <a:srgbClr val="663D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7"/>
            <p:cNvSpPr/>
            <p:nvPr/>
          </p:nvSpPr>
          <p:spPr>
            <a:xfrm>
              <a:off x="5311925" y="3586095"/>
              <a:ext cx="1710710" cy="959365"/>
            </a:xfrm>
            <a:custGeom>
              <a:avLst/>
              <a:gdLst/>
              <a:ahLst/>
              <a:cxnLst/>
              <a:rect l="l" t="t" r="r" b="b"/>
              <a:pathLst>
                <a:path w="62106" h="34829" extrusionOk="0">
                  <a:moveTo>
                    <a:pt x="30750" y="1"/>
                  </a:moveTo>
                  <a:cubicBezTo>
                    <a:pt x="24785" y="1"/>
                    <a:pt x="18794" y="793"/>
                    <a:pt x="12858" y="2148"/>
                  </a:cubicBezTo>
                  <a:cubicBezTo>
                    <a:pt x="11805" y="2398"/>
                    <a:pt x="10401" y="2273"/>
                    <a:pt x="9424" y="2574"/>
                  </a:cubicBezTo>
                  <a:cubicBezTo>
                    <a:pt x="6993" y="3351"/>
                    <a:pt x="7770" y="6057"/>
                    <a:pt x="8045" y="8037"/>
                  </a:cubicBezTo>
                  <a:cubicBezTo>
                    <a:pt x="8421" y="10769"/>
                    <a:pt x="7569" y="13852"/>
                    <a:pt x="7043" y="16534"/>
                  </a:cubicBezTo>
                  <a:cubicBezTo>
                    <a:pt x="6817" y="17611"/>
                    <a:pt x="6567" y="18739"/>
                    <a:pt x="6015" y="19717"/>
                  </a:cubicBezTo>
                  <a:cubicBezTo>
                    <a:pt x="5439" y="20744"/>
                    <a:pt x="4537" y="21546"/>
                    <a:pt x="3685" y="22373"/>
                  </a:cubicBezTo>
                  <a:cubicBezTo>
                    <a:pt x="2557" y="23451"/>
                    <a:pt x="1479" y="24604"/>
                    <a:pt x="476" y="25807"/>
                  </a:cubicBezTo>
                  <a:cubicBezTo>
                    <a:pt x="276" y="26032"/>
                    <a:pt x="75" y="26283"/>
                    <a:pt x="50" y="26584"/>
                  </a:cubicBezTo>
                  <a:cubicBezTo>
                    <a:pt x="0" y="27336"/>
                    <a:pt x="953" y="27687"/>
                    <a:pt x="1680" y="27737"/>
                  </a:cubicBezTo>
                  <a:cubicBezTo>
                    <a:pt x="1871" y="27746"/>
                    <a:pt x="2061" y="27751"/>
                    <a:pt x="2251" y="27751"/>
                  </a:cubicBezTo>
                  <a:cubicBezTo>
                    <a:pt x="5076" y="27751"/>
                    <a:pt x="7779" y="26756"/>
                    <a:pt x="10527" y="26333"/>
                  </a:cubicBezTo>
                  <a:cubicBezTo>
                    <a:pt x="11197" y="26232"/>
                    <a:pt x="11963" y="26054"/>
                    <a:pt x="12634" y="26054"/>
                  </a:cubicBezTo>
                  <a:cubicBezTo>
                    <a:pt x="13294" y="26054"/>
                    <a:pt x="13863" y="26226"/>
                    <a:pt x="14161" y="26809"/>
                  </a:cubicBezTo>
                  <a:cubicBezTo>
                    <a:pt x="14787" y="27937"/>
                    <a:pt x="13910" y="30644"/>
                    <a:pt x="13534" y="31747"/>
                  </a:cubicBezTo>
                  <a:cubicBezTo>
                    <a:pt x="13309" y="32348"/>
                    <a:pt x="13058" y="33050"/>
                    <a:pt x="13359" y="33601"/>
                  </a:cubicBezTo>
                  <a:cubicBezTo>
                    <a:pt x="13534" y="33902"/>
                    <a:pt x="13835" y="34103"/>
                    <a:pt x="14136" y="34253"/>
                  </a:cubicBezTo>
                  <a:cubicBezTo>
                    <a:pt x="14933" y="34659"/>
                    <a:pt x="15780" y="34829"/>
                    <a:pt x="16645" y="34829"/>
                  </a:cubicBezTo>
                  <a:cubicBezTo>
                    <a:pt x="18608" y="34829"/>
                    <a:pt x="20665" y="33957"/>
                    <a:pt x="22457" y="33000"/>
                  </a:cubicBezTo>
                  <a:cubicBezTo>
                    <a:pt x="25401" y="31451"/>
                    <a:pt x="28148" y="30457"/>
                    <a:pt x="31115" y="30457"/>
                  </a:cubicBezTo>
                  <a:cubicBezTo>
                    <a:pt x="32518" y="30457"/>
                    <a:pt x="33970" y="30679"/>
                    <a:pt x="35514" y="31170"/>
                  </a:cubicBezTo>
                  <a:cubicBezTo>
                    <a:pt x="37820" y="31897"/>
                    <a:pt x="40176" y="32474"/>
                    <a:pt x="42557" y="32875"/>
                  </a:cubicBezTo>
                  <a:cubicBezTo>
                    <a:pt x="43788" y="33084"/>
                    <a:pt x="45054" y="33251"/>
                    <a:pt x="46304" y="33251"/>
                  </a:cubicBezTo>
                  <a:cubicBezTo>
                    <a:pt x="47600" y="33251"/>
                    <a:pt x="48877" y="33071"/>
                    <a:pt x="50076" y="32574"/>
                  </a:cubicBezTo>
                  <a:cubicBezTo>
                    <a:pt x="50803" y="32273"/>
                    <a:pt x="51580" y="31646"/>
                    <a:pt x="51404" y="30869"/>
                  </a:cubicBezTo>
                  <a:cubicBezTo>
                    <a:pt x="51304" y="30519"/>
                    <a:pt x="51028" y="30243"/>
                    <a:pt x="50727" y="30042"/>
                  </a:cubicBezTo>
                  <a:cubicBezTo>
                    <a:pt x="49625" y="29240"/>
                    <a:pt x="48221" y="28965"/>
                    <a:pt x="46918" y="28514"/>
                  </a:cubicBezTo>
                  <a:cubicBezTo>
                    <a:pt x="45615" y="28062"/>
                    <a:pt x="44286" y="27311"/>
                    <a:pt x="43810" y="26032"/>
                  </a:cubicBezTo>
                  <a:cubicBezTo>
                    <a:pt x="43774" y="25937"/>
                    <a:pt x="43973" y="25899"/>
                    <a:pt x="44300" y="25899"/>
                  </a:cubicBezTo>
                  <a:cubicBezTo>
                    <a:pt x="45341" y="25899"/>
                    <a:pt x="47680" y="26276"/>
                    <a:pt x="47870" y="26333"/>
                  </a:cubicBezTo>
                  <a:cubicBezTo>
                    <a:pt x="49274" y="26709"/>
                    <a:pt x="50677" y="26885"/>
                    <a:pt x="52081" y="27160"/>
                  </a:cubicBezTo>
                  <a:cubicBezTo>
                    <a:pt x="53256" y="27389"/>
                    <a:pt x="54494" y="27539"/>
                    <a:pt x="55730" y="27539"/>
                  </a:cubicBezTo>
                  <a:cubicBezTo>
                    <a:pt x="57604" y="27539"/>
                    <a:pt x="59472" y="27194"/>
                    <a:pt x="61103" y="26258"/>
                  </a:cubicBezTo>
                  <a:cubicBezTo>
                    <a:pt x="61504" y="26032"/>
                    <a:pt x="61905" y="25732"/>
                    <a:pt x="61981" y="25306"/>
                  </a:cubicBezTo>
                  <a:cubicBezTo>
                    <a:pt x="62106" y="24529"/>
                    <a:pt x="61254" y="24002"/>
                    <a:pt x="60552" y="23702"/>
                  </a:cubicBezTo>
                  <a:cubicBezTo>
                    <a:pt x="58873" y="22975"/>
                    <a:pt x="57294" y="22072"/>
                    <a:pt x="55815" y="21045"/>
                  </a:cubicBezTo>
                  <a:cubicBezTo>
                    <a:pt x="54712" y="20268"/>
                    <a:pt x="53635" y="19391"/>
                    <a:pt x="53033" y="18188"/>
                  </a:cubicBezTo>
                  <a:cubicBezTo>
                    <a:pt x="52482" y="17085"/>
                    <a:pt x="52407" y="15807"/>
                    <a:pt x="52306" y="14579"/>
                  </a:cubicBezTo>
                  <a:lnTo>
                    <a:pt x="51805" y="6534"/>
                  </a:lnTo>
                  <a:cubicBezTo>
                    <a:pt x="51755" y="5907"/>
                    <a:pt x="51705" y="5280"/>
                    <a:pt x="51479" y="4704"/>
                  </a:cubicBezTo>
                  <a:cubicBezTo>
                    <a:pt x="51078" y="3802"/>
                    <a:pt x="50001" y="3100"/>
                    <a:pt x="49098" y="2799"/>
                  </a:cubicBezTo>
                  <a:cubicBezTo>
                    <a:pt x="43069" y="849"/>
                    <a:pt x="36924" y="1"/>
                    <a:pt x="30750" y="1"/>
                  </a:cubicBezTo>
                  <a:close/>
                </a:path>
              </a:pathLst>
            </a:custGeom>
            <a:solidFill>
              <a:srgbClr val="CB8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7"/>
            <p:cNvSpPr/>
            <p:nvPr/>
          </p:nvSpPr>
          <p:spPr>
            <a:xfrm>
              <a:off x="5529388" y="3570671"/>
              <a:ext cx="1221951" cy="278260"/>
            </a:xfrm>
            <a:custGeom>
              <a:avLst/>
              <a:gdLst/>
              <a:ahLst/>
              <a:cxnLst/>
              <a:rect l="l" t="t" r="r" b="b"/>
              <a:pathLst>
                <a:path w="44362" h="10102" extrusionOk="0">
                  <a:moveTo>
                    <a:pt x="24717" y="1"/>
                  </a:moveTo>
                  <a:cubicBezTo>
                    <a:pt x="22046" y="1"/>
                    <a:pt x="19374" y="162"/>
                    <a:pt x="16717" y="402"/>
                  </a:cubicBezTo>
                  <a:cubicBezTo>
                    <a:pt x="11504" y="853"/>
                    <a:pt x="6642" y="1354"/>
                    <a:pt x="1654" y="3159"/>
                  </a:cubicBezTo>
                  <a:cubicBezTo>
                    <a:pt x="902" y="3459"/>
                    <a:pt x="0" y="4111"/>
                    <a:pt x="326" y="4838"/>
                  </a:cubicBezTo>
                  <a:cubicBezTo>
                    <a:pt x="476" y="5214"/>
                    <a:pt x="902" y="5389"/>
                    <a:pt x="1278" y="5515"/>
                  </a:cubicBezTo>
                  <a:cubicBezTo>
                    <a:pt x="5539" y="6893"/>
                    <a:pt x="10251" y="6367"/>
                    <a:pt x="14486" y="7845"/>
                  </a:cubicBezTo>
                  <a:cubicBezTo>
                    <a:pt x="16842" y="8647"/>
                    <a:pt x="19073" y="10101"/>
                    <a:pt x="21579" y="10101"/>
                  </a:cubicBezTo>
                  <a:cubicBezTo>
                    <a:pt x="21606" y="10101"/>
                    <a:pt x="21632" y="10102"/>
                    <a:pt x="21659" y="10102"/>
                  </a:cubicBezTo>
                  <a:cubicBezTo>
                    <a:pt x="23634" y="10102"/>
                    <a:pt x="25489" y="9190"/>
                    <a:pt x="27344" y="8547"/>
                  </a:cubicBezTo>
                  <a:cubicBezTo>
                    <a:pt x="31930" y="6968"/>
                    <a:pt x="36893" y="6993"/>
                    <a:pt x="41604" y="5941"/>
                  </a:cubicBezTo>
                  <a:cubicBezTo>
                    <a:pt x="42306" y="5790"/>
                    <a:pt x="43083" y="5565"/>
                    <a:pt x="43434" y="4938"/>
                  </a:cubicBezTo>
                  <a:cubicBezTo>
                    <a:pt x="44361" y="3309"/>
                    <a:pt x="38622" y="1780"/>
                    <a:pt x="34537" y="953"/>
                  </a:cubicBezTo>
                  <a:cubicBezTo>
                    <a:pt x="32832" y="627"/>
                    <a:pt x="31404" y="402"/>
                    <a:pt x="30903" y="327"/>
                  </a:cubicBezTo>
                  <a:cubicBezTo>
                    <a:pt x="28847" y="97"/>
                    <a:pt x="26783" y="1"/>
                    <a:pt x="24717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7"/>
            <p:cNvSpPr/>
            <p:nvPr/>
          </p:nvSpPr>
          <p:spPr>
            <a:xfrm>
              <a:off x="5630173" y="3819782"/>
              <a:ext cx="78035" cy="102991"/>
            </a:xfrm>
            <a:custGeom>
              <a:avLst/>
              <a:gdLst/>
              <a:ahLst/>
              <a:cxnLst/>
              <a:rect l="l" t="t" r="r" b="b"/>
              <a:pathLst>
                <a:path w="2833" h="3739" extrusionOk="0">
                  <a:moveTo>
                    <a:pt x="855" y="1"/>
                  </a:moveTo>
                  <a:cubicBezTo>
                    <a:pt x="797" y="1"/>
                    <a:pt x="742" y="26"/>
                    <a:pt x="702" y="80"/>
                  </a:cubicBezTo>
                  <a:cubicBezTo>
                    <a:pt x="176" y="806"/>
                    <a:pt x="101" y="1759"/>
                    <a:pt x="75" y="2511"/>
                  </a:cubicBezTo>
                  <a:cubicBezTo>
                    <a:pt x="50" y="2736"/>
                    <a:pt x="0" y="3438"/>
                    <a:pt x="502" y="3664"/>
                  </a:cubicBezTo>
                  <a:cubicBezTo>
                    <a:pt x="602" y="3714"/>
                    <a:pt x="702" y="3739"/>
                    <a:pt x="802" y="3739"/>
                  </a:cubicBezTo>
                  <a:cubicBezTo>
                    <a:pt x="1053" y="3739"/>
                    <a:pt x="1354" y="3588"/>
                    <a:pt x="1629" y="3313"/>
                  </a:cubicBezTo>
                  <a:cubicBezTo>
                    <a:pt x="2131" y="2786"/>
                    <a:pt x="2532" y="2185"/>
                    <a:pt x="2807" y="1508"/>
                  </a:cubicBezTo>
                  <a:cubicBezTo>
                    <a:pt x="2832" y="1408"/>
                    <a:pt x="2782" y="1283"/>
                    <a:pt x="2682" y="1232"/>
                  </a:cubicBezTo>
                  <a:cubicBezTo>
                    <a:pt x="2665" y="1228"/>
                    <a:pt x="2647" y="1226"/>
                    <a:pt x="2629" y="1226"/>
                  </a:cubicBezTo>
                  <a:cubicBezTo>
                    <a:pt x="2541" y="1226"/>
                    <a:pt x="2448" y="1275"/>
                    <a:pt x="2406" y="1358"/>
                  </a:cubicBezTo>
                  <a:cubicBezTo>
                    <a:pt x="2156" y="1959"/>
                    <a:pt x="1805" y="2536"/>
                    <a:pt x="1329" y="3012"/>
                  </a:cubicBezTo>
                  <a:cubicBezTo>
                    <a:pt x="1266" y="3095"/>
                    <a:pt x="1030" y="3318"/>
                    <a:pt x="808" y="3318"/>
                  </a:cubicBezTo>
                  <a:cubicBezTo>
                    <a:pt x="763" y="3318"/>
                    <a:pt x="719" y="3309"/>
                    <a:pt x="677" y="3288"/>
                  </a:cubicBezTo>
                  <a:cubicBezTo>
                    <a:pt x="527" y="3212"/>
                    <a:pt x="451" y="2962"/>
                    <a:pt x="476" y="2536"/>
                  </a:cubicBezTo>
                  <a:cubicBezTo>
                    <a:pt x="527" y="1834"/>
                    <a:pt x="577" y="957"/>
                    <a:pt x="1053" y="330"/>
                  </a:cubicBezTo>
                  <a:cubicBezTo>
                    <a:pt x="1128" y="230"/>
                    <a:pt x="1103" y="105"/>
                    <a:pt x="1003" y="55"/>
                  </a:cubicBezTo>
                  <a:cubicBezTo>
                    <a:pt x="956" y="20"/>
                    <a:pt x="904" y="1"/>
                    <a:pt x="855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7"/>
            <p:cNvSpPr/>
            <p:nvPr/>
          </p:nvSpPr>
          <p:spPr>
            <a:xfrm>
              <a:off x="5717847" y="3812841"/>
              <a:ext cx="138083" cy="667057"/>
            </a:xfrm>
            <a:custGeom>
              <a:avLst/>
              <a:gdLst/>
              <a:ahLst/>
              <a:cxnLst/>
              <a:rect l="l" t="t" r="r" b="b"/>
              <a:pathLst>
                <a:path w="5013" h="24217" extrusionOk="0">
                  <a:moveTo>
                    <a:pt x="3298" y="1"/>
                  </a:moveTo>
                  <a:cubicBezTo>
                    <a:pt x="3285" y="1"/>
                    <a:pt x="3271" y="3"/>
                    <a:pt x="3258" y="6"/>
                  </a:cubicBezTo>
                  <a:cubicBezTo>
                    <a:pt x="3133" y="31"/>
                    <a:pt x="3058" y="156"/>
                    <a:pt x="3083" y="256"/>
                  </a:cubicBezTo>
                  <a:cubicBezTo>
                    <a:pt x="4587" y="8201"/>
                    <a:pt x="3534" y="16597"/>
                    <a:pt x="50" y="23916"/>
                  </a:cubicBezTo>
                  <a:cubicBezTo>
                    <a:pt x="0" y="24016"/>
                    <a:pt x="50" y="24141"/>
                    <a:pt x="151" y="24191"/>
                  </a:cubicBezTo>
                  <a:cubicBezTo>
                    <a:pt x="176" y="24191"/>
                    <a:pt x="226" y="24216"/>
                    <a:pt x="251" y="24216"/>
                  </a:cubicBezTo>
                  <a:cubicBezTo>
                    <a:pt x="326" y="24216"/>
                    <a:pt x="401" y="24166"/>
                    <a:pt x="426" y="24091"/>
                  </a:cubicBezTo>
                  <a:cubicBezTo>
                    <a:pt x="3935" y="16698"/>
                    <a:pt x="5013" y="8201"/>
                    <a:pt x="3484" y="181"/>
                  </a:cubicBezTo>
                  <a:cubicBezTo>
                    <a:pt x="3484" y="72"/>
                    <a:pt x="3389" y="1"/>
                    <a:pt x="3298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7"/>
            <p:cNvSpPr/>
            <p:nvPr/>
          </p:nvSpPr>
          <p:spPr>
            <a:xfrm>
              <a:off x="5842100" y="3832921"/>
              <a:ext cx="86326" cy="157502"/>
            </a:xfrm>
            <a:custGeom>
              <a:avLst/>
              <a:gdLst/>
              <a:ahLst/>
              <a:cxnLst/>
              <a:rect l="l" t="t" r="r" b="b"/>
              <a:pathLst>
                <a:path w="3134" h="5718" extrusionOk="0">
                  <a:moveTo>
                    <a:pt x="233" y="0"/>
                  </a:moveTo>
                  <a:cubicBezTo>
                    <a:pt x="223" y="0"/>
                    <a:pt x="212" y="1"/>
                    <a:pt x="201" y="4"/>
                  </a:cubicBezTo>
                  <a:cubicBezTo>
                    <a:pt x="101" y="4"/>
                    <a:pt x="1" y="104"/>
                    <a:pt x="1" y="229"/>
                  </a:cubicBezTo>
                  <a:cubicBezTo>
                    <a:pt x="76" y="1808"/>
                    <a:pt x="151" y="3588"/>
                    <a:pt x="878" y="5141"/>
                  </a:cubicBezTo>
                  <a:cubicBezTo>
                    <a:pt x="1103" y="5593"/>
                    <a:pt x="1354" y="5718"/>
                    <a:pt x="1554" y="5718"/>
                  </a:cubicBezTo>
                  <a:lnTo>
                    <a:pt x="1579" y="5718"/>
                  </a:lnTo>
                  <a:cubicBezTo>
                    <a:pt x="1930" y="5693"/>
                    <a:pt x="2131" y="5367"/>
                    <a:pt x="2181" y="5242"/>
                  </a:cubicBezTo>
                  <a:cubicBezTo>
                    <a:pt x="2908" y="4039"/>
                    <a:pt x="3008" y="2585"/>
                    <a:pt x="3108" y="1307"/>
                  </a:cubicBezTo>
                  <a:cubicBezTo>
                    <a:pt x="3133" y="1207"/>
                    <a:pt x="3133" y="856"/>
                    <a:pt x="2933" y="655"/>
                  </a:cubicBezTo>
                  <a:cubicBezTo>
                    <a:pt x="2858" y="580"/>
                    <a:pt x="2732" y="530"/>
                    <a:pt x="2632" y="530"/>
                  </a:cubicBezTo>
                  <a:cubicBezTo>
                    <a:pt x="2507" y="530"/>
                    <a:pt x="2407" y="630"/>
                    <a:pt x="2432" y="755"/>
                  </a:cubicBezTo>
                  <a:cubicBezTo>
                    <a:pt x="2432" y="856"/>
                    <a:pt x="2507" y="956"/>
                    <a:pt x="2632" y="956"/>
                  </a:cubicBezTo>
                  <a:cubicBezTo>
                    <a:pt x="2657" y="956"/>
                    <a:pt x="2707" y="1106"/>
                    <a:pt x="2707" y="1257"/>
                  </a:cubicBezTo>
                  <a:cubicBezTo>
                    <a:pt x="2607" y="2510"/>
                    <a:pt x="2482" y="3913"/>
                    <a:pt x="1830" y="5041"/>
                  </a:cubicBezTo>
                  <a:cubicBezTo>
                    <a:pt x="1730" y="5192"/>
                    <a:pt x="1630" y="5292"/>
                    <a:pt x="1554" y="5292"/>
                  </a:cubicBezTo>
                  <a:cubicBezTo>
                    <a:pt x="1479" y="5292"/>
                    <a:pt x="1354" y="5167"/>
                    <a:pt x="1254" y="4966"/>
                  </a:cubicBezTo>
                  <a:cubicBezTo>
                    <a:pt x="577" y="3487"/>
                    <a:pt x="502" y="1733"/>
                    <a:pt x="427" y="204"/>
                  </a:cubicBezTo>
                  <a:cubicBezTo>
                    <a:pt x="427" y="113"/>
                    <a:pt x="343" y="0"/>
                    <a:pt x="233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7"/>
            <p:cNvSpPr/>
            <p:nvPr/>
          </p:nvSpPr>
          <p:spPr>
            <a:xfrm>
              <a:off x="5815878" y="3933651"/>
              <a:ext cx="146374" cy="544868"/>
            </a:xfrm>
            <a:custGeom>
              <a:avLst/>
              <a:gdLst/>
              <a:ahLst/>
              <a:cxnLst/>
              <a:rect l="l" t="t" r="r" b="b"/>
              <a:pathLst>
                <a:path w="5314" h="19781" extrusionOk="0">
                  <a:moveTo>
                    <a:pt x="4748" y="1"/>
                  </a:moveTo>
                  <a:cubicBezTo>
                    <a:pt x="4668" y="1"/>
                    <a:pt x="4608" y="66"/>
                    <a:pt x="4587" y="131"/>
                  </a:cubicBezTo>
                  <a:cubicBezTo>
                    <a:pt x="4386" y="657"/>
                    <a:pt x="4336" y="1184"/>
                    <a:pt x="4286" y="1710"/>
                  </a:cubicBezTo>
                  <a:cubicBezTo>
                    <a:pt x="4261" y="1986"/>
                    <a:pt x="4236" y="2261"/>
                    <a:pt x="4186" y="2512"/>
                  </a:cubicBezTo>
                  <a:cubicBezTo>
                    <a:pt x="4110" y="3038"/>
                    <a:pt x="3835" y="3966"/>
                    <a:pt x="3108" y="4292"/>
                  </a:cubicBezTo>
                  <a:cubicBezTo>
                    <a:pt x="2983" y="4349"/>
                    <a:pt x="2839" y="4377"/>
                    <a:pt x="2693" y="4377"/>
                  </a:cubicBezTo>
                  <a:cubicBezTo>
                    <a:pt x="2458" y="4377"/>
                    <a:pt x="2215" y="4305"/>
                    <a:pt x="2030" y="4166"/>
                  </a:cubicBezTo>
                  <a:cubicBezTo>
                    <a:pt x="1880" y="4066"/>
                    <a:pt x="1679" y="3865"/>
                    <a:pt x="1704" y="3540"/>
                  </a:cubicBezTo>
                  <a:cubicBezTo>
                    <a:pt x="1729" y="3439"/>
                    <a:pt x="1629" y="3339"/>
                    <a:pt x="1529" y="3314"/>
                  </a:cubicBezTo>
                  <a:cubicBezTo>
                    <a:pt x="1516" y="3311"/>
                    <a:pt x="1503" y="3310"/>
                    <a:pt x="1490" y="3310"/>
                  </a:cubicBezTo>
                  <a:cubicBezTo>
                    <a:pt x="1384" y="3310"/>
                    <a:pt x="1303" y="3400"/>
                    <a:pt x="1303" y="3489"/>
                  </a:cubicBezTo>
                  <a:cubicBezTo>
                    <a:pt x="1253" y="3891"/>
                    <a:pt x="1429" y="4266"/>
                    <a:pt x="1780" y="4517"/>
                  </a:cubicBezTo>
                  <a:cubicBezTo>
                    <a:pt x="2061" y="4705"/>
                    <a:pt x="2401" y="4804"/>
                    <a:pt x="2726" y="4804"/>
                  </a:cubicBezTo>
                  <a:cubicBezTo>
                    <a:pt x="2922" y="4804"/>
                    <a:pt x="3114" y="4768"/>
                    <a:pt x="3283" y="4693"/>
                  </a:cubicBezTo>
                  <a:cubicBezTo>
                    <a:pt x="4186" y="4266"/>
                    <a:pt x="4511" y="3189"/>
                    <a:pt x="4612" y="2587"/>
                  </a:cubicBezTo>
                  <a:cubicBezTo>
                    <a:pt x="4637" y="2312"/>
                    <a:pt x="4662" y="2036"/>
                    <a:pt x="4687" y="1760"/>
                  </a:cubicBezTo>
                  <a:lnTo>
                    <a:pt x="4687" y="1760"/>
                  </a:lnTo>
                  <a:cubicBezTo>
                    <a:pt x="4812" y="3941"/>
                    <a:pt x="4612" y="6121"/>
                    <a:pt x="4361" y="8327"/>
                  </a:cubicBezTo>
                  <a:cubicBezTo>
                    <a:pt x="4136" y="10407"/>
                    <a:pt x="3885" y="12437"/>
                    <a:pt x="3258" y="14342"/>
                  </a:cubicBezTo>
                  <a:cubicBezTo>
                    <a:pt x="2582" y="16497"/>
                    <a:pt x="1479" y="18226"/>
                    <a:pt x="100" y="19404"/>
                  </a:cubicBezTo>
                  <a:cubicBezTo>
                    <a:pt x="25" y="19480"/>
                    <a:pt x="0" y="19630"/>
                    <a:pt x="75" y="19705"/>
                  </a:cubicBezTo>
                  <a:cubicBezTo>
                    <a:pt x="125" y="19755"/>
                    <a:pt x="176" y="19780"/>
                    <a:pt x="251" y="19780"/>
                  </a:cubicBezTo>
                  <a:cubicBezTo>
                    <a:pt x="276" y="19780"/>
                    <a:pt x="326" y="19755"/>
                    <a:pt x="376" y="19730"/>
                  </a:cubicBezTo>
                  <a:cubicBezTo>
                    <a:pt x="1805" y="18502"/>
                    <a:pt x="2958" y="16698"/>
                    <a:pt x="3659" y="14467"/>
                  </a:cubicBezTo>
                  <a:cubicBezTo>
                    <a:pt x="4286" y="12537"/>
                    <a:pt x="4537" y="10482"/>
                    <a:pt x="4787" y="8377"/>
                  </a:cubicBezTo>
                  <a:cubicBezTo>
                    <a:pt x="5088" y="5595"/>
                    <a:pt x="5313" y="2888"/>
                    <a:pt x="4988" y="181"/>
                  </a:cubicBezTo>
                  <a:cubicBezTo>
                    <a:pt x="4963" y="81"/>
                    <a:pt x="4887" y="6"/>
                    <a:pt x="4787" y="6"/>
                  </a:cubicBezTo>
                  <a:cubicBezTo>
                    <a:pt x="4774" y="2"/>
                    <a:pt x="4761" y="1"/>
                    <a:pt x="4748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37"/>
            <p:cNvSpPr/>
            <p:nvPr/>
          </p:nvSpPr>
          <p:spPr>
            <a:xfrm>
              <a:off x="5802050" y="4178879"/>
              <a:ext cx="84949" cy="245095"/>
            </a:xfrm>
            <a:custGeom>
              <a:avLst/>
              <a:gdLst/>
              <a:ahLst/>
              <a:cxnLst/>
              <a:rect l="l" t="t" r="r" b="b"/>
              <a:pathLst>
                <a:path w="3084" h="8898" extrusionOk="0">
                  <a:moveTo>
                    <a:pt x="2708" y="0"/>
                  </a:moveTo>
                  <a:cubicBezTo>
                    <a:pt x="2607" y="25"/>
                    <a:pt x="2507" y="125"/>
                    <a:pt x="2532" y="226"/>
                  </a:cubicBezTo>
                  <a:cubicBezTo>
                    <a:pt x="2658" y="1353"/>
                    <a:pt x="2307" y="2481"/>
                    <a:pt x="1956" y="3559"/>
                  </a:cubicBezTo>
                  <a:cubicBezTo>
                    <a:pt x="1379" y="5263"/>
                    <a:pt x="703" y="6968"/>
                    <a:pt x="51" y="8647"/>
                  </a:cubicBezTo>
                  <a:cubicBezTo>
                    <a:pt x="1" y="8747"/>
                    <a:pt x="51" y="8847"/>
                    <a:pt x="176" y="8897"/>
                  </a:cubicBezTo>
                  <a:lnTo>
                    <a:pt x="226" y="8897"/>
                  </a:lnTo>
                  <a:cubicBezTo>
                    <a:pt x="327" y="8897"/>
                    <a:pt x="402" y="8847"/>
                    <a:pt x="452" y="8772"/>
                  </a:cubicBezTo>
                  <a:cubicBezTo>
                    <a:pt x="1104" y="7118"/>
                    <a:pt x="1780" y="5389"/>
                    <a:pt x="2357" y="3684"/>
                  </a:cubicBezTo>
                  <a:cubicBezTo>
                    <a:pt x="2733" y="2582"/>
                    <a:pt x="3084" y="1404"/>
                    <a:pt x="2933" y="201"/>
                  </a:cubicBezTo>
                  <a:cubicBezTo>
                    <a:pt x="2933" y="75"/>
                    <a:pt x="2833" y="0"/>
                    <a:pt x="2708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7"/>
            <p:cNvSpPr/>
            <p:nvPr/>
          </p:nvSpPr>
          <p:spPr>
            <a:xfrm>
              <a:off x="5926331" y="3890296"/>
              <a:ext cx="130508" cy="556464"/>
            </a:xfrm>
            <a:custGeom>
              <a:avLst/>
              <a:gdLst/>
              <a:ahLst/>
              <a:cxnLst/>
              <a:rect l="l" t="t" r="r" b="b"/>
              <a:pathLst>
                <a:path w="4738" h="20202" extrusionOk="0">
                  <a:moveTo>
                    <a:pt x="4186" y="1"/>
                  </a:moveTo>
                  <a:cubicBezTo>
                    <a:pt x="4060" y="1"/>
                    <a:pt x="3985" y="101"/>
                    <a:pt x="3985" y="226"/>
                  </a:cubicBezTo>
                  <a:cubicBezTo>
                    <a:pt x="4336" y="5690"/>
                    <a:pt x="3684" y="11104"/>
                    <a:pt x="2080" y="16342"/>
                  </a:cubicBezTo>
                  <a:cubicBezTo>
                    <a:pt x="1704" y="17595"/>
                    <a:pt x="1203" y="18998"/>
                    <a:pt x="100" y="19825"/>
                  </a:cubicBezTo>
                  <a:cubicBezTo>
                    <a:pt x="25" y="19901"/>
                    <a:pt x="0" y="20026"/>
                    <a:pt x="75" y="20126"/>
                  </a:cubicBezTo>
                  <a:cubicBezTo>
                    <a:pt x="100" y="20176"/>
                    <a:pt x="176" y="20201"/>
                    <a:pt x="226" y="20201"/>
                  </a:cubicBezTo>
                  <a:cubicBezTo>
                    <a:pt x="276" y="20201"/>
                    <a:pt x="326" y="20201"/>
                    <a:pt x="351" y="20176"/>
                  </a:cubicBezTo>
                  <a:cubicBezTo>
                    <a:pt x="1504" y="19299"/>
                    <a:pt x="2055" y="17871"/>
                    <a:pt x="2481" y="16467"/>
                  </a:cubicBezTo>
                  <a:cubicBezTo>
                    <a:pt x="4110" y="11179"/>
                    <a:pt x="4737" y="5715"/>
                    <a:pt x="4411" y="201"/>
                  </a:cubicBezTo>
                  <a:cubicBezTo>
                    <a:pt x="4386" y="76"/>
                    <a:pt x="4311" y="1"/>
                    <a:pt x="4186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7"/>
            <p:cNvSpPr/>
            <p:nvPr/>
          </p:nvSpPr>
          <p:spPr>
            <a:xfrm>
              <a:off x="6128590" y="3892940"/>
              <a:ext cx="412872" cy="538642"/>
            </a:xfrm>
            <a:custGeom>
              <a:avLst/>
              <a:gdLst/>
              <a:ahLst/>
              <a:cxnLst/>
              <a:rect l="l" t="t" r="r" b="b"/>
              <a:pathLst>
                <a:path w="14989" h="19555" extrusionOk="0">
                  <a:moveTo>
                    <a:pt x="241" y="0"/>
                  </a:moveTo>
                  <a:cubicBezTo>
                    <a:pt x="227" y="0"/>
                    <a:pt x="214" y="2"/>
                    <a:pt x="201" y="5"/>
                  </a:cubicBezTo>
                  <a:cubicBezTo>
                    <a:pt x="76" y="30"/>
                    <a:pt x="1" y="130"/>
                    <a:pt x="26" y="256"/>
                  </a:cubicBezTo>
                  <a:cubicBezTo>
                    <a:pt x="652" y="3589"/>
                    <a:pt x="1655" y="6847"/>
                    <a:pt x="3008" y="9980"/>
                  </a:cubicBezTo>
                  <a:cubicBezTo>
                    <a:pt x="3660" y="11509"/>
                    <a:pt x="4537" y="13238"/>
                    <a:pt x="5840" y="14617"/>
                  </a:cubicBezTo>
                  <a:cubicBezTo>
                    <a:pt x="6993" y="15795"/>
                    <a:pt x="8447" y="16647"/>
                    <a:pt x="9700" y="17298"/>
                  </a:cubicBezTo>
                  <a:cubicBezTo>
                    <a:pt x="11304" y="18151"/>
                    <a:pt x="12983" y="18902"/>
                    <a:pt x="14687" y="19529"/>
                  </a:cubicBezTo>
                  <a:cubicBezTo>
                    <a:pt x="14712" y="19554"/>
                    <a:pt x="14738" y="19554"/>
                    <a:pt x="14763" y="19554"/>
                  </a:cubicBezTo>
                  <a:cubicBezTo>
                    <a:pt x="14838" y="19554"/>
                    <a:pt x="14913" y="19504"/>
                    <a:pt x="14963" y="19404"/>
                  </a:cubicBezTo>
                  <a:cubicBezTo>
                    <a:pt x="14988" y="19303"/>
                    <a:pt x="14938" y="19178"/>
                    <a:pt x="14838" y="19153"/>
                  </a:cubicBezTo>
                  <a:cubicBezTo>
                    <a:pt x="13133" y="18526"/>
                    <a:pt x="11479" y="17775"/>
                    <a:pt x="9900" y="16948"/>
                  </a:cubicBezTo>
                  <a:cubicBezTo>
                    <a:pt x="8672" y="16296"/>
                    <a:pt x="7269" y="15469"/>
                    <a:pt x="6141" y="14316"/>
                  </a:cubicBezTo>
                  <a:cubicBezTo>
                    <a:pt x="4863" y="12988"/>
                    <a:pt x="4036" y="11308"/>
                    <a:pt x="3384" y="9805"/>
                  </a:cubicBezTo>
                  <a:cubicBezTo>
                    <a:pt x="2056" y="6722"/>
                    <a:pt x="1053" y="3489"/>
                    <a:pt x="427" y="181"/>
                  </a:cubicBezTo>
                  <a:cubicBezTo>
                    <a:pt x="427" y="71"/>
                    <a:pt x="332" y="0"/>
                    <a:pt x="241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37"/>
            <p:cNvSpPr/>
            <p:nvPr/>
          </p:nvSpPr>
          <p:spPr>
            <a:xfrm>
              <a:off x="6290138" y="4026311"/>
              <a:ext cx="153288" cy="274100"/>
            </a:xfrm>
            <a:custGeom>
              <a:avLst/>
              <a:gdLst/>
              <a:ahLst/>
              <a:cxnLst/>
              <a:rect l="l" t="t" r="r" b="b"/>
              <a:pathLst>
                <a:path w="5565" h="9951" extrusionOk="0">
                  <a:moveTo>
                    <a:pt x="1604" y="0"/>
                  </a:moveTo>
                  <a:cubicBezTo>
                    <a:pt x="1128" y="0"/>
                    <a:pt x="652" y="301"/>
                    <a:pt x="376" y="777"/>
                  </a:cubicBezTo>
                  <a:cubicBezTo>
                    <a:pt x="126" y="1228"/>
                    <a:pt x="75" y="1755"/>
                    <a:pt x="50" y="2105"/>
                  </a:cubicBezTo>
                  <a:cubicBezTo>
                    <a:pt x="0" y="3709"/>
                    <a:pt x="527" y="5364"/>
                    <a:pt x="1504" y="6767"/>
                  </a:cubicBezTo>
                  <a:cubicBezTo>
                    <a:pt x="2406" y="8045"/>
                    <a:pt x="3685" y="9123"/>
                    <a:pt x="5238" y="9925"/>
                  </a:cubicBezTo>
                  <a:cubicBezTo>
                    <a:pt x="5263" y="9950"/>
                    <a:pt x="5289" y="9950"/>
                    <a:pt x="5314" y="9950"/>
                  </a:cubicBezTo>
                  <a:cubicBezTo>
                    <a:pt x="5389" y="9950"/>
                    <a:pt x="5464" y="9925"/>
                    <a:pt x="5514" y="9850"/>
                  </a:cubicBezTo>
                  <a:cubicBezTo>
                    <a:pt x="5564" y="9750"/>
                    <a:pt x="5514" y="9624"/>
                    <a:pt x="5414" y="9574"/>
                  </a:cubicBezTo>
                  <a:cubicBezTo>
                    <a:pt x="3935" y="8797"/>
                    <a:pt x="2707" y="7745"/>
                    <a:pt x="1855" y="6542"/>
                  </a:cubicBezTo>
                  <a:cubicBezTo>
                    <a:pt x="903" y="5188"/>
                    <a:pt x="426" y="3634"/>
                    <a:pt x="476" y="2131"/>
                  </a:cubicBezTo>
                  <a:cubicBezTo>
                    <a:pt x="502" y="1805"/>
                    <a:pt x="527" y="1354"/>
                    <a:pt x="752" y="978"/>
                  </a:cubicBezTo>
                  <a:cubicBezTo>
                    <a:pt x="953" y="627"/>
                    <a:pt x="1278" y="401"/>
                    <a:pt x="1604" y="401"/>
                  </a:cubicBezTo>
                  <a:cubicBezTo>
                    <a:pt x="2106" y="401"/>
                    <a:pt x="2507" y="902"/>
                    <a:pt x="2707" y="1203"/>
                  </a:cubicBezTo>
                  <a:cubicBezTo>
                    <a:pt x="3409" y="2306"/>
                    <a:pt x="3659" y="3659"/>
                    <a:pt x="3384" y="4938"/>
                  </a:cubicBezTo>
                  <a:cubicBezTo>
                    <a:pt x="3359" y="5113"/>
                    <a:pt x="3284" y="5339"/>
                    <a:pt x="3133" y="5439"/>
                  </a:cubicBezTo>
                  <a:cubicBezTo>
                    <a:pt x="3089" y="5468"/>
                    <a:pt x="3036" y="5480"/>
                    <a:pt x="2985" y="5480"/>
                  </a:cubicBezTo>
                  <a:cubicBezTo>
                    <a:pt x="2949" y="5480"/>
                    <a:pt x="2914" y="5474"/>
                    <a:pt x="2882" y="5464"/>
                  </a:cubicBezTo>
                  <a:cubicBezTo>
                    <a:pt x="2682" y="5389"/>
                    <a:pt x="2431" y="5163"/>
                    <a:pt x="2281" y="4862"/>
                  </a:cubicBezTo>
                  <a:cubicBezTo>
                    <a:pt x="1930" y="4186"/>
                    <a:pt x="1705" y="3409"/>
                    <a:pt x="1654" y="2632"/>
                  </a:cubicBezTo>
                  <a:cubicBezTo>
                    <a:pt x="1654" y="2607"/>
                    <a:pt x="1679" y="2582"/>
                    <a:pt x="1679" y="2532"/>
                  </a:cubicBezTo>
                  <a:cubicBezTo>
                    <a:pt x="1700" y="2538"/>
                    <a:pt x="1720" y="2541"/>
                    <a:pt x="1739" y="2541"/>
                  </a:cubicBezTo>
                  <a:cubicBezTo>
                    <a:pt x="1793" y="2541"/>
                    <a:pt x="1843" y="2518"/>
                    <a:pt x="1880" y="2481"/>
                  </a:cubicBezTo>
                  <a:cubicBezTo>
                    <a:pt x="1955" y="2381"/>
                    <a:pt x="1955" y="2256"/>
                    <a:pt x="1855" y="2181"/>
                  </a:cubicBezTo>
                  <a:cubicBezTo>
                    <a:pt x="1790" y="2132"/>
                    <a:pt x="1715" y="2104"/>
                    <a:pt x="1636" y="2104"/>
                  </a:cubicBezTo>
                  <a:cubicBezTo>
                    <a:pt x="1593" y="2104"/>
                    <a:pt x="1548" y="2113"/>
                    <a:pt x="1504" y="2131"/>
                  </a:cubicBezTo>
                  <a:cubicBezTo>
                    <a:pt x="1329" y="2231"/>
                    <a:pt x="1228" y="2481"/>
                    <a:pt x="1253" y="2682"/>
                  </a:cubicBezTo>
                  <a:cubicBezTo>
                    <a:pt x="1304" y="3484"/>
                    <a:pt x="1529" y="4311"/>
                    <a:pt x="1905" y="5063"/>
                  </a:cubicBezTo>
                  <a:cubicBezTo>
                    <a:pt x="2080" y="5364"/>
                    <a:pt x="2381" y="5740"/>
                    <a:pt x="2757" y="5865"/>
                  </a:cubicBezTo>
                  <a:cubicBezTo>
                    <a:pt x="2828" y="5883"/>
                    <a:pt x="2899" y="5891"/>
                    <a:pt x="2969" y="5891"/>
                  </a:cubicBezTo>
                  <a:cubicBezTo>
                    <a:pt x="3097" y="5891"/>
                    <a:pt x="3220" y="5863"/>
                    <a:pt x="3334" y="5815"/>
                  </a:cubicBezTo>
                  <a:cubicBezTo>
                    <a:pt x="3634" y="5639"/>
                    <a:pt x="3735" y="5263"/>
                    <a:pt x="3785" y="5013"/>
                  </a:cubicBezTo>
                  <a:cubicBezTo>
                    <a:pt x="4086" y="3634"/>
                    <a:pt x="3810" y="2181"/>
                    <a:pt x="3058" y="978"/>
                  </a:cubicBezTo>
                  <a:cubicBezTo>
                    <a:pt x="2757" y="527"/>
                    <a:pt x="2281" y="0"/>
                    <a:pt x="1604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37"/>
            <p:cNvSpPr/>
            <p:nvPr/>
          </p:nvSpPr>
          <p:spPr>
            <a:xfrm>
              <a:off x="6234911" y="3941997"/>
              <a:ext cx="189179" cy="234821"/>
            </a:xfrm>
            <a:custGeom>
              <a:avLst/>
              <a:gdLst/>
              <a:ahLst/>
              <a:cxnLst/>
              <a:rect l="l" t="t" r="r" b="b"/>
              <a:pathLst>
                <a:path w="6868" h="8525" extrusionOk="0">
                  <a:moveTo>
                    <a:pt x="3452" y="0"/>
                  </a:moveTo>
                  <a:cubicBezTo>
                    <a:pt x="3050" y="0"/>
                    <a:pt x="2595" y="129"/>
                    <a:pt x="2181" y="405"/>
                  </a:cubicBezTo>
                  <a:cubicBezTo>
                    <a:pt x="1053" y="1106"/>
                    <a:pt x="301" y="2510"/>
                    <a:pt x="151" y="4139"/>
                  </a:cubicBezTo>
                  <a:cubicBezTo>
                    <a:pt x="0" y="5567"/>
                    <a:pt x="301" y="6996"/>
                    <a:pt x="602" y="8349"/>
                  </a:cubicBezTo>
                  <a:cubicBezTo>
                    <a:pt x="627" y="8450"/>
                    <a:pt x="727" y="8525"/>
                    <a:pt x="802" y="8525"/>
                  </a:cubicBezTo>
                  <a:lnTo>
                    <a:pt x="852" y="8525"/>
                  </a:lnTo>
                  <a:cubicBezTo>
                    <a:pt x="978" y="8500"/>
                    <a:pt x="1028" y="8374"/>
                    <a:pt x="1028" y="8274"/>
                  </a:cubicBezTo>
                  <a:cubicBezTo>
                    <a:pt x="727" y="6921"/>
                    <a:pt x="426" y="5542"/>
                    <a:pt x="552" y="4164"/>
                  </a:cubicBezTo>
                  <a:cubicBezTo>
                    <a:pt x="702" y="2685"/>
                    <a:pt x="1379" y="1407"/>
                    <a:pt x="2406" y="755"/>
                  </a:cubicBezTo>
                  <a:cubicBezTo>
                    <a:pt x="2630" y="599"/>
                    <a:pt x="2994" y="422"/>
                    <a:pt x="3374" y="422"/>
                  </a:cubicBezTo>
                  <a:cubicBezTo>
                    <a:pt x="3419" y="422"/>
                    <a:pt x="3464" y="424"/>
                    <a:pt x="3509" y="430"/>
                  </a:cubicBezTo>
                  <a:cubicBezTo>
                    <a:pt x="4035" y="480"/>
                    <a:pt x="4486" y="881"/>
                    <a:pt x="4988" y="1633"/>
                  </a:cubicBezTo>
                  <a:cubicBezTo>
                    <a:pt x="5664" y="2685"/>
                    <a:pt x="6141" y="3838"/>
                    <a:pt x="6441" y="5066"/>
                  </a:cubicBezTo>
                  <a:cubicBezTo>
                    <a:pt x="6462" y="5171"/>
                    <a:pt x="6535" y="5223"/>
                    <a:pt x="6632" y="5223"/>
                  </a:cubicBezTo>
                  <a:cubicBezTo>
                    <a:pt x="6651" y="5223"/>
                    <a:pt x="6671" y="5221"/>
                    <a:pt x="6692" y="5217"/>
                  </a:cubicBezTo>
                  <a:cubicBezTo>
                    <a:pt x="6792" y="5192"/>
                    <a:pt x="6867" y="5091"/>
                    <a:pt x="6842" y="4966"/>
                  </a:cubicBezTo>
                  <a:cubicBezTo>
                    <a:pt x="6542" y="3713"/>
                    <a:pt x="6040" y="2510"/>
                    <a:pt x="5339" y="1407"/>
                  </a:cubicBezTo>
                  <a:cubicBezTo>
                    <a:pt x="4988" y="856"/>
                    <a:pt x="4411" y="104"/>
                    <a:pt x="3559" y="4"/>
                  </a:cubicBezTo>
                  <a:cubicBezTo>
                    <a:pt x="3524" y="1"/>
                    <a:pt x="3488" y="0"/>
                    <a:pt x="3452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7"/>
            <p:cNvSpPr/>
            <p:nvPr/>
          </p:nvSpPr>
          <p:spPr>
            <a:xfrm>
              <a:off x="6321896" y="3835235"/>
              <a:ext cx="109794" cy="130343"/>
            </a:xfrm>
            <a:custGeom>
              <a:avLst/>
              <a:gdLst/>
              <a:ahLst/>
              <a:cxnLst/>
              <a:rect l="l" t="t" r="r" b="b"/>
              <a:pathLst>
                <a:path w="3986" h="4732" extrusionOk="0">
                  <a:moveTo>
                    <a:pt x="245" y="0"/>
                  </a:moveTo>
                  <a:cubicBezTo>
                    <a:pt x="216" y="0"/>
                    <a:pt x="184" y="6"/>
                    <a:pt x="151" y="20"/>
                  </a:cubicBezTo>
                  <a:cubicBezTo>
                    <a:pt x="50" y="70"/>
                    <a:pt x="0" y="195"/>
                    <a:pt x="50" y="296"/>
                  </a:cubicBezTo>
                  <a:cubicBezTo>
                    <a:pt x="426" y="1173"/>
                    <a:pt x="827" y="2075"/>
                    <a:pt x="1404" y="2852"/>
                  </a:cubicBezTo>
                  <a:cubicBezTo>
                    <a:pt x="2055" y="3779"/>
                    <a:pt x="2832" y="4406"/>
                    <a:pt x="3684" y="4707"/>
                  </a:cubicBezTo>
                  <a:cubicBezTo>
                    <a:pt x="3709" y="4732"/>
                    <a:pt x="3735" y="4732"/>
                    <a:pt x="3760" y="4732"/>
                  </a:cubicBezTo>
                  <a:cubicBezTo>
                    <a:pt x="3835" y="4732"/>
                    <a:pt x="3935" y="4682"/>
                    <a:pt x="3960" y="4581"/>
                  </a:cubicBezTo>
                  <a:cubicBezTo>
                    <a:pt x="3985" y="4481"/>
                    <a:pt x="3935" y="4356"/>
                    <a:pt x="3835" y="4306"/>
                  </a:cubicBezTo>
                  <a:cubicBezTo>
                    <a:pt x="2857" y="3980"/>
                    <a:pt x="2156" y="3203"/>
                    <a:pt x="1729" y="2626"/>
                  </a:cubicBezTo>
                  <a:cubicBezTo>
                    <a:pt x="1203" y="1849"/>
                    <a:pt x="802" y="972"/>
                    <a:pt x="426" y="120"/>
                  </a:cubicBezTo>
                  <a:cubicBezTo>
                    <a:pt x="390" y="47"/>
                    <a:pt x="326" y="0"/>
                    <a:pt x="245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7"/>
            <p:cNvSpPr/>
            <p:nvPr/>
          </p:nvSpPr>
          <p:spPr>
            <a:xfrm>
              <a:off x="6189353" y="3840744"/>
              <a:ext cx="87703" cy="168327"/>
            </a:xfrm>
            <a:custGeom>
              <a:avLst/>
              <a:gdLst/>
              <a:ahLst/>
              <a:cxnLst/>
              <a:rect l="l" t="t" r="r" b="b"/>
              <a:pathLst>
                <a:path w="3184" h="6111" extrusionOk="0">
                  <a:moveTo>
                    <a:pt x="2938" y="1"/>
                  </a:moveTo>
                  <a:cubicBezTo>
                    <a:pt x="2857" y="1"/>
                    <a:pt x="2794" y="47"/>
                    <a:pt x="2757" y="121"/>
                  </a:cubicBezTo>
                  <a:cubicBezTo>
                    <a:pt x="2481" y="722"/>
                    <a:pt x="2055" y="1273"/>
                    <a:pt x="1629" y="1825"/>
                  </a:cubicBezTo>
                  <a:cubicBezTo>
                    <a:pt x="1178" y="2376"/>
                    <a:pt x="727" y="2978"/>
                    <a:pt x="426" y="3629"/>
                  </a:cubicBezTo>
                  <a:cubicBezTo>
                    <a:pt x="100" y="4381"/>
                    <a:pt x="0" y="5208"/>
                    <a:pt x="150" y="5935"/>
                  </a:cubicBezTo>
                  <a:cubicBezTo>
                    <a:pt x="176" y="6035"/>
                    <a:pt x="251" y="6111"/>
                    <a:pt x="351" y="6111"/>
                  </a:cubicBezTo>
                  <a:cubicBezTo>
                    <a:pt x="351" y="6111"/>
                    <a:pt x="376" y="6111"/>
                    <a:pt x="401" y="6086"/>
                  </a:cubicBezTo>
                  <a:cubicBezTo>
                    <a:pt x="501" y="6060"/>
                    <a:pt x="577" y="5960"/>
                    <a:pt x="551" y="5860"/>
                  </a:cubicBezTo>
                  <a:cubicBezTo>
                    <a:pt x="426" y="5208"/>
                    <a:pt x="526" y="4482"/>
                    <a:pt x="802" y="3805"/>
                  </a:cubicBezTo>
                  <a:cubicBezTo>
                    <a:pt x="1078" y="3178"/>
                    <a:pt x="1504" y="2652"/>
                    <a:pt x="1955" y="2076"/>
                  </a:cubicBezTo>
                  <a:cubicBezTo>
                    <a:pt x="2381" y="1524"/>
                    <a:pt x="2832" y="948"/>
                    <a:pt x="3133" y="296"/>
                  </a:cubicBezTo>
                  <a:cubicBezTo>
                    <a:pt x="3183" y="171"/>
                    <a:pt x="3133" y="45"/>
                    <a:pt x="3033" y="20"/>
                  </a:cubicBezTo>
                  <a:cubicBezTo>
                    <a:pt x="2999" y="7"/>
                    <a:pt x="2967" y="1"/>
                    <a:pt x="2938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7"/>
            <p:cNvSpPr/>
            <p:nvPr/>
          </p:nvSpPr>
          <p:spPr>
            <a:xfrm>
              <a:off x="6466863" y="3834216"/>
              <a:ext cx="158797" cy="437883"/>
            </a:xfrm>
            <a:custGeom>
              <a:avLst/>
              <a:gdLst/>
              <a:ahLst/>
              <a:cxnLst/>
              <a:rect l="l" t="t" r="r" b="b"/>
              <a:pathLst>
                <a:path w="5765" h="15897" extrusionOk="0">
                  <a:moveTo>
                    <a:pt x="252" y="0"/>
                  </a:moveTo>
                  <a:cubicBezTo>
                    <a:pt x="235" y="0"/>
                    <a:pt x="218" y="3"/>
                    <a:pt x="201" y="7"/>
                  </a:cubicBezTo>
                  <a:cubicBezTo>
                    <a:pt x="76" y="32"/>
                    <a:pt x="0" y="132"/>
                    <a:pt x="25" y="232"/>
                  </a:cubicBezTo>
                  <a:cubicBezTo>
                    <a:pt x="326" y="1661"/>
                    <a:pt x="477" y="3140"/>
                    <a:pt x="602" y="4568"/>
                  </a:cubicBezTo>
                  <a:cubicBezTo>
                    <a:pt x="802" y="6799"/>
                    <a:pt x="1003" y="9105"/>
                    <a:pt x="1880" y="11235"/>
                  </a:cubicBezTo>
                  <a:cubicBezTo>
                    <a:pt x="2632" y="13039"/>
                    <a:pt x="3835" y="14643"/>
                    <a:pt x="5389" y="15871"/>
                  </a:cubicBezTo>
                  <a:cubicBezTo>
                    <a:pt x="5439" y="15897"/>
                    <a:pt x="5489" y="15897"/>
                    <a:pt x="5514" y="15897"/>
                  </a:cubicBezTo>
                  <a:cubicBezTo>
                    <a:pt x="5589" y="15897"/>
                    <a:pt x="5639" y="15871"/>
                    <a:pt x="5690" y="15821"/>
                  </a:cubicBezTo>
                  <a:cubicBezTo>
                    <a:pt x="5765" y="15746"/>
                    <a:pt x="5740" y="15596"/>
                    <a:pt x="5665" y="15546"/>
                  </a:cubicBezTo>
                  <a:cubicBezTo>
                    <a:pt x="4161" y="14368"/>
                    <a:pt x="2983" y="12814"/>
                    <a:pt x="2256" y="11059"/>
                  </a:cubicBezTo>
                  <a:cubicBezTo>
                    <a:pt x="1429" y="9004"/>
                    <a:pt x="1203" y="6724"/>
                    <a:pt x="1003" y="4518"/>
                  </a:cubicBezTo>
                  <a:cubicBezTo>
                    <a:pt x="878" y="3089"/>
                    <a:pt x="752" y="1586"/>
                    <a:pt x="451" y="157"/>
                  </a:cubicBezTo>
                  <a:cubicBezTo>
                    <a:pt x="431" y="53"/>
                    <a:pt x="340" y="0"/>
                    <a:pt x="252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7"/>
            <p:cNvSpPr/>
            <p:nvPr/>
          </p:nvSpPr>
          <p:spPr>
            <a:xfrm>
              <a:off x="6527598" y="3852918"/>
              <a:ext cx="234766" cy="425405"/>
            </a:xfrm>
            <a:custGeom>
              <a:avLst/>
              <a:gdLst/>
              <a:ahLst/>
              <a:cxnLst/>
              <a:rect l="l" t="t" r="r" b="b"/>
              <a:pathLst>
                <a:path w="8523" h="15444" extrusionOk="0">
                  <a:moveTo>
                    <a:pt x="215" y="1"/>
                  </a:moveTo>
                  <a:cubicBezTo>
                    <a:pt x="202" y="1"/>
                    <a:pt x="190" y="2"/>
                    <a:pt x="176" y="4"/>
                  </a:cubicBezTo>
                  <a:cubicBezTo>
                    <a:pt x="76" y="29"/>
                    <a:pt x="1" y="130"/>
                    <a:pt x="1" y="255"/>
                  </a:cubicBezTo>
                  <a:cubicBezTo>
                    <a:pt x="878" y="5393"/>
                    <a:pt x="2156" y="10631"/>
                    <a:pt x="5690" y="14315"/>
                  </a:cubicBezTo>
                  <a:cubicBezTo>
                    <a:pt x="6141" y="14791"/>
                    <a:pt x="6843" y="15443"/>
                    <a:pt x="7695" y="15443"/>
                  </a:cubicBezTo>
                  <a:lnTo>
                    <a:pt x="7820" y="15443"/>
                  </a:lnTo>
                  <a:cubicBezTo>
                    <a:pt x="8071" y="15418"/>
                    <a:pt x="8247" y="15343"/>
                    <a:pt x="8372" y="15192"/>
                  </a:cubicBezTo>
                  <a:cubicBezTo>
                    <a:pt x="8522" y="14967"/>
                    <a:pt x="8497" y="14716"/>
                    <a:pt x="8447" y="14491"/>
                  </a:cubicBezTo>
                  <a:cubicBezTo>
                    <a:pt x="8347" y="14040"/>
                    <a:pt x="8171" y="13463"/>
                    <a:pt x="7720" y="13137"/>
                  </a:cubicBezTo>
                  <a:cubicBezTo>
                    <a:pt x="7536" y="13004"/>
                    <a:pt x="7308" y="12937"/>
                    <a:pt x="7080" y="12937"/>
                  </a:cubicBezTo>
                  <a:cubicBezTo>
                    <a:pt x="6966" y="12937"/>
                    <a:pt x="6851" y="12954"/>
                    <a:pt x="6743" y="12987"/>
                  </a:cubicBezTo>
                  <a:cubicBezTo>
                    <a:pt x="6467" y="13087"/>
                    <a:pt x="6292" y="13263"/>
                    <a:pt x="6216" y="13513"/>
                  </a:cubicBezTo>
                  <a:cubicBezTo>
                    <a:pt x="6166" y="13614"/>
                    <a:pt x="6242" y="13739"/>
                    <a:pt x="6342" y="13764"/>
                  </a:cubicBezTo>
                  <a:cubicBezTo>
                    <a:pt x="6369" y="13775"/>
                    <a:pt x="6396" y="13780"/>
                    <a:pt x="6420" y="13780"/>
                  </a:cubicBezTo>
                  <a:cubicBezTo>
                    <a:pt x="6509" y="13780"/>
                    <a:pt x="6578" y="13717"/>
                    <a:pt x="6617" y="13639"/>
                  </a:cubicBezTo>
                  <a:cubicBezTo>
                    <a:pt x="6643" y="13488"/>
                    <a:pt x="6768" y="13438"/>
                    <a:pt x="6868" y="13388"/>
                  </a:cubicBezTo>
                  <a:cubicBezTo>
                    <a:pt x="6932" y="13372"/>
                    <a:pt x="7000" y="13364"/>
                    <a:pt x="7069" y="13364"/>
                  </a:cubicBezTo>
                  <a:cubicBezTo>
                    <a:pt x="7217" y="13364"/>
                    <a:pt x="7367" y="13403"/>
                    <a:pt x="7470" y="13488"/>
                  </a:cubicBezTo>
                  <a:cubicBezTo>
                    <a:pt x="7795" y="13714"/>
                    <a:pt x="7946" y="14165"/>
                    <a:pt x="8046" y="14591"/>
                  </a:cubicBezTo>
                  <a:cubicBezTo>
                    <a:pt x="8071" y="14716"/>
                    <a:pt x="8096" y="14867"/>
                    <a:pt x="8021" y="14942"/>
                  </a:cubicBezTo>
                  <a:cubicBezTo>
                    <a:pt x="7996" y="14967"/>
                    <a:pt x="7896" y="15017"/>
                    <a:pt x="7770" y="15017"/>
                  </a:cubicBezTo>
                  <a:cubicBezTo>
                    <a:pt x="7743" y="15019"/>
                    <a:pt x="7715" y="15020"/>
                    <a:pt x="7688" y="15020"/>
                  </a:cubicBezTo>
                  <a:cubicBezTo>
                    <a:pt x="7018" y="15020"/>
                    <a:pt x="6400" y="14449"/>
                    <a:pt x="5991" y="14040"/>
                  </a:cubicBezTo>
                  <a:cubicBezTo>
                    <a:pt x="2557" y="10431"/>
                    <a:pt x="1279" y="5243"/>
                    <a:pt x="427" y="180"/>
                  </a:cubicBezTo>
                  <a:cubicBezTo>
                    <a:pt x="405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7"/>
            <p:cNvSpPr/>
            <p:nvPr/>
          </p:nvSpPr>
          <p:spPr>
            <a:xfrm>
              <a:off x="6644965" y="4103435"/>
              <a:ext cx="153977" cy="186617"/>
            </a:xfrm>
            <a:custGeom>
              <a:avLst/>
              <a:gdLst/>
              <a:ahLst/>
              <a:cxnLst/>
              <a:rect l="l" t="t" r="r" b="b"/>
              <a:pathLst>
                <a:path w="5590" h="6775" extrusionOk="0">
                  <a:moveTo>
                    <a:pt x="241" y="1"/>
                  </a:moveTo>
                  <a:cubicBezTo>
                    <a:pt x="144" y="1"/>
                    <a:pt x="67" y="53"/>
                    <a:pt x="26" y="158"/>
                  </a:cubicBezTo>
                  <a:cubicBezTo>
                    <a:pt x="1" y="258"/>
                    <a:pt x="76" y="383"/>
                    <a:pt x="176" y="408"/>
                  </a:cubicBezTo>
                  <a:cubicBezTo>
                    <a:pt x="2858" y="1235"/>
                    <a:pt x="4913" y="3767"/>
                    <a:pt x="5163" y="6574"/>
                  </a:cubicBezTo>
                  <a:cubicBezTo>
                    <a:pt x="5163" y="6674"/>
                    <a:pt x="5264" y="6774"/>
                    <a:pt x="5364" y="6774"/>
                  </a:cubicBezTo>
                  <a:lnTo>
                    <a:pt x="5389" y="6774"/>
                  </a:lnTo>
                  <a:cubicBezTo>
                    <a:pt x="5489" y="6749"/>
                    <a:pt x="5590" y="6649"/>
                    <a:pt x="5564" y="6549"/>
                  </a:cubicBezTo>
                  <a:cubicBezTo>
                    <a:pt x="5314" y="3566"/>
                    <a:pt x="3133" y="884"/>
                    <a:pt x="301" y="7"/>
                  </a:cubicBezTo>
                  <a:cubicBezTo>
                    <a:pt x="280" y="3"/>
                    <a:pt x="260" y="1"/>
                    <a:pt x="241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7"/>
            <p:cNvSpPr/>
            <p:nvPr/>
          </p:nvSpPr>
          <p:spPr>
            <a:xfrm>
              <a:off x="6620809" y="4007663"/>
              <a:ext cx="222316" cy="300323"/>
            </a:xfrm>
            <a:custGeom>
              <a:avLst/>
              <a:gdLst/>
              <a:ahLst/>
              <a:cxnLst/>
              <a:rect l="l" t="t" r="r" b="b"/>
              <a:pathLst>
                <a:path w="8071" h="10903" extrusionOk="0">
                  <a:moveTo>
                    <a:pt x="201" y="0"/>
                  </a:moveTo>
                  <a:cubicBezTo>
                    <a:pt x="76" y="0"/>
                    <a:pt x="0" y="101"/>
                    <a:pt x="0" y="226"/>
                  </a:cubicBezTo>
                  <a:cubicBezTo>
                    <a:pt x="0" y="326"/>
                    <a:pt x="76" y="427"/>
                    <a:pt x="201" y="427"/>
                  </a:cubicBezTo>
                  <a:cubicBezTo>
                    <a:pt x="953" y="452"/>
                    <a:pt x="1629" y="978"/>
                    <a:pt x="2181" y="1504"/>
                  </a:cubicBezTo>
                  <a:cubicBezTo>
                    <a:pt x="4812" y="4036"/>
                    <a:pt x="6692" y="7219"/>
                    <a:pt x="7645" y="10752"/>
                  </a:cubicBezTo>
                  <a:cubicBezTo>
                    <a:pt x="7670" y="10828"/>
                    <a:pt x="7745" y="10903"/>
                    <a:pt x="7845" y="10903"/>
                  </a:cubicBezTo>
                  <a:cubicBezTo>
                    <a:pt x="7845" y="10903"/>
                    <a:pt x="7870" y="10903"/>
                    <a:pt x="7895" y="10878"/>
                  </a:cubicBezTo>
                  <a:cubicBezTo>
                    <a:pt x="7995" y="10853"/>
                    <a:pt x="8071" y="10752"/>
                    <a:pt x="8046" y="10627"/>
                  </a:cubicBezTo>
                  <a:cubicBezTo>
                    <a:pt x="7093" y="7043"/>
                    <a:pt x="5163" y="3785"/>
                    <a:pt x="2457" y="1204"/>
                  </a:cubicBezTo>
                  <a:cubicBezTo>
                    <a:pt x="1855" y="627"/>
                    <a:pt x="1103" y="26"/>
                    <a:pt x="201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7"/>
            <p:cNvSpPr/>
            <p:nvPr/>
          </p:nvSpPr>
          <p:spPr>
            <a:xfrm>
              <a:off x="6624252" y="3800556"/>
              <a:ext cx="104285" cy="231984"/>
            </a:xfrm>
            <a:custGeom>
              <a:avLst/>
              <a:gdLst/>
              <a:ahLst/>
              <a:cxnLst/>
              <a:rect l="l" t="t" r="r" b="b"/>
              <a:pathLst>
                <a:path w="3786" h="8422" extrusionOk="0">
                  <a:moveTo>
                    <a:pt x="301" y="1"/>
                  </a:moveTo>
                  <a:cubicBezTo>
                    <a:pt x="201" y="1"/>
                    <a:pt x="101" y="76"/>
                    <a:pt x="76" y="201"/>
                  </a:cubicBezTo>
                  <a:cubicBezTo>
                    <a:pt x="1" y="1555"/>
                    <a:pt x="326" y="3033"/>
                    <a:pt x="1053" y="4562"/>
                  </a:cubicBezTo>
                  <a:cubicBezTo>
                    <a:pt x="1680" y="5915"/>
                    <a:pt x="2557" y="7144"/>
                    <a:pt x="3384" y="8347"/>
                  </a:cubicBezTo>
                  <a:cubicBezTo>
                    <a:pt x="3434" y="8397"/>
                    <a:pt x="3484" y="8422"/>
                    <a:pt x="3560" y="8422"/>
                  </a:cubicBezTo>
                  <a:cubicBezTo>
                    <a:pt x="3610" y="8422"/>
                    <a:pt x="3635" y="8422"/>
                    <a:pt x="3685" y="8397"/>
                  </a:cubicBezTo>
                  <a:cubicBezTo>
                    <a:pt x="3785" y="8321"/>
                    <a:pt x="3785" y="8196"/>
                    <a:pt x="3735" y="8096"/>
                  </a:cubicBezTo>
                  <a:cubicBezTo>
                    <a:pt x="2908" y="6918"/>
                    <a:pt x="2056" y="5715"/>
                    <a:pt x="1429" y="4387"/>
                  </a:cubicBezTo>
                  <a:cubicBezTo>
                    <a:pt x="727" y="2908"/>
                    <a:pt x="427" y="1529"/>
                    <a:pt x="502" y="226"/>
                  </a:cubicBezTo>
                  <a:cubicBezTo>
                    <a:pt x="502" y="101"/>
                    <a:pt x="427" y="1"/>
                    <a:pt x="301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7"/>
            <p:cNvSpPr/>
            <p:nvPr/>
          </p:nvSpPr>
          <p:spPr>
            <a:xfrm>
              <a:off x="6154812" y="4108999"/>
              <a:ext cx="184359" cy="320486"/>
            </a:xfrm>
            <a:custGeom>
              <a:avLst/>
              <a:gdLst/>
              <a:ahLst/>
              <a:cxnLst/>
              <a:rect l="l" t="t" r="r" b="b"/>
              <a:pathLst>
                <a:path w="6693" h="11635" extrusionOk="0">
                  <a:moveTo>
                    <a:pt x="242" y="1"/>
                  </a:moveTo>
                  <a:cubicBezTo>
                    <a:pt x="228" y="1"/>
                    <a:pt x="215" y="2"/>
                    <a:pt x="201" y="6"/>
                  </a:cubicBezTo>
                  <a:cubicBezTo>
                    <a:pt x="76" y="6"/>
                    <a:pt x="1" y="131"/>
                    <a:pt x="26" y="231"/>
                  </a:cubicBezTo>
                  <a:lnTo>
                    <a:pt x="803" y="4642"/>
                  </a:lnTo>
                  <a:cubicBezTo>
                    <a:pt x="1104" y="6246"/>
                    <a:pt x="1455" y="8226"/>
                    <a:pt x="2733" y="9580"/>
                  </a:cubicBezTo>
                  <a:cubicBezTo>
                    <a:pt x="3735" y="10632"/>
                    <a:pt x="5139" y="11159"/>
                    <a:pt x="6392" y="11610"/>
                  </a:cubicBezTo>
                  <a:cubicBezTo>
                    <a:pt x="6417" y="11635"/>
                    <a:pt x="6442" y="11635"/>
                    <a:pt x="6467" y="11635"/>
                  </a:cubicBezTo>
                  <a:cubicBezTo>
                    <a:pt x="6542" y="11635"/>
                    <a:pt x="6618" y="11585"/>
                    <a:pt x="6643" y="11484"/>
                  </a:cubicBezTo>
                  <a:cubicBezTo>
                    <a:pt x="6693" y="11384"/>
                    <a:pt x="6643" y="11259"/>
                    <a:pt x="6542" y="11234"/>
                  </a:cubicBezTo>
                  <a:cubicBezTo>
                    <a:pt x="5339" y="10783"/>
                    <a:pt x="3986" y="10281"/>
                    <a:pt x="3059" y="9304"/>
                  </a:cubicBezTo>
                  <a:cubicBezTo>
                    <a:pt x="1831" y="8026"/>
                    <a:pt x="1505" y="6121"/>
                    <a:pt x="1229" y="4567"/>
                  </a:cubicBezTo>
                  <a:lnTo>
                    <a:pt x="452" y="156"/>
                  </a:lnTo>
                  <a:cubicBezTo>
                    <a:pt x="430" y="69"/>
                    <a:pt x="333" y="1"/>
                    <a:pt x="242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7"/>
            <p:cNvSpPr/>
            <p:nvPr/>
          </p:nvSpPr>
          <p:spPr>
            <a:xfrm>
              <a:off x="5529388" y="3932963"/>
              <a:ext cx="217468" cy="348802"/>
            </a:xfrm>
            <a:custGeom>
              <a:avLst/>
              <a:gdLst/>
              <a:ahLst/>
              <a:cxnLst/>
              <a:rect l="l" t="t" r="r" b="b"/>
              <a:pathLst>
                <a:path w="7895" h="12663" extrusionOk="0">
                  <a:moveTo>
                    <a:pt x="7672" y="1"/>
                  </a:moveTo>
                  <a:cubicBezTo>
                    <a:pt x="7569" y="1"/>
                    <a:pt x="7491" y="72"/>
                    <a:pt x="7469" y="181"/>
                  </a:cubicBezTo>
                  <a:cubicBezTo>
                    <a:pt x="6592" y="4918"/>
                    <a:pt x="3910" y="9329"/>
                    <a:pt x="100" y="12286"/>
                  </a:cubicBezTo>
                  <a:cubicBezTo>
                    <a:pt x="25" y="12362"/>
                    <a:pt x="0" y="12487"/>
                    <a:pt x="75" y="12587"/>
                  </a:cubicBezTo>
                  <a:cubicBezTo>
                    <a:pt x="125" y="12637"/>
                    <a:pt x="176" y="12662"/>
                    <a:pt x="251" y="12662"/>
                  </a:cubicBezTo>
                  <a:cubicBezTo>
                    <a:pt x="276" y="12662"/>
                    <a:pt x="326" y="12637"/>
                    <a:pt x="376" y="12612"/>
                  </a:cubicBezTo>
                  <a:cubicBezTo>
                    <a:pt x="4236" y="9580"/>
                    <a:pt x="6993" y="5093"/>
                    <a:pt x="7870" y="256"/>
                  </a:cubicBezTo>
                  <a:cubicBezTo>
                    <a:pt x="7895" y="131"/>
                    <a:pt x="7820" y="31"/>
                    <a:pt x="7719" y="6"/>
                  </a:cubicBezTo>
                  <a:cubicBezTo>
                    <a:pt x="7703" y="2"/>
                    <a:pt x="7687" y="1"/>
                    <a:pt x="7672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37"/>
            <p:cNvSpPr/>
            <p:nvPr/>
          </p:nvSpPr>
          <p:spPr>
            <a:xfrm>
              <a:off x="6441329" y="3820581"/>
              <a:ext cx="579216" cy="524099"/>
            </a:xfrm>
            <a:custGeom>
              <a:avLst/>
              <a:gdLst/>
              <a:ahLst/>
              <a:cxnLst/>
              <a:rect l="l" t="t" r="r" b="b"/>
              <a:pathLst>
                <a:path w="21028" h="19027" extrusionOk="0">
                  <a:moveTo>
                    <a:pt x="627" y="0"/>
                  </a:moveTo>
                  <a:cubicBezTo>
                    <a:pt x="0" y="5589"/>
                    <a:pt x="1003" y="11229"/>
                    <a:pt x="2005" y="16767"/>
                  </a:cubicBezTo>
                  <a:cubicBezTo>
                    <a:pt x="2080" y="17168"/>
                    <a:pt x="2155" y="17569"/>
                    <a:pt x="2456" y="17870"/>
                  </a:cubicBezTo>
                  <a:cubicBezTo>
                    <a:pt x="2657" y="18046"/>
                    <a:pt x="2932" y="18146"/>
                    <a:pt x="3183" y="18221"/>
                  </a:cubicBezTo>
                  <a:cubicBezTo>
                    <a:pt x="3033" y="17996"/>
                    <a:pt x="2907" y="17770"/>
                    <a:pt x="2807" y="17519"/>
                  </a:cubicBezTo>
                  <a:cubicBezTo>
                    <a:pt x="2771" y="17424"/>
                    <a:pt x="2970" y="17386"/>
                    <a:pt x="3297" y="17386"/>
                  </a:cubicBezTo>
                  <a:cubicBezTo>
                    <a:pt x="4338" y="17386"/>
                    <a:pt x="6677" y="17763"/>
                    <a:pt x="6867" y="17820"/>
                  </a:cubicBezTo>
                  <a:cubicBezTo>
                    <a:pt x="8271" y="18196"/>
                    <a:pt x="9674" y="18372"/>
                    <a:pt x="11078" y="18647"/>
                  </a:cubicBezTo>
                  <a:cubicBezTo>
                    <a:pt x="12253" y="18876"/>
                    <a:pt x="13491" y="19026"/>
                    <a:pt x="14727" y="19026"/>
                  </a:cubicBezTo>
                  <a:cubicBezTo>
                    <a:pt x="16601" y="19026"/>
                    <a:pt x="18469" y="18681"/>
                    <a:pt x="20100" y="17745"/>
                  </a:cubicBezTo>
                  <a:cubicBezTo>
                    <a:pt x="20501" y="17519"/>
                    <a:pt x="20902" y="17219"/>
                    <a:pt x="20978" y="16793"/>
                  </a:cubicBezTo>
                  <a:cubicBezTo>
                    <a:pt x="21028" y="16567"/>
                    <a:pt x="20953" y="16341"/>
                    <a:pt x="20852" y="16166"/>
                  </a:cubicBezTo>
                  <a:cubicBezTo>
                    <a:pt x="20827" y="16166"/>
                    <a:pt x="20802" y="16141"/>
                    <a:pt x="20777" y="16141"/>
                  </a:cubicBezTo>
                  <a:cubicBezTo>
                    <a:pt x="18722" y="16016"/>
                    <a:pt x="16667" y="15790"/>
                    <a:pt x="14612" y="15414"/>
                  </a:cubicBezTo>
                  <a:cubicBezTo>
                    <a:pt x="12582" y="15038"/>
                    <a:pt x="10501" y="14537"/>
                    <a:pt x="8697" y="13484"/>
                  </a:cubicBezTo>
                  <a:cubicBezTo>
                    <a:pt x="6366" y="12131"/>
                    <a:pt x="4612" y="9950"/>
                    <a:pt x="3358" y="7569"/>
                  </a:cubicBezTo>
                  <a:cubicBezTo>
                    <a:pt x="2105" y="5188"/>
                    <a:pt x="1328" y="2607"/>
                    <a:pt x="627" y="0"/>
                  </a:cubicBezTo>
                  <a:close/>
                </a:path>
              </a:pathLst>
            </a:custGeom>
            <a:solidFill>
              <a:srgbClr val="A8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7"/>
            <p:cNvSpPr/>
            <p:nvPr/>
          </p:nvSpPr>
          <p:spPr>
            <a:xfrm>
              <a:off x="5463805" y="3770864"/>
              <a:ext cx="334837" cy="569576"/>
            </a:xfrm>
            <a:custGeom>
              <a:avLst/>
              <a:gdLst/>
              <a:ahLst/>
              <a:cxnLst/>
              <a:rect l="l" t="t" r="r" b="b"/>
              <a:pathLst>
                <a:path w="12156" h="20678" extrusionOk="0">
                  <a:moveTo>
                    <a:pt x="11053" y="1"/>
                  </a:moveTo>
                  <a:lnTo>
                    <a:pt x="11053" y="1"/>
                  </a:lnTo>
                  <a:cubicBezTo>
                    <a:pt x="9775" y="7846"/>
                    <a:pt x="5815" y="15239"/>
                    <a:pt x="0" y="20678"/>
                  </a:cubicBezTo>
                  <a:cubicBezTo>
                    <a:pt x="1679" y="20352"/>
                    <a:pt x="3333" y="19876"/>
                    <a:pt x="5013" y="19625"/>
                  </a:cubicBezTo>
                  <a:cubicBezTo>
                    <a:pt x="5683" y="19524"/>
                    <a:pt x="6449" y="19346"/>
                    <a:pt x="7120" y="19346"/>
                  </a:cubicBezTo>
                  <a:cubicBezTo>
                    <a:pt x="7780" y="19346"/>
                    <a:pt x="8349" y="19518"/>
                    <a:pt x="8647" y="20101"/>
                  </a:cubicBezTo>
                  <a:cubicBezTo>
                    <a:pt x="8747" y="20252"/>
                    <a:pt x="8797" y="20452"/>
                    <a:pt x="8822" y="20653"/>
                  </a:cubicBezTo>
                  <a:cubicBezTo>
                    <a:pt x="9148" y="19425"/>
                    <a:pt x="9349" y="18171"/>
                    <a:pt x="9474" y="16743"/>
                  </a:cubicBezTo>
                  <a:cubicBezTo>
                    <a:pt x="10000" y="11004"/>
                    <a:pt x="12156" y="5916"/>
                    <a:pt x="11053" y="1"/>
                  </a:cubicBezTo>
                  <a:close/>
                </a:path>
              </a:pathLst>
            </a:custGeom>
            <a:solidFill>
              <a:srgbClr val="A8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7"/>
            <p:cNvSpPr/>
            <p:nvPr/>
          </p:nvSpPr>
          <p:spPr>
            <a:xfrm>
              <a:off x="6026427" y="3974527"/>
              <a:ext cx="619955" cy="527321"/>
            </a:xfrm>
            <a:custGeom>
              <a:avLst/>
              <a:gdLst/>
              <a:ahLst/>
              <a:cxnLst/>
              <a:rect l="l" t="t" r="r" b="b"/>
              <a:pathLst>
                <a:path w="22507" h="19144" extrusionOk="0">
                  <a:moveTo>
                    <a:pt x="3509" y="0"/>
                  </a:moveTo>
                  <a:cubicBezTo>
                    <a:pt x="2782" y="2682"/>
                    <a:pt x="2983" y="5514"/>
                    <a:pt x="2933" y="8271"/>
                  </a:cubicBezTo>
                  <a:cubicBezTo>
                    <a:pt x="2883" y="11053"/>
                    <a:pt x="2507" y="13960"/>
                    <a:pt x="852" y="16166"/>
                  </a:cubicBezTo>
                  <a:cubicBezTo>
                    <a:pt x="577" y="16567"/>
                    <a:pt x="226" y="16943"/>
                    <a:pt x="0" y="17344"/>
                  </a:cubicBezTo>
                  <a:cubicBezTo>
                    <a:pt x="1717" y="16725"/>
                    <a:pt x="3419" y="16366"/>
                    <a:pt x="5202" y="16366"/>
                  </a:cubicBezTo>
                  <a:cubicBezTo>
                    <a:pt x="6594" y="16366"/>
                    <a:pt x="8036" y="16585"/>
                    <a:pt x="9574" y="17068"/>
                  </a:cubicBezTo>
                  <a:cubicBezTo>
                    <a:pt x="11880" y="17795"/>
                    <a:pt x="14236" y="18372"/>
                    <a:pt x="16617" y="18773"/>
                  </a:cubicBezTo>
                  <a:cubicBezTo>
                    <a:pt x="17834" y="18978"/>
                    <a:pt x="19101" y="19144"/>
                    <a:pt x="20349" y="19144"/>
                  </a:cubicBezTo>
                  <a:cubicBezTo>
                    <a:pt x="21079" y="19144"/>
                    <a:pt x="21803" y="19087"/>
                    <a:pt x="22507" y="18948"/>
                  </a:cubicBezTo>
                  <a:cubicBezTo>
                    <a:pt x="21354" y="18722"/>
                    <a:pt x="20276" y="18221"/>
                    <a:pt x="19048" y="17845"/>
                  </a:cubicBezTo>
                  <a:cubicBezTo>
                    <a:pt x="16642" y="17118"/>
                    <a:pt x="14211" y="17068"/>
                    <a:pt x="11880" y="15940"/>
                  </a:cubicBezTo>
                  <a:cubicBezTo>
                    <a:pt x="9148" y="14587"/>
                    <a:pt x="6893" y="12306"/>
                    <a:pt x="5539" y="9549"/>
                  </a:cubicBezTo>
                  <a:cubicBezTo>
                    <a:pt x="4010" y="6442"/>
                    <a:pt x="3735" y="3459"/>
                    <a:pt x="3509" y="0"/>
                  </a:cubicBezTo>
                  <a:close/>
                </a:path>
              </a:pathLst>
            </a:custGeom>
            <a:solidFill>
              <a:srgbClr val="A8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7"/>
            <p:cNvSpPr/>
            <p:nvPr/>
          </p:nvSpPr>
          <p:spPr>
            <a:xfrm>
              <a:off x="5655707" y="3601162"/>
              <a:ext cx="923033" cy="226365"/>
            </a:xfrm>
            <a:custGeom>
              <a:avLst/>
              <a:gdLst/>
              <a:ahLst/>
              <a:cxnLst/>
              <a:rect l="l" t="t" r="r" b="b"/>
              <a:pathLst>
                <a:path w="33510" h="8218" extrusionOk="0">
                  <a:moveTo>
                    <a:pt x="19466" y="1"/>
                  </a:moveTo>
                  <a:cubicBezTo>
                    <a:pt x="17089" y="1"/>
                    <a:pt x="14569" y="294"/>
                    <a:pt x="12281" y="1400"/>
                  </a:cubicBezTo>
                  <a:cubicBezTo>
                    <a:pt x="11529" y="1776"/>
                    <a:pt x="11128" y="2202"/>
                    <a:pt x="11053" y="2728"/>
                  </a:cubicBezTo>
                  <a:cubicBezTo>
                    <a:pt x="10953" y="3505"/>
                    <a:pt x="11680" y="4082"/>
                    <a:pt x="12106" y="4332"/>
                  </a:cubicBezTo>
                  <a:cubicBezTo>
                    <a:pt x="13362" y="5105"/>
                    <a:pt x="14866" y="5485"/>
                    <a:pt x="16665" y="5485"/>
                  </a:cubicBezTo>
                  <a:cubicBezTo>
                    <a:pt x="17666" y="5485"/>
                    <a:pt x="18759" y="5367"/>
                    <a:pt x="19951" y="5134"/>
                  </a:cubicBezTo>
                  <a:cubicBezTo>
                    <a:pt x="20753" y="4959"/>
                    <a:pt x="21555" y="4758"/>
                    <a:pt x="22357" y="4558"/>
                  </a:cubicBezTo>
                  <a:cubicBezTo>
                    <a:pt x="24086" y="4132"/>
                    <a:pt x="25865" y="3706"/>
                    <a:pt x="27645" y="3656"/>
                  </a:cubicBezTo>
                  <a:cubicBezTo>
                    <a:pt x="27770" y="3656"/>
                    <a:pt x="27870" y="3555"/>
                    <a:pt x="27870" y="3430"/>
                  </a:cubicBezTo>
                  <a:cubicBezTo>
                    <a:pt x="27845" y="3330"/>
                    <a:pt x="27770" y="3230"/>
                    <a:pt x="27645" y="3230"/>
                  </a:cubicBezTo>
                  <a:cubicBezTo>
                    <a:pt x="25815" y="3280"/>
                    <a:pt x="23986" y="3731"/>
                    <a:pt x="22256" y="4157"/>
                  </a:cubicBezTo>
                  <a:cubicBezTo>
                    <a:pt x="21454" y="4357"/>
                    <a:pt x="20652" y="4558"/>
                    <a:pt x="19850" y="4708"/>
                  </a:cubicBezTo>
                  <a:cubicBezTo>
                    <a:pt x="18671" y="4948"/>
                    <a:pt x="17594" y="5069"/>
                    <a:pt x="16610" y="5069"/>
                  </a:cubicBezTo>
                  <a:cubicBezTo>
                    <a:pt x="14918" y="5069"/>
                    <a:pt x="13504" y="4711"/>
                    <a:pt x="12331" y="3981"/>
                  </a:cubicBezTo>
                  <a:cubicBezTo>
                    <a:pt x="12056" y="3806"/>
                    <a:pt x="11404" y="3330"/>
                    <a:pt x="11479" y="2778"/>
                  </a:cubicBezTo>
                  <a:cubicBezTo>
                    <a:pt x="11504" y="2403"/>
                    <a:pt x="11830" y="2077"/>
                    <a:pt x="12457" y="1776"/>
                  </a:cubicBezTo>
                  <a:cubicBezTo>
                    <a:pt x="14700" y="683"/>
                    <a:pt x="17192" y="412"/>
                    <a:pt x="19530" y="412"/>
                  </a:cubicBezTo>
                  <a:cubicBezTo>
                    <a:pt x="20248" y="412"/>
                    <a:pt x="20952" y="437"/>
                    <a:pt x="21630" y="473"/>
                  </a:cubicBezTo>
                  <a:cubicBezTo>
                    <a:pt x="25113" y="673"/>
                    <a:pt x="28597" y="1149"/>
                    <a:pt x="31981" y="1951"/>
                  </a:cubicBezTo>
                  <a:cubicBezTo>
                    <a:pt x="32357" y="2052"/>
                    <a:pt x="32833" y="2252"/>
                    <a:pt x="33008" y="2553"/>
                  </a:cubicBezTo>
                  <a:cubicBezTo>
                    <a:pt x="33058" y="2653"/>
                    <a:pt x="33083" y="2753"/>
                    <a:pt x="33058" y="2854"/>
                  </a:cubicBezTo>
                  <a:cubicBezTo>
                    <a:pt x="32983" y="3104"/>
                    <a:pt x="32682" y="3255"/>
                    <a:pt x="32432" y="3355"/>
                  </a:cubicBezTo>
                  <a:cubicBezTo>
                    <a:pt x="30753" y="4057"/>
                    <a:pt x="28873" y="4282"/>
                    <a:pt x="27068" y="4508"/>
                  </a:cubicBezTo>
                  <a:cubicBezTo>
                    <a:pt x="24738" y="4809"/>
                    <a:pt x="22332" y="5134"/>
                    <a:pt x="20326" y="6362"/>
                  </a:cubicBezTo>
                  <a:cubicBezTo>
                    <a:pt x="20101" y="6513"/>
                    <a:pt x="19900" y="6638"/>
                    <a:pt x="19700" y="6789"/>
                  </a:cubicBezTo>
                  <a:cubicBezTo>
                    <a:pt x="19174" y="7139"/>
                    <a:pt x="18672" y="7490"/>
                    <a:pt x="18071" y="7666"/>
                  </a:cubicBezTo>
                  <a:cubicBezTo>
                    <a:pt x="17757" y="7756"/>
                    <a:pt x="17426" y="7791"/>
                    <a:pt x="17097" y="7791"/>
                  </a:cubicBezTo>
                  <a:cubicBezTo>
                    <a:pt x="16507" y="7791"/>
                    <a:pt x="15922" y="7678"/>
                    <a:pt x="15439" y="7565"/>
                  </a:cubicBezTo>
                  <a:cubicBezTo>
                    <a:pt x="14161" y="7240"/>
                    <a:pt x="12908" y="6763"/>
                    <a:pt x="11730" y="6162"/>
                  </a:cubicBezTo>
                  <a:cubicBezTo>
                    <a:pt x="11304" y="5936"/>
                    <a:pt x="10903" y="5686"/>
                    <a:pt x="10477" y="5460"/>
                  </a:cubicBezTo>
                  <a:cubicBezTo>
                    <a:pt x="9299" y="4758"/>
                    <a:pt x="8071" y="4057"/>
                    <a:pt x="6692" y="3806"/>
                  </a:cubicBezTo>
                  <a:cubicBezTo>
                    <a:pt x="6271" y="3734"/>
                    <a:pt x="5846" y="3709"/>
                    <a:pt x="5422" y="3709"/>
                  </a:cubicBezTo>
                  <a:cubicBezTo>
                    <a:pt x="4811" y="3709"/>
                    <a:pt x="4201" y="3762"/>
                    <a:pt x="3610" y="3806"/>
                  </a:cubicBezTo>
                  <a:cubicBezTo>
                    <a:pt x="3008" y="3864"/>
                    <a:pt x="2391" y="3923"/>
                    <a:pt x="1782" y="3923"/>
                  </a:cubicBezTo>
                  <a:cubicBezTo>
                    <a:pt x="1605" y="3923"/>
                    <a:pt x="1429" y="3918"/>
                    <a:pt x="1254" y="3906"/>
                  </a:cubicBezTo>
                  <a:cubicBezTo>
                    <a:pt x="1078" y="3881"/>
                    <a:pt x="903" y="3856"/>
                    <a:pt x="752" y="3781"/>
                  </a:cubicBezTo>
                  <a:cubicBezTo>
                    <a:pt x="477" y="3606"/>
                    <a:pt x="452" y="3154"/>
                    <a:pt x="627" y="2879"/>
                  </a:cubicBezTo>
                  <a:cubicBezTo>
                    <a:pt x="803" y="2528"/>
                    <a:pt x="1153" y="2302"/>
                    <a:pt x="1504" y="2102"/>
                  </a:cubicBezTo>
                  <a:cubicBezTo>
                    <a:pt x="3322" y="1102"/>
                    <a:pt x="5428" y="555"/>
                    <a:pt x="7487" y="555"/>
                  </a:cubicBezTo>
                  <a:cubicBezTo>
                    <a:pt x="7699" y="555"/>
                    <a:pt x="7910" y="561"/>
                    <a:pt x="8121" y="573"/>
                  </a:cubicBezTo>
                  <a:cubicBezTo>
                    <a:pt x="8134" y="576"/>
                    <a:pt x="8147" y="577"/>
                    <a:pt x="8159" y="577"/>
                  </a:cubicBezTo>
                  <a:cubicBezTo>
                    <a:pt x="8266" y="577"/>
                    <a:pt x="8346" y="485"/>
                    <a:pt x="8346" y="372"/>
                  </a:cubicBezTo>
                  <a:cubicBezTo>
                    <a:pt x="8346" y="272"/>
                    <a:pt x="8271" y="172"/>
                    <a:pt x="8146" y="172"/>
                  </a:cubicBezTo>
                  <a:cubicBezTo>
                    <a:pt x="7892" y="156"/>
                    <a:pt x="7636" y="148"/>
                    <a:pt x="7381" y="148"/>
                  </a:cubicBezTo>
                  <a:cubicBezTo>
                    <a:pt x="5269" y="148"/>
                    <a:pt x="3137" y="697"/>
                    <a:pt x="1304" y="1726"/>
                  </a:cubicBezTo>
                  <a:cubicBezTo>
                    <a:pt x="903" y="1976"/>
                    <a:pt x="477" y="2252"/>
                    <a:pt x="251" y="2678"/>
                  </a:cubicBezTo>
                  <a:cubicBezTo>
                    <a:pt x="1" y="3129"/>
                    <a:pt x="51" y="3806"/>
                    <a:pt x="527" y="4132"/>
                  </a:cubicBezTo>
                  <a:cubicBezTo>
                    <a:pt x="752" y="4282"/>
                    <a:pt x="1003" y="4307"/>
                    <a:pt x="1229" y="4307"/>
                  </a:cubicBezTo>
                  <a:cubicBezTo>
                    <a:pt x="1453" y="4321"/>
                    <a:pt x="1677" y="4327"/>
                    <a:pt x="1901" y="4327"/>
                  </a:cubicBezTo>
                  <a:cubicBezTo>
                    <a:pt x="2479" y="4327"/>
                    <a:pt x="3057" y="4286"/>
                    <a:pt x="3635" y="4232"/>
                  </a:cubicBezTo>
                  <a:cubicBezTo>
                    <a:pt x="4214" y="4173"/>
                    <a:pt x="4812" y="4122"/>
                    <a:pt x="5406" y="4122"/>
                  </a:cubicBezTo>
                  <a:cubicBezTo>
                    <a:pt x="5813" y="4122"/>
                    <a:pt x="6219" y="4146"/>
                    <a:pt x="6617" y="4207"/>
                  </a:cubicBezTo>
                  <a:cubicBezTo>
                    <a:pt x="7920" y="4458"/>
                    <a:pt x="9123" y="5134"/>
                    <a:pt x="10276" y="5811"/>
                  </a:cubicBezTo>
                  <a:cubicBezTo>
                    <a:pt x="10677" y="6062"/>
                    <a:pt x="11103" y="6312"/>
                    <a:pt x="11529" y="6513"/>
                  </a:cubicBezTo>
                  <a:cubicBezTo>
                    <a:pt x="12732" y="7164"/>
                    <a:pt x="14011" y="7641"/>
                    <a:pt x="15339" y="7966"/>
                  </a:cubicBezTo>
                  <a:cubicBezTo>
                    <a:pt x="15840" y="8092"/>
                    <a:pt x="16467" y="8217"/>
                    <a:pt x="17093" y="8217"/>
                  </a:cubicBezTo>
                  <a:cubicBezTo>
                    <a:pt x="17444" y="8217"/>
                    <a:pt x="17820" y="8167"/>
                    <a:pt x="18196" y="8067"/>
                  </a:cubicBezTo>
                  <a:cubicBezTo>
                    <a:pt x="18848" y="7866"/>
                    <a:pt x="19399" y="7490"/>
                    <a:pt x="19925" y="7114"/>
                  </a:cubicBezTo>
                  <a:cubicBezTo>
                    <a:pt x="20126" y="6989"/>
                    <a:pt x="20326" y="6864"/>
                    <a:pt x="20527" y="6738"/>
                  </a:cubicBezTo>
                  <a:cubicBezTo>
                    <a:pt x="22482" y="5535"/>
                    <a:pt x="24738" y="5235"/>
                    <a:pt x="27119" y="4934"/>
                  </a:cubicBezTo>
                  <a:cubicBezTo>
                    <a:pt x="28948" y="4708"/>
                    <a:pt x="30853" y="4458"/>
                    <a:pt x="32582" y="3756"/>
                  </a:cubicBezTo>
                  <a:cubicBezTo>
                    <a:pt x="32933" y="3606"/>
                    <a:pt x="33334" y="3405"/>
                    <a:pt x="33459" y="2979"/>
                  </a:cubicBezTo>
                  <a:cubicBezTo>
                    <a:pt x="33510" y="2753"/>
                    <a:pt x="33484" y="2528"/>
                    <a:pt x="33359" y="2327"/>
                  </a:cubicBezTo>
                  <a:cubicBezTo>
                    <a:pt x="33058" y="1826"/>
                    <a:pt x="32307" y="1601"/>
                    <a:pt x="32081" y="1550"/>
                  </a:cubicBezTo>
                  <a:cubicBezTo>
                    <a:pt x="28672" y="748"/>
                    <a:pt x="25164" y="247"/>
                    <a:pt x="21655" y="72"/>
                  </a:cubicBezTo>
                  <a:cubicBezTo>
                    <a:pt x="20947" y="30"/>
                    <a:pt x="20213" y="1"/>
                    <a:pt x="19466" y="1"/>
                  </a:cubicBezTo>
                  <a:close/>
                </a:path>
              </a:pathLst>
            </a:custGeom>
            <a:solidFill>
              <a:srgbClr val="CB8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7"/>
            <p:cNvSpPr/>
            <p:nvPr/>
          </p:nvSpPr>
          <p:spPr>
            <a:xfrm>
              <a:off x="5746824" y="3057683"/>
              <a:ext cx="166399" cy="175296"/>
            </a:xfrm>
            <a:custGeom>
              <a:avLst/>
              <a:gdLst/>
              <a:ahLst/>
              <a:cxnLst/>
              <a:rect l="l" t="t" r="r" b="b"/>
              <a:pathLst>
                <a:path w="6041" h="6364" extrusionOk="0">
                  <a:moveTo>
                    <a:pt x="5039" y="0"/>
                  </a:moveTo>
                  <a:cubicBezTo>
                    <a:pt x="4793" y="0"/>
                    <a:pt x="4535" y="108"/>
                    <a:pt x="4312" y="229"/>
                  </a:cubicBezTo>
                  <a:cubicBezTo>
                    <a:pt x="3284" y="780"/>
                    <a:pt x="2357" y="1532"/>
                    <a:pt x="1605" y="2434"/>
                  </a:cubicBezTo>
                  <a:cubicBezTo>
                    <a:pt x="928" y="3261"/>
                    <a:pt x="1" y="4414"/>
                    <a:pt x="427" y="5542"/>
                  </a:cubicBezTo>
                  <a:cubicBezTo>
                    <a:pt x="527" y="5843"/>
                    <a:pt x="703" y="6093"/>
                    <a:pt x="978" y="6244"/>
                  </a:cubicBezTo>
                  <a:cubicBezTo>
                    <a:pt x="1132" y="6328"/>
                    <a:pt x="1349" y="6363"/>
                    <a:pt x="1591" y="6363"/>
                  </a:cubicBezTo>
                  <a:cubicBezTo>
                    <a:pt x="2138" y="6363"/>
                    <a:pt x="2811" y="6184"/>
                    <a:pt x="3159" y="5993"/>
                  </a:cubicBezTo>
                  <a:cubicBezTo>
                    <a:pt x="3460" y="5843"/>
                    <a:pt x="3710" y="5542"/>
                    <a:pt x="3936" y="5266"/>
                  </a:cubicBezTo>
                  <a:cubicBezTo>
                    <a:pt x="4462" y="4590"/>
                    <a:pt x="4913" y="3863"/>
                    <a:pt x="5314" y="3111"/>
                  </a:cubicBezTo>
                  <a:cubicBezTo>
                    <a:pt x="5715" y="2334"/>
                    <a:pt x="6041" y="1407"/>
                    <a:pt x="5740" y="580"/>
                  </a:cubicBezTo>
                  <a:cubicBezTo>
                    <a:pt x="5665" y="379"/>
                    <a:pt x="5540" y="179"/>
                    <a:pt x="5364" y="78"/>
                  </a:cubicBezTo>
                  <a:cubicBezTo>
                    <a:pt x="5262" y="23"/>
                    <a:pt x="5152" y="0"/>
                    <a:pt x="5039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7"/>
            <p:cNvSpPr/>
            <p:nvPr/>
          </p:nvSpPr>
          <p:spPr>
            <a:xfrm>
              <a:off x="6202464" y="2856499"/>
              <a:ext cx="755256" cy="777788"/>
            </a:xfrm>
            <a:custGeom>
              <a:avLst/>
              <a:gdLst/>
              <a:ahLst/>
              <a:cxnLst/>
              <a:rect l="l" t="t" r="r" b="b"/>
              <a:pathLst>
                <a:path w="27419" h="28237" extrusionOk="0">
                  <a:moveTo>
                    <a:pt x="18988" y="0"/>
                  </a:moveTo>
                  <a:cubicBezTo>
                    <a:pt x="16221" y="0"/>
                    <a:pt x="13583" y="1379"/>
                    <a:pt x="11830" y="3823"/>
                  </a:cubicBezTo>
                  <a:cubicBezTo>
                    <a:pt x="10126" y="6229"/>
                    <a:pt x="9349" y="9162"/>
                    <a:pt x="8697" y="12044"/>
                  </a:cubicBezTo>
                  <a:cubicBezTo>
                    <a:pt x="8271" y="13999"/>
                    <a:pt x="7720" y="15929"/>
                    <a:pt x="7243" y="17859"/>
                  </a:cubicBezTo>
                  <a:cubicBezTo>
                    <a:pt x="6968" y="18961"/>
                    <a:pt x="7018" y="20114"/>
                    <a:pt x="6767" y="21192"/>
                  </a:cubicBezTo>
                  <a:cubicBezTo>
                    <a:pt x="6116" y="23899"/>
                    <a:pt x="2883" y="25628"/>
                    <a:pt x="301" y="25828"/>
                  </a:cubicBezTo>
                  <a:cubicBezTo>
                    <a:pt x="0" y="25854"/>
                    <a:pt x="1980" y="27483"/>
                    <a:pt x="2356" y="27608"/>
                  </a:cubicBezTo>
                  <a:cubicBezTo>
                    <a:pt x="3559" y="28034"/>
                    <a:pt x="4837" y="28235"/>
                    <a:pt x="6116" y="28235"/>
                  </a:cubicBezTo>
                  <a:cubicBezTo>
                    <a:pt x="6191" y="28236"/>
                    <a:pt x="6266" y="28237"/>
                    <a:pt x="6342" y="28237"/>
                  </a:cubicBezTo>
                  <a:cubicBezTo>
                    <a:pt x="8974" y="28237"/>
                    <a:pt x="11616" y="27388"/>
                    <a:pt x="13760" y="25828"/>
                  </a:cubicBezTo>
                  <a:cubicBezTo>
                    <a:pt x="15063" y="24901"/>
                    <a:pt x="16066" y="23748"/>
                    <a:pt x="16868" y="22495"/>
                  </a:cubicBezTo>
                  <a:cubicBezTo>
                    <a:pt x="18321" y="20139"/>
                    <a:pt x="19023" y="17357"/>
                    <a:pt x="19274" y="14550"/>
                  </a:cubicBezTo>
                  <a:cubicBezTo>
                    <a:pt x="19399" y="13297"/>
                    <a:pt x="19374" y="11994"/>
                    <a:pt x="19825" y="10816"/>
                  </a:cubicBezTo>
                  <a:cubicBezTo>
                    <a:pt x="20280" y="9691"/>
                    <a:pt x="21305" y="8704"/>
                    <a:pt x="22488" y="8704"/>
                  </a:cubicBezTo>
                  <a:cubicBezTo>
                    <a:pt x="22544" y="8704"/>
                    <a:pt x="22600" y="8706"/>
                    <a:pt x="22657" y="8711"/>
                  </a:cubicBezTo>
                  <a:cubicBezTo>
                    <a:pt x="21354" y="9287"/>
                    <a:pt x="20276" y="11217"/>
                    <a:pt x="21629" y="12270"/>
                  </a:cubicBezTo>
                  <a:cubicBezTo>
                    <a:pt x="22096" y="12645"/>
                    <a:pt x="22675" y="12814"/>
                    <a:pt x="23265" y="12814"/>
                  </a:cubicBezTo>
                  <a:cubicBezTo>
                    <a:pt x="23976" y="12814"/>
                    <a:pt x="24702" y="12569"/>
                    <a:pt x="25264" y="12144"/>
                  </a:cubicBezTo>
                  <a:cubicBezTo>
                    <a:pt x="26316" y="11342"/>
                    <a:pt x="26868" y="10039"/>
                    <a:pt x="27018" y="8736"/>
                  </a:cubicBezTo>
                  <a:cubicBezTo>
                    <a:pt x="27419" y="5678"/>
                    <a:pt x="25740" y="2445"/>
                    <a:pt x="23033" y="1016"/>
                  </a:cubicBezTo>
                  <a:cubicBezTo>
                    <a:pt x="21712" y="327"/>
                    <a:pt x="20335" y="0"/>
                    <a:pt x="18988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7"/>
            <p:cNvSpPr/>
            <p:nvPr/>
          </p:nvSpPr>
          <p:spPr>
            <a:xfrm>
              <a:off x="5762717" y="2954997"/>
              <a:ext cx="687606" cy="770351"/>
            </a:xfrm>
            <a:custGeom>
              <a:avLst/>
              <a:gdLst/>
              <a:ahLst/>
              <a:cxnLst/>
              <a:rect l="l" t="t" r="r" b="b"/>
              <a:pathLst>
                <a:path w="24963" h="27967" extrusionOk="0">
                  <a:moveTo>
                    <a:pt x="11943" y="0"/>
                  </a:moveTo>
                  <a:cubicBezTo>
                    <a:pt x="11253" y="0"/>
                    <a:pt x="10523" y="79"/>
                    <a:pt x="9750" y="247"/>
                  </a:cubicBezTo>
                  <a:cubicBezTo>
                    <a:pt x="4136" y="1475"/>
                    <a:pt x="2331" y="8042"/>
                    <a:pt x="1905" y="13080"/>
                  </a:cubicBezTo>
                  <a:cubicBezTo>
                    <a:pt x="1730" y="14859"/>
                    <a:pt x="1805" y="16663"/>
                    <a:pt x="2106" y="18418"/>
                  </a:cubicBezTo>
                  <a:cubicBezTo>
                    <a:pt x="2406" y="20072"/>
                    <a:pt x="2807" y="22002"/>
                    <a:pt x="3885" y="23305"/>
                  </a:cubicBezTo>
                  <a:cubicBezTo>
                    <a:pt x="3233" y="23606"/>
                    <a:pt x="2607" y="23957"/>
                    <a:pt x="1980" y="24308"/>
                  </a:cubicBezTo>
                  <a:cubicBezTo>
                    <a:pt x="1304" y="24659"/>
                    <a:pt x="627" y="25085"/>
                    <a:pt x="226" y="25736"/>
                  </a:cubicBezTo>
                  <a:cubicBezTo>
                    <a:pt x="101" y="25962"/>
                    <a:pt x="0" y="26212"/>
                    <a:pt x="50" y="26488"/>
                  </a:cubicBezTo>
                  <a:cubicBezTo>
                    <a:pt x="151" y="27014"/>
                    <a:pt x="827" y="27190"/>
                    <a:pt x="1379" y="27215"/>
                  </a:cubicBezTo>
                  <a:cubicBezTo>
                    <a:pt x="1484" y="27218"/>
                    <a:pt x="1590" y="27220"/>
                    <a:pt x="1696" y="27220"/>
                  </a:cubicBezTo>
                  <a:cubicBezTo>
                    <a:pt x="3169" y="27220"/>
                    <a:pt x="4632" y="26896"/>
                    <a:pt x="5965" y="26288"/>
                  </a:cubicBezTo>
                  <a:lnTo>
                    <a:pt x="5965" y="26288"/>
                  </a:lnTo>
                  <a:cubicBezTo>
                    <a:pt x="5815" y="26563"/>
                    <a:pt x="5815" y="26939"/>
                    <a:pt x="6015" y="27190"/>
                  </a:cubicBezTo>
                  <a:cubicBezTo>
                    <a:pt x="6463" y="27843"/>
                    <a:pt x="7912" y="27926"/>
                    <a:pt x="9005" y="27926"/>
                  </a:cubicBezTo>
                  <a:cubicBezTo>
                    <a:pt x="9380" y="27926"/>
                    <a:pt x="9713" y="27917"/>
                    <a:pt x="9950" y="27917"/>
                  </a:cubicBezTo>
                  <a:cubicBezTo>
                    <a:pt x="10552" y="27917"/>
                    <a:pt x="11178" y="27917"/>
                    <a:pt x="11805" y="27942"/>
                  </a:cubicBezTo>
                  <a:cubicBezTo>
                    <a:pt x="12247" y="27959"/>
                    <a:pt x="12689" y="27967"/>
                    <a:pt x="13129" y="27967"/>
                  </a:cubicBezTo>
                  <a:cubicBezTo>
                    <a:pt x="14610" y="27967"/>
                    <a:pt x="16082" y="27876"/>
                    <a:pt x="17569" y="27741"/>
                  </a:cubicBezTo>
                  <a:cubicBezTo>
                    <a:pt x="19324" y="27591"/>
                    <a:pt x="20301" y="27315"/>
                    <a:pt x="21579" y="26062"/>
                  </a:cubicBezTo>
                  <a:cubicBezTo>
                    <a:pt x="24963" y="22729"/>
                    <a:pt x="24913" y="16989"/>
                    <a:pt x="23409" y="12729"/>
                  </a:cubicBezTo>
                  <a:cubicBezTo>
                    <a:pt x="21392" y="7041"/>
                    <a:pt x="18453" y="0"/>
                    <a:pt x="11943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7"/>
            <p:cNvSpPr/>
            <p:nvPr/>
          </p:nvSpPr>
          <p:spPr>
            <a:xfrm>
              <a:off x="5853834" y="3188134"/>
              <a:ext cx="256141" cy="423119"/>
            </a:xfrm>
            <a:custGeom>
              <a:avLst/>
              <a:gdLst/>
              <a:ahLst/>
              <a:cxnLst/>
              <a:rect l="l" t="t" r="r" b="b"/>
              <a:pathLst>
                <a:path w="9299" h="15361" extrusionOk="0">
                  <a:moveTo>
                    <a:pt x="4372" y="0"/>
                  </a:moveTo>
                  <a:cubicBezTo>
                    <a:pt x="4034" y="0"/>
                    <a:pt x="3699" y="97"/>
                    <a:pt x="3384" y="255"/>
                  </a:cubicBezTo>
                  <a:cubicBezTo>
                    <a:pt x="2356" y="706"/>
                    <a:pt x="1554" y="1608"/>
                    <a:pt x="1053" y="2610"/>
                  </a:cubicBezTo>
                  <a:cubicBezTo>
                    <a:pt x="552" y="3638"/>
                    <a:pt x="326" y="4766"/>
                    <a:pt x="226" y="5894"/>
                  </a:cubicBezTo>
                  <a:cubicBezTo>
                    <a:pt x="1" y="9027"/>
                    <a:pt x="702" y="13413"/>
                    <a:pt x="3785" y="15017"/>
                  </a:cubicBezTo>
                  <a:cubicBezTo>
                    <a:pt x="4243" y="15254"/>
                    <a:pt x="4705" y="15360"/>
                    <a:pt x="5154" y="15360"/>
                  </a:cubicBezTo>
                  <a:cubicBezTo>
                    <a:pt x="6696" y="15360"/>
                    <a:pt x="8090" y="14111"/>
                    <a:pt x="8672" y="12636"/>
                  </a:cubicBezTo>
                  <a:cubicBezTo>
                    <a:pt x="9098" y="11608"/>
                    <a:pt x="9199" y="10480"/>
                    <a:pt x="9249" y="9352"/>
                  </a:cubicBezTo>
                  <a:cubicBezTo>
                    <a:pt x="9299" y="7598"/>
                    <a:pt x="9224" y="5819"/>
                    <a:pt x="8622" y="4164"/>
                  </a:cubicBezTo>
                  <a:cubicBezTo>
                    <a:pt x="8046" y="2510"/>
                    <a:pt x="6893" y="1006"/>
                    <a:pt x="5314" y="255"/>
                  </a:cubicBezTo>
                  <a:cubicBezTo>
                    <a:pt x="5063" y="129"/>
                    <a:pt x="4788" y="29"/>
                    <a:pt x="4487" y="4"/>
                  </a:cubicBezTo>
                  <a:cubicBezTo>
                    <a:pt x="4448" y="1"/>
                    <a:pt x="4410" y="0"/>
                    <a:pt x="4372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7"/>
            <p:cNvSpPr/>
            <p:nvPr/>
          </p:nvSpPr>
          <p:spPr>
            <a:xfrm>
              <a:off x="5812407" y="2955108"/>
              <a:ext cx="479145" cy="420227"/>
            </a:xfrm>
            <a:custGeom>
              <a:avLst/>
              <a:gdLst/>
              <a:ahLst/>
              <a:cxnLst/>
              <a:rect l="l" t="t" r="r" b="b"/>
              <a:pathLst>
                <a:path w="17395" h="15256" extrusionOk="0">
                  <a:moveTo>
                    <a:pt x="10124" y="1"/>
                  </a:moveTo>
                  <a:cubicBezTo>
                    <a:pt x="9438" y="1"/>
                    <a:pt x="8713" y="78"/>
                    <a:pt x="7946" y="243"/>
                  </a:cubicBezTo>
                  <a:cubicBezTo>
                    <a:pt x="2332" y="1471"/>
                    <a:pt x="527" y="8038"/>
                    <a:pt x="101" y="13076"/>
                  </a:cubicBezTo>
                  <a:cubicBezTo>
                    <a:pt x="26" y="13802"/>
                    <a:pt x="1" y="14529"/>
                    <a:pt x="26" y="15256"/>
                  </a:cubicBezTo>
                  <a:cubicBezTo>
                    <a:pt x="427" y="14980"/>
                    <a:pt x="753" y="14629"/>
                    <a:pt x="1028" y="14228"/>
                  </a:cubicBezTo>
                  <a:cubicBezTo>
                    <a:pt x="2487" y="14896"/>
                    <a:pt x="4083" y="15218"/>
                    <a:pt x="5685" y="15218"/>
                  </a:cubicBezTo>
                  <a:cubicBezTo>
                    <a:pt x="9011" y="15218"/>
                    <a:pt x="12363" y="13833"/>
                    <a:pt x="14562" y="11296"/>
                  </a:cubicBezTo>
                  <a:cubicBezTo>
                    <a:pt x="12307" y="9416"/>
                    <a:pt x="8622" y="9492"/>
                    <a:pt x="6993" y="7060"/>
                  </a:cubicBezTo>
                  <a:lnTo>
                    <a:pt x="6993" y="7060"/>
                  </a:lnTo>
                  <a:cubicBezTo>
                    <a:pt x="7844" y="7266"/>
                    <a:pt x="8717" y="7366"/>
                    <a:pt x="9589" y="7366"/>
                  </a:cubicBezTo>
                  <a:cubicBezTo>
                    <a:pt x="11698" y="7366"/>
                    <a:pt x="13807" y="6781"/>
                    <a:pt x="15615" y="5682"/>
                  </a:cubicBezTo>
                  <a:cubicBezTo>
                    <a:pt x="16292" y="5256"/>
                    <a:pt x="16968" y="4705"/>
                    <a:pt x="17394" y="4028"/>
                  </a:cubicBezTo>
                  <a:cubicBezTo>
                    <a:pt x="15623" y="1659"/>
                    <a:pt x="13292" y="1"/>
                    <a:pt x="10124" y="1"/>
                  </a:cubicBezTo>
                  <a:close/>
                </a:path>
              </a:pathLst>
            </a:custGeom>
            <a:solidFill>
              <a:srgbClr val="C64D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7"/>
            <p:cNvSpPr/>
            <p:nvPr/>
          </p:nvSpPr>
          <p:spPr>
            <a:xfrm>
              <a:off x="5792410" y="3098724"/>
              <a:ext cx="170531" cy="196231"/>
            </a:xfrm>
            <a:custGeom>
              <a:avLst/>
              <a:gdLst/>
              <a:ahLst/>
              <a:cxnLst/>
              <a:rect l="l" t="t" r="r" b="b"/>
              <a:pathLst>
                <a:path w="6191" h="7124" extrusionOk="0">
                  <a:moveTo>
                    <a:pt x="2995" y="1"/>
                  </a:moveTo>
                  <a:cubicBezTo>
                    <a:pt x="2748" y="1"/>
                    <a:pt x="2500" y="23"/>
                    <a:pt x="2256" y="67"/>
                  </a:cubicBezTo>
                  <a:cubicBezTo>
                    <a:pt x="1930" y="142"/>
                    <a:pt x="1604" y="242"/>
                    <a:pt x="1328" y="418"/>
                  </a:cubicBezTo>
                  <a:cubicBezTo>
                    <a:pt x="827" y="694"/>
                    <a:pt x="451" y="1145"/>
                    <a:pt x="251" y="1646"/>
                  </a:cubicBezTo>
                  <a:cubicBezTo>
                    <a:pt x="0" y="2222"/>
                    <a:pt x="0" y="2699"/>
                    <a:pt x="150" y="3300"/>
                  </a:cubicBezTo>
                  <a:cubicBezTo>
                    <a:pt x="301" y="4002"/>
                    <a:pt x="576" y="4679"/>
                    <a:pt x="977" y="5280"/>
                  </a:cubicBezTo>
                  <a:cubicBezTo>
                    <a:pt x="1228" y="5681"/>
                    <a:pt x="1604" y="6032"/>
                    <a:pt x="2005" y="6283"/>
                  </a:cubicBezTo>
                  <a:cubicBezTo>
                    <a:pt x="2553" y="6653"/>
                    <a:pt x="3548" y="7124"/>
                    <a:pt x="4395" y="7124"/>
                  </a:cubicBezTo>
                  <a:cubicBezTo>
                    <a:pt x="4750" y="7124"/>
                    <a:pt x="5079" y="7041"/>
                    <a:pt x="5338" y="6834"/>
                  </a:cubicBezTo>
                  <a:cubicBezTo>
                    <a:pt x="5990" y="6333"/>
                    <a:pt x="6065" y="5155"/>
                    <a:pt x="6115" y="4403"/>
                  </a:cubicBezTo>
                  <a:cubicBezTo>
                    <a:pt x="6191" y="3476"/>
                    <a:pt x="6015" y="2573"/>
                    <a:pt x="5689" y="1696"/>
                  </a:cubicBezTo>
                  <a:cubicBezTo>
                    <a:pt x="5564" y="1370"/>
                    <a:pt x="5389" y="1019"/>
                    <a:pt x="5138" y="744"/>
                  </a:cubicBezTo>
                  <a:cubicBezTo>
                    <a:pt x="4937" y="518"/>
                    <a:pt x="4662" y="368"/>
                    <a:pt x="4361" y="242"/>
                  </a:cubicBezTo>
                  <a:cubicBezTo>
                    <a:pt x="3920" y="79"/>
                    <a:pt x="3458" y="1"/>
                    <a:pt x="2995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7"/>
            <p:cNvSpPr/>
            <p:nvPr/>
          </p:nvSpPr>
          <p:spPr>
            <a:xfrm>
              <a:off x="5778583" y="3037879"/>
              <a:ext cx="174690" cy="172074"/>
            </a:xfrm>
            <a:custGeom>
              <a:avLst/>
              <a:gdLst/>
              <a:ahLst/>
              <a:cxnLst/>
              <a:rect l="l" t="t" r="r" b="b"/>
              <a:pathLst>
                <a:path w="6342" h="6247" extrusionOk="0">
                  <a:moveTo>
                    <a:pt x="1347" y="0"/>
                  </a:moveTo>
                  <a:cubicBezTo>
                    <a:pt x="1301" y="0"/>
                    <a:pt x="1246" y="28"/>
                    <a:pt x="1179" y="96"/>
                  </a:cubicBezTo>
                  <a:cubicBezTo>
                    <a:pt x="903" y="396"/>
                    <a:pt x="903" y="1023"/>
                    <a:pt x="1028" y="1399"/>
                  </a:cubicBezTo>
                  <a:cubicBezTo>
                    <a:pt x="1028" y="1424"/>
                    <a:pt x="1053" y="1424"/>
                    <a:pt x="1053" y="1449"/>
                  </a:cubicBezTo>
                  <a:cubicBezTo>
                    <a:pt x="1129" y="1674"/>
                    <a:pt x="1279" y="1900"/>
                    <a:pt x="1454" y="2075"/>
                  </a:cubicBezTo>
                  <a:cubicBezTo>
                    <a:pt x="753" y="2552"/>
                    <a:pt x="226" y="3404"/>
                    <a:pt x="101" y="4231"/>
                  </a:cubicBezTo>
                  <a:cubicBezTo>
                    <a:pt x="1" y="4883"/>
                    <a:pt x="226" y="5810"/>
                    <a:pt x="903" y="6086"/>
                  </a:cubicBezTo>
                  <a:cubicBezTo>
                    <a:pt x="1167" y="6202"/>
                    <a:pt x="1458" y="6247"/>
                    <a:pt x="1755" y="6247"/>
                  </a:cubicBezTo>
                  <a:cubicBezTo>
                    <a:pt x="2162" y="6247"/>
                    <a:pt x="2581" y="6162"/>
                    <a:pt x="2958" y="6060"/>
                  </a:cubicBezTo>
                  <a:cubicBezTo>
                    <a:pt x="3735" y="5860"/>
                    <a:pt x="4462" y="5409"/>
                    <a:pt x="5114" y="4883"/>
                  </a:cubicBezTo>
                  <a:cubicBezTo>
                    <a:pt x="5665" y="4431"/>
                    <a:pt x="6342" y="3780"/>
                    <a:pt x="5966" y="2978"/>
                  </a:cubicBezTo>
                  <a:cubicBezTo>
                    <a:pt x="5865" y="2727"/>
                    <a:pt x="5640" y="2527"/>
                    <a:pt x="5414" y="2351"/>
                  </a:cubicBezTo>
                  <a:cubicBezTo>
                    <a:pt x="5038" y="2050"/>
                    <a:pt x="4562" y="1850"/>
                    <a:pt x="4061" y="1725"/>
                  </a:cubicBezTo>
                  <a:cubicBezTo>
                    <a:pt x="3758" y="1652"/>
                    <a:pt x="3432" y="1609"/>
                    <a:pt x="3105" y="1609"/>
                  </a:cubicBezTo>
                  <a:cubicBezTo>
                    <a:pt x="2755" y="1609"/>
                    <a:pt x="2405" y="1658"/>
                    <a:pt x="2081" y="1775"/>
                  </a:cubicBezTo>
                  <a:cubicBezTo>
                    <a:pt x="1931" y="1599"/>
                    <a:pt x="1830" y="1399"/>
                    <a:pt x="1755" y="1173"/>
                  </a:cubicBezTo>
                  <a:cubicBezTo>
                    <a:pt x="1680" y="923"/>
                    <a:pt x="1630" y="622"/>
                    <a:pt x="1555" y="346"/>
                  </a:cubicBezTo>
                  <a:cubicBezTo>
                    <a:pt x="1518" y="200"/>
                    <a:pt x="1468" y="0"/>
                    <a:pt x="1347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37"/>
            <p:cNvSpPr/>
            <p:nvPr/>
          </p:nvSpPr>
          <p:spPr>
            <a:xfrm>
              <a:off x="5913908" y="3120650"/>
              <a:ext cx="331394" cy="222288"/>
            </a:xfrm>
            <a:custGeom>
              <a:avLst/>
              <a:gdLst/>
              <a:ahLst/>
              <a:cxnLst/>
              <a:rect l="l" t="t" r="r" b="b"/>
              <a:pathLst>
                <a:path w="12031" h="8070" extrusionOk="0">
                  <a:moveTo>
                    <a:pt x="1618" y="0"/>
                  </a:moveTo>
                  <a:cubicBezTo>
                    <a:pt x="1547" y="0"/>
                    <a:pt x="1476" y="7"/>
                    <a:pt x="1404" y="23"/>
                  </a:cubicBezTo>
                  <a:cubicBezTo>
                    <a:pt x="1103" y="73"/>
                    <a:pt x="877" y="324"/>
                    <a:pt x="702" y="599"/>
                  </a:cubicBezTo>
                  <a:cubicBezTo>
                    <a:pt x="0" y="1727"/>
                    <a:pt x="326" y="3256"/>
                    <a:pt x="1028" y="4409"/>
                  </a:cubicBezTo>
                  <a:cubicBezTo>
                    <a:pt x="2202" y="6415"/>
                    <a:pt x="5086" y="8069"/>
                    <a:pt x="7620" y="8069"/>
                  </a:cubicBezTo>
                  <a:cubicBezTo>
                    <a:pt x="9360" y="8069"/>
                    <a:pt x="10935" y="7290"/>
                    <a:pt x="11679" y="5311"/>
                  </a:cubicBezTo>
                  <a:cubicBezTo>
                    <a:pt x="12030" y="4409"/>
                    <a:pt x="12030" y="3331"/>
                    <a:pt x="11479" y="2529"/>
                  </a:cubicBezTo>
                  <a:cubicBezTo>
                    <a:pt x="11079" y="1929"/>
                    <a:pt x="10407" y="1584"/>
                    <a:pt x="9719" y="1584"/>
                  </a:cubicBezTo>
                  <a:cubicBezTo>
                    <a:pt x="9545" y="1584"/>
                    <a:pt x="9370" y="1606"/>
                    <a:pt x="9198" y="1652"/>
                  </a:cubicBezTo>
                  <a:cubicBezTo>
                    <a:pt x="8722" y="1783"/>
                    <a:pt x="8262" y="1840"/>
                    <a:pt x="7798" y="1840"/>
                  </a:cubicBezTo>
                  <a:cubicBezTo>
                    <a:pt x="7286" y="1840"/>
                    <a:pt x="6768" y="1770"/>
                    <a:pt x="6216" y="1652"/>
                  </a:cubicBezTo>
                  <a:cubicBezTo>
                    <a:pt x="4887" y="1326"/>
                    <a:pt x="3634" y="800"/>
                    <a:pt x="2406" y="223"/>
                  </a:cubicBezTo>
                  <a:cubicBezTo>
                    <a:pt x="2147" y="104"/>
                    <a:pt x="1889" y="0"/>
                    <a:pt x="1618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7"/>
            <p:cNvSpPr/>
            <p:nvPr/>
          </p:nvSpPr>
          <p:spPr>
            <a:xfrm>
              <a:off x="5743381" y="3148277"/>
              <a:ext cx="104285" cy="166950"/>
            </a:xfrm>
            <a:custGeom>
              <a:avLst/>
              <a:gdLst/>
              <a:ahLst/>
              <a:cxnLst/>
              <a:rect l="l" t="t" r="r" b="b"/>
              <a:pathLst>
                <a:path w="3786" h="6061" extrusionOk="0">
                  <a:moveTo>
                    <a:pt x="1575" y="1"/>
                  </a:moveTo>
                  <a:cubicBezTo>
                    <a:pt x="1407" y="1"/>
                    <a:pt x="1233" y="39"/>
                    <a:pt x="1053" y="123"/>
                  </a:cubicBezTo>
                  <a:cubicBezTo>
                    <a:pt x="326" y="474"/>
                    <a:pt x="251" y="1651"/>
                    <a:pt x="126" y="2353"/>
                  </a:cubicBezTo>
                  <a:cubicBezTo>
                    <a:pt x="1" y="3080"/>
                    <a:pt x="26" y="3857"/>
                    <a:pt x="326" y="4534"/>
                  </a:cubicBezTo>
                  <a:cubicBezTo>
                    <a:pt x="648" y="5242"/>
                    <a:pt x="1503" y="6061"/>
                    <a:pt x="2372" y="6061"/>
                  </a:cubicBezTo>
                  <a:cubicBezTo>
                    <a:pt x="2518" y="6061"/>
                    <a:pt x="2664" y="6038"/>
                    <a:pt x="2808" y="5987"/>
                  </a:cubicBezTo>
                  <a:cubicBezTo>
                    <a:pt x="3259" y="5837"/>
                    <a:pt x="3459" y="5336"/>
                    <a:pt x="3559" y="4910"/>
                  </a:cubicBezTo>
                  <a:cubicBezTo>
                    <a:pt x="3710" y="4358"/>
                    <a:pt x="3785" y="3782"/>
                    <a:pt x="3785" y="3205"/>
                  </a:cubicBezTo>
                  <a:cubicBezTo>
                    <a:pt x="3760" y="2629"/>
                    <a:pt x="3459" y="1626"/>
                    <a:pt x="2933" y="900"/>
                  </a:cubicBezTo>
                  <a:cubicBezTo>
                    <a:pt x="2571" y="385"/>
                    <a:pt x="2107" y="1"/>
                    <a:pt x="1575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7"/>
            <p:cNvSpPr/>
            <p:nvPr/>
          </p:nvSpPr>
          <p:spPr>
            <a:xfrm>
              <a:off x="5762717" y="3319383"/>
              <a:ext cx="441849" cy="385382"/>
            </a:xfrm>
            <a:custGeom>
              <a:avLst/>
              <a:gdLst/>
              <a:ahLst/>
              <a:cxnLst/>
              <a:rect l="l" t="t" r="r" b="b"/>
              <a:pathLst>
                <a:path w="16041" h="13991" extrusionOk="0">
                  <a:moveTo>
                    <a:pt x="16040" y="1"/>
                  </a:moveTo>
                  <a:cubicBezTo>
                    <a:pt x="16035" y="4"/>
                    <a:pt x="16029" y="6"/>
                    <a:pt x="16023" y="9"/>
                  </a:cubicBezTo>
                  <a:lnTo>
                    <a:pt x="16023" y="9"/>
                  </a:lnTo>
                  <a:cubicBezTo>
                    <a:pt x="16029" y="6"/>
                    <a:pt x="16035" y="4"/>
                    <a:pt x="16040" y="1"/>
                  </a:cubicBezTo>
                  <a:close/>
                  <a:moveTo>
                    <a:pt x="16023" y="9"/>
                  </a:moveTo>
                  <a:cubicBezTo>
                    <a:pt x="12975" y="1491"/>
                    <a:pt x="10777" y="4619"/>
                    <a:pt x="10451" y="7971"/>
                  </a:cubicBezTo>
                  <a:cubicBezTo>
                    <a:pt x="9173" y="8021"/>
                    <a:pt x="7895" y="8297"/>
                    <a:pt x="6717" y="8748"/>
                  </a:cubicBezTo>
                  <a:cubicBezTo>
                    <a:pt x="5890" y="9074"/>
                    <a:pt x="5113" y="9500"/>
                    <a:pt x="4236" y="9625"/>
                  </a:cubicBezTo>
                  <a:cubicBezTo>
                    <a:pt x="4104" y="9654"/>
                    <a:pt x="3980" y="9667"/>
                    <a:pt x="3855" y="9667"/>
                  </a:cubicBezTo>
                  <a:cubicBezTo>
                    <a:pt x="3767" y="9667"/>
                    <a:pt x="3678" y="9660"/>
                    <a:pt x="3584" y="9650"/>
                  </a:cubicBezTo>
                  <a:lnTo>
                    <a:pt x="3584" y="9650"/>
                  </a:lnTo>
                  <a:cubicBezTo>
                    <a:pt x="3685" y="9800"/>
                    <a:pt x="3785" y="9951"/>
                    <a:pt x="3885" y="10076"/>
                  </a:cubicBezTo>
                  <a:cubicBezTo>
                    <a:pt x="3233" y="10377"/>
                    <a:pt x="2607" y="10728"/>
                    <a:pt x="1980" y="11079"/>
                  </a:cubicBezTo>
                  <a:cubicBezTo>
                    <a:pt x="1304" y="11430"/>
                    <a:pt x="627" y="11856"/>
                    <a:pt x="226" y="12507"/>
                  </a:cubicBezTo>
                  <a:cubicBezTo>
                    <a:pt x="101" y="12733"/>
                    <a:pt x="0" y="12983"/>
                    <a:pt x="50" y="13259"/>
                  </a:cubicBezTo>
                  <a:cubicBezTo>
                    <a:pt x="151" y="13785"/>
                    <a:pt x="827" y="13961"/>
                    <a:pt x="1379" y="13986"/>
                  </a:cubicBezTo>
                  <a:cubicBezTo>
                    <a:pt x="1484" y="13989"/>
                    <a:pt x="1590" y="13991"/>
                    <a:pt x="1696" y="13991"/>
                  </a:cubicBezTo>
                  <a:cubicBezTo>
                    <a:pt x="3169" y="13991"/>
                    <a:pt x="4632" y="13667"/>
                    <a:pt x="5965" y="13059"/>
                  </a:cubicBezTo>
                  <a:lnTo>
                    <a:pt x="5965" y="13059"/>
                  </a:lnTo>
                  <a:cubicBezTo>
                    <a:pt x="5890" y="13184"/>
                    <a:pt x="5840" y="13359"/>
                    <a:pt x="5865" y="13535"/>
                  </a:cubicBezTo>
                  <a:cubicBezTo>
                    <a:pt x="6015" y="13034"/>
                    <a:pt x="6066" y="12507"/>
                    <a:pt x="6391" y="12081"/>
                  </a:cubicBezTo>
                  <a:cubicBezTo>
                    <a:pt x="6542" y="11881"/>
                    <a:pt x="6717" y="11730"/>
                    <a:pt x="6893" y="11580"/>
                  </a:cubicBezTo>
                  <a:cubicBezTo>
                    <a:pt x="7369" y="11229"/>
                    <a:pt x="7920" y="11079"/>
                    <a:pt x="8522" y="10928"/>
                  </a:cubicBezTo>
                  <a:cubicBezTo>
                    <a:pt x="10201" y="10552"/>
                    <a:pt x="11880" y="10327"/>
                    <a:pt x="13584" y="10277"/>
                  </a:cubicBezTo>
                  <a:cubicBezTo>
                    <a:pt x="11930" y="8171"/>
                    <a:pt x="13033" y="4888"/>
                    <a:pt x="14161" y="2808"/>
                  </a:cubicBezTo>
                  <a:cubicBezTo>
                    <a:pt x="14436" y="2257"/>
                    <a:pt x="14812" y="1730"/>
                    <a:pt x="15113" y="1204"/>
                  </a:cubicBezTo>
                  <a:cubicBezTo>
                    <a:pt x="15336" y="783"/>
                    <a:pt x="15559" y="240"/>
                    <a:pt x="16023" y="9"/>
                  </a:cubicBezTo>
                  <a:close/>
                </a:path>
              </a:pathLst>
            </a:custGeom>
            <a:solidFill>
              <a:srgbClr val="C64D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7"/>
            <p:cNvSpPr/>
            <p:nvPr/>
          </p:nvSpPr>
          <p:spPr>
            <a:xfrm>
              <a:off x="5806210" y="2598407"/>
              <a:ext cx="136706" cy="143923"/>
            </a:xfrm>
            <a:custGeom>
              <a:avLst/>
              <a:gdLst/>
              <a:ahLst/>
              <a:cxnLst/>
              <a:rect l="l" t="t" r="r" b="b"/>
              <a:pathLst>
                <a:path w="4963" h="5225" extrusionOk="0">
                  <a:moveTo>
                    <a:pt x="1239" y="1"/>
                  </a:moveTo>
                  <a:cubicBezTo>
                    <a:pt x="1185" y="1"/>
                    <a:pt x="1132" y="4"/>
                    <a:pt x="1078" y="10"/>
                  </a:cubicBezTo>
                  <a:cubicBezTo>
                    <a:pt x="877" y="10"/>
                    <a:pt x="677" y="86"/>
                    <a:pt x="527" y="211"/>
                  </a:cubicBezTo>
                  <a:cubicBezTo>
                    <a:pt x="226" y="411"/>
                    <a:pt x="75" y="812"/>
                    <a:pt x="50" y="1188"/>
                  </a:cubicBezTo>
                  <a:cubicBezTo>
                    <a:pt x="0" y="2241"/>
                    <a:pt x="351" y="3218"/>
                    <a:pt x="702" y="4171"/>
                  </a:cubicBezTo>
                  <a:cubicBezTo>
                    <a:pt x="850" y="4589"/>
                    <a:pt x="1166" y="5224"/>
                    <a:pt x="1651" y="5224"/>
                  </a:cubicBezTo>
                  <a:cubicBezTo>
                    <a:pt x="1661" y="5224"/>
                    <a:pt x="1670" y="5224"/>
                    <a:pt x="1679" y="5223"/>
                  </a:cubicBezTo>
                  <a:cubicBezTo>
                    <a:pt x="2005" y="5223"/>
                    <a:pt x="2281" y="5048"/>
                    <a:pt x="2532" y="4873"/>
                  </a:cubicBezTo>
                  <a:cubicBezTo>
                    <a:pt x="3283" y="4346"/>
                    <a:pt x="4211" y="3569"/>
                    <a:pt x="4562" y="2717"/>
                  </a:cubicBezTo>
                  <a:cubicBezTo>
                    <a:pt x="4963" y="1765"/>
                    <a:pt x="3283" y="1038"/>
                    <a:pt x="2682" y="637"/>
                  </a:cubicBezTo>
                  <a:cubicBezTo>
                    <a:pt x="2356" y="411"/>
                    <a:pt x="2030" y="186"/>
                    <a:pt x="1654" y="60"/>
                  </a:cubicBezTo>
                  <a:cubicBezTo>
                    <a:pt x="1526" y="24"/>
                    <a:pt x="1384" y="1"/>
                    <a:pt x="1239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7"/>
            <p:cNvSpPr/>
            <p:nvPr/>
          </p:nvSpPr>
          <p:spPr>
            <a:xfrm>
              <a:off x="5828300" y="2638154"/>
              <a:ext cx="60076" cy="63409"/>
            </a:xfrm>
            <a:custGeom>
              <a:avLst/>
              <a:gdLst/>
              <a:ahLst/>
              <a:cxnLst/>
              <a:rect l="l" t="t" r="r" b="b"/>
              <a:pathLst>
                <a:path w="2181" h="2302" extrusionOk="0">
                  <a:moveTo>
                    <a:pt x="337" y="1"/>
                  </a:moveTo>
                  <a:cubicBezTo>
                    <a:pt x="245" y="1"/>
                    <a:pt x="160" y="22"/>
                    <a:pt x="101" y="96"/>
                  </a:cubicBezTo>
                  <a:cubicBezTo>
                    <a:pt x="50" y="171"/>
                    <a:pt x="25" y="272"/>
                    <a:pt x="25" y="372"/>
                  </a:cubicBezTo>
                  <a:cubicBezTo>
                    <a:pt x="0" y="1023"/>
                    <a:pt x="151" y="1625"/>
                    <a:pt x="451" y="2176"/>
                  </a:cubicBezTo>
                  <a:cubicBezTo>
                    <a:pt x="451" y="2227"/>
                    <a:pt x="476" y="2277"/>
                    <a:pt x="527" y="2277"/>
                  </a:cubicBezTo>
                  <a:cubicBezTo>
                    <a:pt x="577" y="2302"/>
                    <a:pt x="602" y="2302"/>
                    <a:pt x="652" y="2302"/>
                  </a:cubicBezTo>
                  <a:cubicBezTo>
                    <a:pt x="903" y="2252"/>
                    <a:pt x="1128" y="1951"/>
                    <a:pt x="1329" y="1775"/>
                  </a:cubicBezTo>
                  <a:cubicBezTo>
                    <a:pt x="1604" y="1575"/>
                    <a:pt x="1855" y="1349"/>
                    <a:pt x="2080" y="1099"/>
                  </a:cubicBezTo>
                  <a:cubicBezTo>
                    <a:pt x="2131" y="1049"/>
                    <a:pt x="2181" y="973"/>
                    <a:pt x="2181" y="898"/>
                  </a:cubicBezTo>
                  <a:cubicBezTo>
                    <a:pt x="2181" y="823"/>
                    <a:pt x="2131" y="773"/>
                    <a:pt x="2055" y="723"/>
                  </a:cubicBezTo>
                  <a:cubicBezTo>
                    <a:pt x="1604" y="347"/>
                    <a:pt x="1078" y="121"/>
                    <a:pt x="527" y="21"/>
                  </a:cubicBezTo>
                  <a:cubicBezTo>
                    <a:pt x="465" y="11"/>
                    <a:pt x="400" y="1"/>
                    <a:pt x="337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7"/>
            <p:cNvSpPr/>
            <p:nvPr/>
          </p:nvSpPr>
          <p:spPr>
            <a:xfrm>
              <a:off x="6154812" y="2598407"/>
              <a:ext cx="136733" cy="143923"/>
            </a:xfrm>
            <a:custGeom>
              <a:avLst/>
              <a:gdLst/>
              <a:ahLst/>
              <a:cxnLst/>
              <a:rect l="l" t="t" r="r" b="b"/>
              <a:pathLst>
                <a:path w="4964" h="5225" extrusionOk="0">
                  <a:moveTo>
                    <a:pt x="3725" y="1"/>
                  </a:moveTo>
                  <a:cubicBezTo>
                    <a:pt x="3580" y="1"/>
                    <a:pt x="3438" y="24"/>
                    <a:pt x="3309" y="60"/>
                  </a:cubicBezTo>
                  <a:cubicBezTo>
                    <a:pt x="2933" y="186"/>
                    <a:pt x="2608" y="411"/>
                    <a:pt x="2282" y="637"/>
                  </a:cubicBezTo>
                  <a:cubicBezTo>
                    <a:pt x="1680" y="1038"/>
                    <a:pt x="1" y="1765"/>
                    <a:pt x="377" y="2717"/>
                  </a:cubicBezTo>
                  <a:cubicBezTo>
                    <a:pt x="728" y="3569"/>
                    <a:pt x="1680" y="4346"/>
                    <a:pt x="2432" y="4873"/>
                  </a:cubicBezTo>
                  <a:cubicBezTo>
                    <a:pt x="2683" y="5048"/>
                    <a:pt x="2958" y="5223"/>
                    <a:pt x="3259" y="5223"/>
                  </a:cubicBezTo>
                  <a:cubicBezTo>
                    <a:pt x="3269" y="5224"/>
                    <a:pt x="3279" y="5224"/>
                    <a:pt x="3289" y="5224"/>
                  </a:cubicBezTo>
                  <a:cubicBezTo>
                    <a:pt x="3798" y="5224"/>
                    <a:pt x="4114" y="4589"/>
                    <a:pt x="4262" y="4171"/>
                  </a:cubicBezTo>
                  <a:cubicBezTo>
                    <a:pt x="4613" y="3218"/>
                    <a:pt x="4963" y="2241"/>
                    <a:pt x="4913" y="1188"/>
                  </a:cubicBezTo>
                  <a:cubicBezTo>
                    <a:pt x="4888" y="812"/>
                    <a:pt x="4738" y="411"/>
                    <a:pt x="4437" y="211"/>
                  </a:cubicBezTo>
                  <a:cubicBezTo>
                    <a:pt x="4262" y="86"/>
                    <a:pt x="4086" y="10"/>
                    <a:pt x="3886" y="10"/>
                  </a:cubicBezTo>
                  <a:cubicBezTo>
                    <a:pt x="3832" y="4"/>
                    <a:pt x="3778" y="1"/>
                    <a:pt x="3725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7"/>
            <p:cNvSpPr/>
            <p:nvPr/>
          </p:nvSpPr>
          <p:spPr>
            <a:xfrm>
              <a:off x="6208661" y="2638154"/>
              <a:ext cx="60792" cy="63409"/>
            </a:xfrm>
            <a:custGeom>
              <a:avLst/>
              <a:gdLst/>
              <a:ahLst/>
              <a:cxnLst/>
              <a:rect l="l" t="t" r="r" b="b"/>
              <a:pathLst>
                <a:path w="2207" h="2302" extrusionOk="0">
                  <a:moveTo>
                    <a:pt x="1861" y="1"/>
                  </a:moveTo>
                  <a:cubicBezTo>
                    <a:pt x="1803" y="1"/>
                    <a:pt x="1741" y="11"/>
                    <a:pt x="1680" y="21"/>
                  </a:cubicBezTo>
                  <a:cubicBezTo>
                    <a:pt x="1129" y="121"/>
                    <a:pt x="577" y="347"/>
                    <a:pt x="151" y="723"/>
                  </a:cubicBezTo>
                  <a:cubicBezTo>
                    <a:pt x="76" y="773"/>
                    <a:pt x="26" y="823"/>
                    <a:pt x="26" y="898"/>
                  </a:cubicBezTo>
                  <a:cubicBezTo>
                    <a:pt x="1" y="973"/>
                    <a:pt x="76" y="1049"/>
                    <a:pt x="126" y="1099"/>
                  </a:cubicBezTo>
                  <a:cubicBezTo>
                    <a:pt x="352" y="1349"/>
                    <a:pt x="602" y="1575"/>
                    <a:pt x="878" y="1775"/>
                  </a:cubicBezTo>
                  <a:cubicBezTo>
                    <a:pt x="1079" y="1951"/>
                    <a:pt x="1304" y="2252"/>
                    <a:pt x="1555" y="2302"/>
                  </a:cubicBezTo>
                  <a:cubicBezTo>
                    <a:pt x="1580" y="2302"/>
                    <a:pt x="1630" y="2302"/>
                    <a:pt x="1680" y="2277"/>
                  </a:cubicBezTo>
                  <a:cubicBezTo>
                    <a:pt x="1705" y="2277"/>
                    <a:pt x="1730" y="2227"/>
                    <a:pt x="1755" y="2176"/>
                  </a:cubicBezTo>
                  <a:cubicBezTo>
                    <a:pt x="2056" y="1625"/>
                    <a:pt x="2206" y="1023"/>
                    <a:pt x="2181" y="372"/>
                  </a:cubicBezTo>
                  <a:cubicBezTo>
                    <a:pt x="2181" y="272"/>
                    <a:pt x="2156" y="171"/>
                    <a:pt x="2081" y="96"/>
                  </a:cubicBezTo>
                  <a:cubicBezTo>
                    <a:pt x="2022" y="22"/>
                    <a:pt x="1945" y="1"/>
                    <a:pt x="1861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7"/>
            <p:cNvSpPr/>
            <p:nvPr/>
          </p:nvSpPr>
          <p:spPr>
            <a:xfrm>
              <a:off x="5779271" y="2614548"/>
              <a:ext cx="550239" cy="494681"/>
            </a:xfrm>
            <a:custGeom>
              <a:avLst/>
              <a:gdLst/>
              <a:ahLst/>
              <a:cxnLst/>
              <a:rect l="l" t="t" r="r" b="b"/>
              <a:pathLst>
                <a:path w="19976" h="17959" extrusionOk="0">
                  <a:moveTo>
                    <a:pt x="10207" y="0"/>
                  </a:moveTo>
                  <a:cubicBezTo>
                    <a:pt x="9526" y="0"/>
                    <a:pt x="8842" y="71"/>
                    <a:pt x="8171" y="176"/>
                  </a:cubicBezTo>
                  <a:cubicBezTo>
                    <a:pt x="3560" y="878"/>
                    <a:pt x="1429" y="4713"/>
                    <a:pt x="427" y="8923"/>
                  </a:cubicBezTo>
                  <a:cubicBezTo>
                    <a:pt x="51" y="10477"/>
                    <a:pt x="1" y="12131"/>
                    <a:pt x="527" y="13635"/>
                  </a:cubicBezTo>
                  <a:cubicBezTo>
                    <a:pt x="1530" y="16392"/>
                    <a:pt x="4487" y="17444"/>
                    <a:pt x="7144" y="17720"/>
                  </a:cubicBezTo>
                  <a:cubicBezTo>
                    <a:pt x="8341" y="17850"/>
                    <a:pt x="9538" y="17958"/>
                    <a:pt x="10729" y="17958"/>
                  </a:cubicBezTo>
                  <a:cubicBezTo>
                    <a:pt x="11382" y="17958"/>
                    <a:pt x="12034" y="17925"/>
                    <a:pt x="12683" y="17845"/>
                  </a:cubicBezTo>
                  <a:cubicBezTo>
                    <a:pt x="14312" y="17620"/>
                    <a:pt x="16793" y="17119"/>
                    <a:pt x="17871" y="15765"/>
                  </a:cubicBezTo>
                  <a:cubicBezTo>
                    <a:pt x="18497" y="14963"/>
                    <a:pt x="18898" y="13986"/>
                    <a:pt x="19124" y="12983"/>
                  </a:cubicBezTo>
                  <a:cubicBezTo>
                    <a:pt x="19976" y="9324"/>
                    <a:pt x="18572" y="5590"/>
                    <a:pt x="16166" y="2833"/>
                  </a:cubicBezTo>
                  <a:cubicBezTo>
                    <a:pt x="15064" y="1580"/>
                    <a:pt x="13685" y="602"/>
                    <a:pt x="12031" y="201"/>
                  </a:cubicBezTo>
                  <a:cubicBezTo>
                    <a:pt x="11435" y="58"/>
                    <a:pt x="10823" y="0"/>
                    <a:pt x="10207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37"/>
            <p:cNvSpPr/>
            <p:nvPr/>
          </p:nvSpPr>
          <p:spPr>
            <a:xfrm>
              <a:off x="5929774" y="2857518"/>
              <a:ext cx="38701" cy="58506"/>
            </a:xfrm>
            <a:custGeom>
              <a:avLst/>
              <a:gdLst/>
              <a:ahLst/>
              <a:cxnLst/>
              <a:rect l="l" t="t" r="r" b="b"/>
              <a:pathLst>
                <a:path w="1405" h="2124" extrusionOk="0">
                  <a:moveTo>
                    <a:pt x="701" y="1"/>
                  </a:moveTo>
                  <a:cubicBezTo>
                    <a:pt x="365" y="1"/>
                    <a:pt x="149" y="460"/>
                    <a:pt x="76" y="729"/>
                  </a:cubicBezTo>
                  <a:cubicBezTo>
                    <a:pt x="1" y="1080"/>
                    <a:pt x="76" y="1456"/>
                    <a:pt x="226" y="1781"/>
                  </a:cubicBezTo>
                  <a:cubicBezTo>
                    <a:pt x="301" y="1907"/>
                    <a:pt x="402" y="2057"/>
                    <a:pt x="552" y="2107"/>
                  </a:cubicBezTo>
                  <a:cubicBezTo>
                    <a:pt x="585" y="2118"/>
                    <a:pt x="619" y="2123"/>
                    <a:pt x="654" y="2123"/>
                  </a:cubicBezTo>
                  <a:cubicBezTo>
                    <a:pt x="777" y="2123"/>
                    <a:pt x="905" y="2060"/>
                    <a:pt x="1003" y="1982"/>
                  </a:cubicBezTo>
                  <a:cubicBezTo>
                    <a:pt x="1128" y="1857"/>
                    <a:pt x="1204" y="1706"/>
                    <a:pt x="1254" y="1556"/>
                  </a:cubicBezTo>
                  <a:cubicBezTo>
                    <a:pt x="1404" y="1105"/>
                    <a:pt x="1404" y="578"/>
                    <a:pt x="1103" y="227"/>
                  </a:cubicBezTo>
                  <a:cubicBezTo>
                    <a:pt x="1003" y="127"/>
                    <a:pt x="878" y="27"/>
                    <a:pt x="727" y="2"/>
                  </a:cubicBezTo>
                  <a:cubicBezTo>
                    <a:pt x="718" y="1"/>
                    <a:pt x="710" y="1"/>
                    <a:pt x="701" y="1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7"/>
            <p:cNvSpPr/>
            <p:nvPr/>
          </p:nvSpPr>
          <p:spPr>
            <a:xfrm>
              <a:off x="6127901" y="2857518"/>
              <a:ext cx="38701" cy="58506"/>
            </a:xfrm>
            <a:custGeom>
              <a:avLst/>
              <a:gdLst/>
              <a:ahLst/>
              <a:cxnLst/>
              <a:rect l="l" t="t" r="r" b="b"/>
              <a:pathLst>
                <a:path w="1405" h="2124" extrusionOk="0">
                  <a:moveTo>
                    <a:pt x="701" y="1"/>
                  </a:moveTo>
                  <a:cubicBezTo>
                    <a:pt x="365" y="1"/>
                    <a:pt x="150" y="460"/>
                    <a:pt x="101" y="729"/>
                  </a:cubicBezTo>
                  <a:cubicBezTo>
                    <a:pt x="1" y="1080"/>
                    <a:pt x="76" y="1456"/>
                    <a:pt x="226" y="1781"/>
                  </a:cubicBezTo>
                  <a:cubicBezTo>
                    <a:pt x="301" y="1907"/>
                    <a:pt x="402" y="2057"/>
                    <a:pt x="552" y="2107"/>
                  </a:cubicBezTo>
                  <a:cubicBezTo>
                    <a:pt x="590" y="2118"/>
                    <a:pt x="629" y="2123"/>
                    <a:pt x="667" y="2123"/>
                  </a:cubicBezTo>
                  <a:cubicBezTo>
                    <a:pt x="802" y="2123"/>
                    <a:pt x="930" y="2060"/>
                    <a:pt x="1028" y="1982"/>
                  </a:cubicBezTo>
                  <a:cubicBezTo>
                    <a:pt x="1153" y="1857"/>
                    <a:pt x="1204" y="1706"/>
                    <a:pt x="1254" y="1556"/>
                  </a:cubicBezTo>
                  <a:cubicBezTo>
                    <a:pt x="1404" y="1105"/>
                    <a:pt x="1404" y="578"/>
                    <a:pt x="1128" y="227"/>
                  </a:cubicBezTo>
                  <a:cubicBezTo>
                    <a:pt x="1028" y="127"/>
                    <a:pt x="878" y="27"/>
                    <a:pt x="727" y="2"/>
                  </a:cubicBezTo>
                  <a:cubicBezTo>
                    <a:pt x="718" y="1"/>
                    <a:pt x="710" y="1"/>
                    <a:pt x="701" y="1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7"/>
            <p:cNvSpPr/>
            <p:nvPr/>
          </p:nvSpPr>
          <p:spPr>
            <a:xfrm>
              <a:off x="6011581" y="2941060"/>
              <a:ext cx="71479" cy="45174"/>
            </a:xfrm>
            <a:custGeom>
              <a:avLst/>
              <a:gdLst/>
              <a:ahLst/>
              <a:cxnLst/>
              <a:rect l="l" t="t" r="r" b="b"/>
              <a:pathLst>
                <a:path w="2595" h="1640" extrusionOk="0">
                  <a:moveTo>
                    <a:pt x="1424" y="1"/>
                  </a:moveTo>
                  <a:cubicBezTo>
                    <a:pt x="899" y="1"/>
                    <a:pt x="0" y="39"/>
                    <a:pt x="88" y="678"/>
                  </a:cubicBezTo>
                  <a:cubicBezTo>
                    <a:pt x="138" y="904"/>
                    <a:pt x="264" y="1104"/>
                    <a:pt x="414" y="1255"/>
                  </a:cubicBezTo>
                  <a:cubicBezTo>
                    <a:pt x="718" y="1515"/>
                    <a:pt x="1017" y="1639"/>
                    <a:pt x="1304" y="1639"/>
                  </a:cubicBezTo>
                  <a:cubicBezTo>
                    <a:pt x="1679" y="1639"/>
                    <a:pt x="2031" y="1427"/>
                    <a:pt x="2344" y="1029"/>
                  </a:cubicBezTo>
                  <a:cubicBezTo>
                    <a:pt x="2469" y="854"/>
                    <a:pt x="2594" y="678"/>
                    <a:pt x="2569" y="453"/>
                  </a:cubicBezTo>
                  <a:cubicBezTo>
                    <a:pt x="2544" y="277"/>
                    <a:pt x="2369" y="127"/>
                    <a:pt x="2193" y="52"/>
                  </a:cubicBezTo>
                  <a:cubicBezTo>
                    <a:pt x="2018" y="1"/>
                    <a:pt x="1817" y="1"/>
                    <a:pt x="1617" y="1"/>
                  </a:cubicBezTo>
                  <a:cubicBezTo>
                    <a:pt x="1562" y="1"/>
                    <a:pt x="1497" y="1"/>
                    <a:pt x="1424" y="1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7"/>
            <p:cNvSpPr/>
            <p:nvPr/>
          </p:nvSpPr>
          <p:spPr>
            <a:xfrm>
              <a:off x="6015382" y="2971469"/>
              <a:ext cx="36607" cy="62830"/>
            </a:xfrm>
            <a:custGeom>
              <a:avLst/>
              <a:gdLst/>
              <a:ahLst/>
              <a:cxnLst/>
              <a:rect l="l" t="t" r="r" b="b"/>
              <a:pathLst>
                <a:path w="1329" h="2281" extrusionOk="0">
                  <a:moveTo>
                    <a:pt x="1128" y="0"/>
                  </a:moveTo>
                  <a:cubicBezTo>
                    <a:pt x="1053" y="25"/>
                    <a:pt x="1003" y="75"/>
                    <a:pt x="1003" y="151"/>
                  </a:cubicBezTo>
                  <a:cubicBezTo>
                    <a:pt x="1053" y="476"/>
                    <a:pt x="1078" y="802"/>
                    <a:pt x="1078" y="1128"/>
                  </a:cubicBezTo>
                  <a:cubicBezTo>
                    <a:pt x="1078" y="1329"/>
                    <a:pt x="1078" y="1504"/>
                    <a:pt x="1028" y="1679"/>
                  </a:cubicBezTo>
                  <a:cubicBezTo>
                    <a:pt x="953" y="1830"/>
                    <a:pt x="852" y="1980"/>
                    <a:pt x="727" y="2005"/>
                  </a:cubicBezTo>
                  <a:cubicBezTo>
                    <a:pt x="696" y="2012"/>
                    <a:pt x="664" y="2015"/>
                    <a:pt x="634" y="2015"/>
                  </a:cubicBezTo>
                  <a:cubicBezTo>
                    <a:pt x="542" y="2015"/>
                    <a:pt x="458" y="1986"/>
                    <a:pt x="401" y="1930"/>
                  </a:cubicBezTo>
                  <a:cubicBezTo>
                    <a:pt x="301" y="1855"/>
                    <a:pt x="251" y="1730"/>
                    <a:pt x="276" y="1604"/>
                  </a:cubicBezTo>
                  <a:cubicBezTo>
                    <a:pt x="301" y="1554"/>
                    <a:pt x="251" y="1479"/>
                    <a:pt x="176" y="1454"/>
                  </a:cubicBezTo>
                  <a:cubicBezTo>
                    <a:pt x="101" y="1454"/>
                    <a:pt x="50" y="1504"/>
                    <a:pt x="25" y="1554"/>
                  </a:cubicBezTo>
                  <a:cubicBezTo>
                    <a:pt x="0" y="1780"/>
                    <a:pt x="75" y="1980"/>
                    <a:pt x="226" y="2131"/>
                  </a:cubicBezTo>
                  <a:cubicBezTo>
                    <a:pt x="326" y="2231"/>
                    <a:pt x="476" y="2281"/>
                    <a:pt x="627" y="2281"/>
                  </a:cubicBezTo>
                  <a:cubicBezTo>
                    <a:pt x="677" y="2281"/>
                    <a:pt x="727" y="2281"/>
                    <a:pt x="802" y="2256"/>
                  </a:cubicBezTo>
                  <a:cubicBezTo>
                    <a:pt x="1003" y="2181"/>
                    <a:pt x="1178" y="2005"/>
                    <a:pt x="1253" y="1755"/>
                  </a:cubicBezTo>
                  <a:cubicBezTo>
                    <a:pt x="1329" y="1554"/>
                    <a:pt x="1329" y="1329"/>
                    <a:pt x="1329" y="1128"/>
                  </a:cubicBezTo>
                  <a:cubicBezTo>
                    <a:pt x="1329" y="802"/>
                    <a:pt x="1304" y="451"/>
                    <a:pt x="1278" y="126"/>
                  </a:cubicBezTo>
                  <a:cubicBezTo>
                    <a:pt x="1253" y="50"/>
                    <a:pt x="1203" y="0"/>
                    <a:pt x="1128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7"/>
            <p:cNvSpPr/>
            <p:nvPr/>
          </p:nvSpPr>
          <p:spPr>
            <a:xfrm>
              <a:off x="6044359" y="3001851"/>
              <a:ext cx="39389" cy="33853"/>
            </a:xfrm>
            <a:custGeom>
              <a:avLst/>
              <a:gdLst/>
              <a:ahLst/>
              <a:cxnLst/>
              <a:rect l="l" t="t" r="r" b="b"/>
              <a:pathLst>
                <a:path w="1430" h="1229" extrusionOk="0">
                  <a:moveTo>
                    <a:pt x="1304" y="0"/>
                  </a:moveTo>
                  <a:cubicBezTo>
                    <a:pt x="1229" y="25"/>
                    <a:pt x="1179" y="50"/>
                    <a:pt x="1179" y="125"/>
                  </a:cubicBezTo>
                  <a:cubicBezTo>
                    <a:pt x="1154" y="201"/>
                    <a:pt x="1154" y="276"/>
                    <a:pt x="1154" y="351"/>
                  </a:cubicBezTo>
                  <a:cubicBezTo>
                    <a:pt x="1179" y="426"/>
                    <a:pt x="1179" y="501"/>
                    <a:pt x="1154" y="551"/>
                  </a:cubicBezTo>
                  <a:cubicBezTo>
                    <a:pt x="1154" y="702"/>
                    <a:pt x="1104" y="802"/>
                    <a:pt x="1054" y="877"/>
                  </a:cubicBezTo>
                  <a:cubicBezTo>
                    <a:pt x="989" y="926"/>
                    <a:pt x="914" y="953"/>
                    <a:pt x="828" y="953"/>
                  </a:cubicBezTo>
                  <a:cubicBezTo>
                    <a:pt x="781" y="953"/>
                    <a:pt x="731" y="945"/>
                    <a:pt x="678" y="927"/>
                  </a:cubicBezTo>
                  <a:cubicBezTo>
                    <a:pt x="552" y="902"/>
                    <a:pt x="452" y="777"/>
                    <a:pt x="377" y="652"/>
                  </a:cubicBezTo>
                  <a:cubicBezTo>
                    <a:pt x="327" y="526"/>
                    <a:pt x="277" y="376"/>
                    <a:pt x="277" y="175"/>
                  </a:cubicBezTo>
                  <a:cubicBezTo>
                    <a:pt x="252" y="100"/>
                    <a:pt x="201" y="75"/>
                    <a:pt x="126" y="75"/>
                  </a:cubicBezTo>
                  <a:cubicBezTo>
                    <a:pt x="51" y="75"/>
                    <a:pt x="1" y="125"/>
                    <a:pt x="1" y="201"/>
                  </a:cubicBezTo>
                  <a:cubicBezTo>
                    <a:pt x="26" y="426"/>
                    <a:pt x="76" y="602"/>
                    <a:pt x="151" y="752"/>
                  </a:cubicBezTo>
                  <a:cubicBezTo>
                    <a:pt x="252" y="952"/>
                    <a:pt x="427" y="1103"/>
                    <a:pt x="602" y="1178"/>
                  </a:cubicBezTo>
                  <a:cubicBezTo>
                    <a:pt x="678" y="1203"/>
                    <a:pt x="753" y="1228"/>
                    <a:pt x="828" y="1228"/>
                  </a:cubicBezTo>
                  <a:cubicBezTo>
                    <a:pt x="978" y="1228"/>
                    <a:pt x="1129" y="1153"/>
                    <a:pt x="1229" y="1053"/>
                  </a:cubicBezTo>
                  <a:cubicBezTo>
                    <a:pt x="1329" y="952"/>
                    <a:pt x="1404" y="777"/>
                    <a:pt x="1430" y="576"/>
                  </a:cubicBezTo>
                  <a:cubicBezTo>
                    <a:pt x="1430" y="501"/>
                    <a:pt x="1430" y="426"/>
                    <a:pt x="1430" y="351"/>
                  </a:cubicBezTo>
                  <a:cubicBezTo>
                    <a:pt x="1430" y="276"/>
                    <a:pt x="1430" y="226"/>
                    <a:pt x="1430" y="150"/>
                  </a:cubicBezTo>
                  <a:cubicBezTo>
                    <a:pt x="1430" y="75"/>
                    <a:pt x="1379" y="25"/>
                    <a:pt x="1304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7"/>
            <p:cNvSpPr/>
            <p:nvPr/>
          </p:nvSpPr>
          <p:spPr>
            <a:xfrm>
              <a:off x="5826923" y="2907621"/>
              <a:ext cx="122217" cy="115992"/>
            </a:xfrm>
            <a:custGeom>
              <a:avLst/>
              <a:gdLst/>
              <a:ahLst/>
              <a:cxnLst/>
              <a:rect l="l" t="t" r="r" b="b"/>
              <a:pathLst>
                <a:path w="4437" h="4211" extrusionOk="0">
                  <a:moveTo>
                    <a:pt x="2206" y="0"/>
                  </a:moveTo>
                  <a:cubicBezTo>
                    <a:pt x="1147" y="0"/>
                    <a:pt x="243" y="815"/>
                    <a:pt x="125" y="1892"/>
                  </a:cubicBezTo>
                  <a:cubicBezTo>
                    <a:pt x="0" y="3070"/>
                    <a:pt x="852" y="4098"/>
                    <a:pt x="2030" y="4198"/>
                  </a:cubicBezTo>
                  <a:cubicBezTo>
                    <a:pt x="2106" y="4206"/>
                    <a:pt x="2181" y="4210"/>
                    <a:pt x="2255" y="4210"/>
                  </a:cubicBezTo>
                  <a:cubicBezTo>
                    <a:pt x="3314" y="4210"/>
                    <a:pt x="4219" y="3396"/>
                    <a:pt x="4336" y="2318"/>
                  </a:cubicBezTo>
                  <a:cubicBezTo>
                    <a:pt x="4436" y="1165"/>
                    <a:pt x="3584" y="113"/>
                    <a:pt x="2431" y="12"/>
                  </a:cubicBezTo>
                  <a:cubicBezTo>
                    <a:pt x="2356" y="4"/>
                    <a:pt x="2281" y="0"/>
                    <a:pt x="2206" y="0"/>
                  </a:cubicBezTo>
                  <a:close/>
                </a:path>
              </a:pathLst>
            </a:custGeom>
            <a:solidFill>
              <a:srgbClr val="DC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7"/>
            <p:cNvSpPr/>
            <p:nvPr/>
          </p:nvSpPr>
          <p:spPr>
            <a:xfrm>
              <a:off x="6165857" y="2897264"/>
              <a:ext cx="122245" cy="115992"/>
            </a:xfrm>
            <a:custGeom>
              <a:avLst/>
              <a:gdLst/>
              <a:ahLst/>
              <a:cxnLst/>
              <a:rect l="l" t="t" r="r" b="b"/>
              <a:pathLst>
                <a:path w="4438" h="4211" extrusionOk="0">
                  <a:moveTo>
                    <a:pt x="2207" y="0"/>
                  </a:moveTo>
                  <a:cubicBezTo>
                    <a:pt x="1145" y="0"/>
                    <a:pt x="220" y="815"/>
                    <a:pt x="126" y="1892"/>
                  </a:cubicBezTo>
                  <a:cubicBezTo>
                    <a:pt x="1" y="3045"/>
                    <a:pt x="853" y="4098"/>
                    <a:pt x="2006" y="4198"/>
                  </a:cubicBezTo>
                  <a:cubicBezTo>
                    <a:pt x="2083" y="4206"/>
                    <a:pt x="2160" y="4210"/>
                    <a:pt x="2236" y="4210"/>
                  </a:cubicBezTo>
                  <a:cubicBezTo>
                    <a:pt x="3315" y="4210"/>
                    <a:pt x="4218" y="3396"/>
                    <a:pt x="4312" y="2318"/>
                  </a:cubicBezTo>
                  <a:cubicBezTo>
                    <a:pt x="4437" y="1165"/>
                    <a:pt x="3585" y="113"/>
                    <a:pt x="2432" y="13"/>
                  </a:cubicBezTo>
                  <a:cubicBezTo>
                    <a:pt x="2356" y="4"/>
                    <a:pt x="2281" y="0"/>
                    <a:pt x="2207" y="0"/>
                  </a:cubicBezTo>
                  <a:close/>
                </a:path>
              </a:pathLst>
            </a:custGeom>
            <a:solidFill>
              <a:srgbClr val="DC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" name="TextBox 150"/>
          <p:cNvSpPr txBox="1"/>
          <p:nvPr/>
        </p:nvSpPr>
        <p:spPr>
          <a:xfrm>
            <a:off x="3193829" y="1069812"/>
            <a:ext cx="1671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</a:rPr>
              <a:t>Giải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1557097" y="1594607"/>
            <a:ext cx="52105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</a:rPr>
              <a:t>Vì mỗi cặp là 2 người nên số đô vật tham gia thi đấu là</a:t>
            </a:r>
            <a:r>
              <a:rPr lang="vi-VN" sz="2400" dirty="0" smtClean="0">
                <a:solidFill>
                  <a:srgbClr val="002060"/>
                </a:solidFill>
              </a:rPr>
              <a:t>:</a:t>
            </a:r>
            <a:endParaRPr lang="vi-VN" sz="2400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</a:rPr>
              <a:t>10 x 2 = 20 (đô vật</a:t>
            </a:r>
            <a:r>
              <a:rPr lang="vi-VN" sz="2400" dirty="0" smtClean="0">
                <a:solidFill>
                  <a:srgbClr val="002060"/>
                </a:solidFill>
              </a:rPr>
              <a:t>)</a:t>
            </a:r>
            <a:endParaRPr lang="vi-VN" sz="2400" dirty="0">
              <a:solidFill>
                <a:srgbClr val="002060"/>
              </a:solidFill>
            </a:endParaRPr>
          </a:p>
          <a:p>
            <a:pPr algn="r">
              <a:lnSpc>
                <a:spcPct val="150000"/>
              </a:lnSpc>
            </a:pPr>
            <a:r>
              <a:rPr lang="vi-VN" sz="2400" dirty="0">
                <a:solidFill>
                  <a:srgbClr val="002060"/>
                </a:solidFill>
              </a:rPr>
              <a:t>Đáp số: 20 đô vật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/>
      <p:bldP spid="1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6" name="Google Shape;3876;p50"/>
          <p:cNvSpPr txBox="1">
            <a:spLocks noGrp="1"/>
          </p:cNvSpPr>
          <p:nvPr>
            <p:ph type="title"/>
          </p:nvPr>
        </p:nvSpPr>
        <p:spPr>
          <a:xfrm>
            <a:off x="311700" y="36523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sz="3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10" name="Google Shape;3910;p50"/>
          <p:cNvGrpSpPr/>
          <p:nvPr/>
        </p:nvGrpSpPr>
        <p:grpSpPr>
          <a:xfrm>
            <a:off x="-115394" y="937934"/>
            <a:ext cx="1954706" cy="2991101"/>
            <a:chOff x="-104885" y="1246065"/>
            <a:chExt cx="2235379" cy="3420588"/>
          </a:xfrm>
        </p:grpSpPr>
        <p:grpSp>
          <p:nvGrpSpPr>
            <p:cNvPr id="3911" name="Google Shape;3911;p50"/>
            <p:cNvGrpSpPr/>
            <p:nvPr/>
          </p:nvGrpSpPr>
          <p:grpSpPr>
            <a:xfrm>
              <a:off x="-23" y="2480780"/>
              <a:ext cx="1463636" cy="806231"/>
              <a:chOff x="80379" y="2974904"/>
              <a:chExt cx="1766396" cy="973004"/>
            </a:xfrm>
          </p:grpSpPr>
          <p:sp>
            <p:nvSpPr>
              <p:cNvPr id="3912" name="Google Shape;3912;p50"/>
              <p:cNvSpPr/>
              <p:nvPr/>
            </p:nvSpPr>
            <p:spPr>
              <a:xfrm flipH="1">
                <a:off x="80385" y="2974904"/>
                <a:ext cx="1766390" cy="973004"/>
              </a:xfrm>
              <a:custGeom>
                <a:avLst/>
                <a:gdLst/>
                <a:ahLst/>
                <a:cxnLst/>
                <a:rect l="l" t="t" r="r" b="b"/>
                <a:pathLst>
                  <a:path w="51472" h="28353" extrusionOk="0">
                    <a:moveTo>
                      <a:pt x="15357" y="1"/>
                    </a:moveTo>
                    <a:cubicBezTo>
                      <a:pt x="9974" y="1"/>
                      <a:pt x="4681" y="665"/>
                      <a:pt x="1" y="2034"/>
                    </a:cubicBezTo>
                    <a:cubicBezTo>
                      <a:pt x="8058" y="10662"/>
                      <a:pt x="11938" y="20385"/>
                      <a:pt x="24173" y="24836"/>
                    </a:cubicBezTo>
                    <a:cubicBezTo>
                      <a:pt x="29410" y="26673"/>
                      <a:pt x="35752" y="28352"/>
                      <a:pt x="42537" y="28352"/>
                    </a:cubicBezTo>
                    <a:cubicBezTo>
                      <a:pt x="45451" y="28352"/>
                      <a:pt x="48447" y="28042"/>
                      <a:pt x="51472" y="27302"/>
                    </a:cubicBezTo>
                    <a:lnTo>
                      <a:pt x="51472" y="14268"/>
                    </a:lnTo>
                    <a:cubicBezTo>
                      <a:pt x="47797" y="10023"/>
                      <a:pt x="43734" y="6508"/>
                      <a:pt x="37526" y="3974"/>
                    </a:cubicBezTo>
                    <a:cubicBezTo>
                      <a:pt x="30977" y="1366"/>
                      <a:pt x="23074" y="1"/>
                      <a:pt x="15357" y="1"/>
                    </a:cubicBezTo>
                    <a:close/>
                  </a:path>
                </a:pathLst>
              </a:custGeom>
              <a:solidFill>
                <a:srgbClr val="0B4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3" name="Google Shape;3913;p50"/>
              <p:cNvSpPr/>
              <p:nvPr/>
            </p:nvSpPr>
            <p:spPr>
              <a:xfrm flipH="1">
                <a:off x="80379" y="3137607"/>
                <a:ext cx="1516319" cy="632472"/>
              </a:xfrm>
              <a:custGeom>
                <a:avLst/>
                <a:gdLst/>
                <a:ahLst/>
                <a:cxnLst/>
                <a:rect l="l" t="t" r="r" b="b"/>
                <a:pathLst>
                  <a:path w="44185" h="18430" extrusionOk="0">
                    <a:moveTo>
                      <a:pt x="508" y="1"/>
                    </a:moveTo>
                    <a:cubicBezTo>
                      <a:pt x="134" y="1"/>
                      <a:pt x="0" y="587"/>
                      <a:pt x="406" y="694"/>
                    </a:cubicBezTo>
                    <a:cubicBezTo>
                      <a:pt x="9308" y="2817"/>
                      <a:pt x="17274" y="7587"/>
                      <a:pt x="25377" y="11650"/>
                    </a:cubicBezTo>
                    <a:cubicBezTo>
                      <a:pt x="31311" y="14640"/>
                      <a:pt x="37588" y="17448"/>
                      <a:pt x="44185" y="18429"/>
                    </a:cubicBezTo>
                    <a:lnTo>
                      <a:pt x="44185" y="17722"/>
                    </a:lnTo>
                    <a:cubicBezTo>
                      <a:pt x="37429" y="16694"/>
                      <a:pt x="31015" y="13727"/>
                      <a:pt x="24943" y="10669"/>
                    </a:cubicBezTo>
                    <a:cubicBezTo>
                      <a:pt x="17046" y="6674"/>
                      <a:pt x="9262" y="2086"/>
                      <a:pt x="589" y="9"/>
                    </a:cubicBezTo>
                    <a:cubicBezTo>
                      <a:pt x="561" y="3"/>
                      <a:pt x="534" y="1"/>
                      <a:pt x="50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4" name="Google Shape;3914;p50"/>
              <p:cNvSpPr/>
              <p:nvPr/>
            </p:nvSpPr>
            <p:spPr>
              <a:xfrm flipH="1">
                <a:off x="1102584" y="3328245"/>
                <a:ext cx="21174" cy="18051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26" extrusionOk="0">
                    <a:moveTo>
                      <a:pt x="617" y="1"/>
                    </a:moveTo>
                    <a:lnTo>
                      <a:pt x="617" y="1"/>
                    </a:lnTo>
                    <a:cubicBezTo>
                      <a:pt x="411" y="24"/>
                      <a:pt x="206" y="24"/>
                      <a:pt x="1" y="24"/>
                    </a:cubicBezTo>
                    <a:cubicBezTo>
                      <a:pt x="115" y="206"/>
                      <a:pt x="206" y="366"/>
                      <a:pt x="297" y="526"/>
                    </a:cubicBezTo>
                    <a:cubicBezTo>
                      <a:pt x="411" y="366"/>
                      <a:pt x="503" y="183"/>
                      <a:pt x="617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5" name="Google Shape;3915;p50"/>
              <p:cNvSpPr/>
              <p:nvPr/>
            </p:nvSpPr>
            <p:spPr>
              <a:xfrm flipH="1">
                <a:off x="1088487" y="3081359"/>
                <a:ext cx="372894" cy="291527"/>
              </a:xfrm>
              <a:custGeom>
                <a:avLst/>
                <a:gdLst/>
                <a:ahLst/>
                <a:cxnLst/>
                <a:rect l="l" t="t" r="r" b="b"/>
                <a:pathLst>
                  <a:path w="10866" h="8495" extrusionOk="0">
                    <a:moveTo>
                      <a:pt x="5735" y="0"/>
                    </a:moveTo>
                    <a:cubicBezTo>
                      <a:pt x="5479" y="0"/>
                      <a:pt x="5232" y="248"/>
                      <a:pt x="5410" y="507"/>
                    </a:cubicBezTo>
                    <a:cubicBezTo>
                      <a:pt x="7031" y="2653"/>
                      <a:pt x="8515" y="4889"/>
                      <a:pt x="9839" y="7218"/>
                    </a:cubicBezTo>
                    <a:cubicBezTo>
                      <a:pt x="10044" y="7218"/>
                      <a:pt x="10249" y="7218"/>
                      <a:pt x="10455" y="7195"/>
                    </a:cubicBezTo>
                    <a:lnTo>
                      <a:pt x="10455" y="7195"/>
                    </a:lnTo>
                    <a:cubicBezTo>
                      <a:pt x="10341" y="7377"/>
                      <a:pt x="10249" y="7560"/>
                      <a:pt x="10135" y="7720"/>
                    </a:cubicBezTo>
                    <a:cubicBezTo>
                      <a:pt x="10044" y="7560"/>
                      <a:pt x="9953" y="7400"/>
                      <a:pt x="9839" y="7218"/>
                    </a:cubicBezTo>
                    <a:cubicBezTo>
                      <a:pt x="7139" y="7316"/>
                      <a:pt x="4440" y="7806"/>
                      <a:pt x="1726" y="7806"/>
                    </a:cubicBezTo>
                    <a:cubicBezTo>
                      <a:pt x="1296" y="7806"/>
                      <a:pt x="865" y="7793"/>
                      <a:pt x="435" y="7765"/>
                    </a:cubicBezTo>
                    <a:cubicBezTo>
                      <a:pt x="427" y="7765"/>
                      <a:pt x="420" y="7765"/>
                      <a:pt x="414" y="7765"/>
                    </a:cubicBezTo>
                    <a:cubicBezTo>
                      <a:pt x="1" y="7765"/>
                      <a:pt x="8" y="8428"/>
                      <a:pt x="435" y="8450"/>
                    </a:cubicBezTo>
                    <a:cubicBezTo>
                      <a:pt x="886" y="8481"/>
                      <a:pt x="1337" y="8494"/>
                      <a:pt x="1787" y="8494"/>
                    </a:cubicBezTo>
                    <a:cubicBezTo>
                      <a:pt x="4681" y="8494"/>
                      <a:pt x="7551" y="7942"/>
                      <a:pt x="10455" y="7902"/>
                    </a:cubicBezTo>
                    <a:cubicBezTo>
                      <a:pt x="10706" y="7902"/>
                      <a:pt x="10866" y="7606"/>
                      <a:pt x="10752" y="7377"/>
                    </a:cubicBezTo>
                    <a:cubicBezTo>
                      <a:pt x="9336" y="4867"/>
                      <a:pt x="7739" y="2470"/>
                      <a:pt x="6027" y="142"/>
                    </a:cubicBezTo>
                    <a:cubicBezTo>
                      <a:pt x="5947" y="42"/>
                      <a:pt x="5840" y="0"/>
                      <a:pt x="5735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6" name="Google Shape;3916;p50"/>
              <p:cNvSpPr/>
              <p:nvPr/>
            </p:nvSpPr>
            <p:spPr>
              <a:xfrm flipH="1">
                <a:off x="859757" y="3166984"/>
                <a:ext cx="432229" cy="365687"/>
              </a:xfrm>
              <a:custGeom>
                <a:avLst/>
                <a:gdLst/>
                <a:ahLst/>
                <a:cxnLst/>
                <a:rect l="l" t="t" r="r" b="b"/>
                <a:pathLst>
                  <a:path w="12595" h="10656" extrusionOk="0">
                    <a:moveTo>
                      <a:pt x="9113" y="1"/>
                    </a:moveTo>
                    <a:cubicBezTo>
                      <a:pt x="8896" y="1"/>
                      <a:pt x="8687" y="171"/>
                      <a:pt x="8783" y="431"/>
                    </a:cubicBezTo>
                    <a:cubicBezTo>
                      <a:pt x="9787" y="3011"/>
                      <a:pt x="10244" y="5773"/>
                      <a:pt x="11636" y="8169"/>
                    </a:cubicBezTo>
                    <a:cubicBezTo>
                      <a:pt x="11796" y="8146"/>
                      <a:pt x="11933" y="8101"/>
                      <a:pt x="12093" y="8055"/>
                    </a:cubicBezTo>
                    <a:lnTo>
                      <a:pt x="12093" y="8055"/>
                    </a:lnTo>
                    <a:cubicBezTo>
                      <a:pt x="12024" y="8238"/>
                      <a:pt x="11956" y="8397"/>
                      <a:pt x="11887" y="8580"/>
                    </a:cubicBezTo>
                    <a:cubicBezTo>
                      <a:pt x="11796" y="8443"/>
                      <a:pt x="11727" y="8306"/>
                      <a:pt x="11636" y="8169"/>
                    </a:cubicBezTo>
                    <a:cubicBezTo>
                      <a:pt x="8846" y="8912"/>
                      <a:pt x="5826" y="9957"/>
                      <a:pt x="2873" y="9957"/>
                    </a:cubicBezTo>
                    <a:cubicBezTo>
                      <a:pt x="2105" y="9957"/>
                      <a:pt x="1342" y="9886"/>
                      <a:pt x="589" y="9721"/>
                    </a:cubicBezTo>
                    <a:cubicBezTo>
                      <a:pt x="561" y="9715"/>
                      <a:pt x="534" y="9713"/>
                      <a:pt x="508" y="9713"/>
                    </a:cubicBezTo>
                    <a:cubicBezTo>
                      <a:pt x="134" y="9713"/>
                      <a:pt x="0" y="10299"/>
                      <a:pt x="406" y="10406"/>
                    </a:cubicBezTo>
                    <a:cubicBezTo>
                      <a:pt x="1203" y="10581"/>
                      <a:pt x="2008" y="10656"/>
                      <a:pt x="2816" y="10656"/>
                    </a:cubicBezTo>
                    <a:cubicBezTo>
                      <a:pt x="6015" y="10656"/>
                      <a:pt x="9269" y="9487"/>
                      <a:pt x="12275" y="8740"/>
                    </a:cubicBezTo>
                    <a:cubicBezTo>
                      <a:pt x="12481" y="8671"/>
                      <a:pt x="12595" y="8397"/>
                      <a:pt x="12481" y="8215"/>
                    </a:cubicBezTo>
                    <a:cubicBezTo>
                      <a:pt x="10928" y="5773"/>
                      <a:pt x="10495" y="2919"/>
                      <a:pt x="9468" y="249"/>
                    </a:cubicBezTo>
                    <a:cubicBezTo>
                      <a:pt x="9404" y="76"/>
                      <a:pt x="9257" y="1"/>
                      <a:pt x="9113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7" name="Google Shape;3917;p50"/>
              <p:cNvSpPr/>
              <p:nvPr/>
            </p:nvSpPr>
            <p:spPr>
              <a:xfrm flipH="1">
                <a:off x="515100" y="3252161"/>
                <a:ext cx="471660" cy="453060"/>
              </a:xfrm>
              <a:custGeom>
                <a:avLst/>
                <a:gdLst/>
                <a:ahLst/>
                <a:cxnLst/>
                <a:rect l="l" t="t" r="r" b="b"/>
                <a:pathLst>
                  <a:path w="13744" h="13202" extrusionOk="0">
                    <a:moveTo>
                      <a:pt x="7486" y="1"/>
                    </a:moveTo>
                    <a:cubicBezTo>
                      <a:pt x="7259" y="1"/>
                      <a:pt x="7023" y="249"/>
                      <a:pt x="7147" y="529"/>
                    </a:cubicBezTo>
                    <a:cubicBezTo>
                      <a:pt x="8768" y="3930"/>
                      <a:pt x="10799" y="7102"/>
                      <a:pt x="12717" y="10344"/>
                    </a:cubicBezTo>
                    <a:cubicBezTo>
                      <a:pt x="12899" y="10321"/>
                      <a:pt x="13105" y="10298"/>
                      <a:pt x="13287" y="10298"/>
                    </a:cubicBezTo>
                    <a:cubicBezTo>
                      <a:pt x="13196" y="10458"/>
                      <a:pt x="13105" y="10640"/>
                      <a:pt x="12991" y="10823"/>
                    </a:cubicBezTo>
                    <a:cubicBezTo>
                      <a:pt x="12899" y="10663"/>
                      <a:pt x="12808" y="10503"/>
                      <a:pt x="12717" y="10344"/>
                    </a:cubicBezTo>
                    <a:cubicBezTo>
                      <a:pt x="8562" y="10732"/>
                      <a:pt x="4545" y="11941"/>
                      <a:pt x="414" y="12535"/>
                    </a:cubicBezTo>
                    <a:cubicBezTo>
                      <a:pt x="1" y="12578"/>
                      <a:pt x="147" y="13201"/>
                      <a:pt x="536" y="13201"/>
                    </a:cubicBezTo>
                    <a:cubicBezTo>
                      <a:pt x="556" y="13201"/>
                      <a:pt x="576" y="13200"/>
                      <a:pt x="596" y="13197"/>
                    </a:cubicBezTo>
                    <a:cubicBezTo>
                      <a:pt x="4865" y="12603"/>
                      <a:pt x="8996" y="11302"/>
                      <a:pt x="13287" y="10983"/>
                    </a:cubicBezTo>
                    <a:cubicBezTo>
                      <a:pt x="13561" y="10960"/>
                      <a:pt x="13744" y="10709"/>
                      <a:pt x="13584" y="10458"/>
                    </a:cubicBezTo>
                    <a:cubicBezTo>
                      <a:pt x="11598" y="7057"/>
                      <a:pt x="9430" y="3747"/>
                      <a:pt x="7764" y="186"/>
                    </a:cubicBezTo>
                    <a:cubicBezTo>
                      <a:pt x="7698" y="55"/>
                      <a:pt x="7593" y="1"/>
                      <a:pt x="7486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8" name="Google Shape;3918;p50"/>
              <p:cNvSpPr/>
              <p:nvPr/>
            </p:nvSpPr>
            <p:spPr>
              <a:xfrm flipH="1">
                <a:off x="218991" y="3719919"/>
                <a:ext cx="18840" cy="2038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94" extrusionOk="0">
                    <a:moveTo>
                      <a:pt x="549" y="0"/>
                    </a:moveTo>
                    <a:lnTo>
                      <a:pt x="549" y="0"/>
                    </a:lnTo>
                    <a:cubicBezTo>
                      <a:pt x="366" y="69"/>
                      <a:pt x="184" y="114"/>
                      <a:pt x="1" y="183"/>
                    </a:cubicBezTo>
                    <a:cubicBezTo>
                      <a:pt x="138" y="320"/>
                      <a:pt x="252" y="457"/>
                      <a:pt x="389" y="594"/>
                    </a:cubicBezTo>
                    <a:cubicBezTo>
                      <a:pt x="457" y="388"/>
                      <a:pt x="503" y="206"/>
                      <a:pt x="54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9" name="Google Shape;3919;p50"/>
              <p:cNvSpPr/>
              <p:nvPr/>
            </p:nvSpPr>
            <p:spPr>
              <a:xfrm flipH="1">
                <a:off x="200984" y="3415310"/>
                <a:ext cx="459031" cy="452991"/>
              </a:xfrm>
              <a:custGeom>
                <a:avLst/>
                <a:gdLst/>
                <a:ahLst/>
                <a:cxnLst/>
                <a:rect l="l" t="t" r="r" b="b"/>
                <a:pathLst>
                  <a:path w="13376" h="13200" extrusionOk="0">
                    <a:moveTo>
                      <a:pt x="7388" y="1"/>
                    </a:moveTo>
                    <a:cubicBezTo>
                      <a:pt x="7137" y="1"/>
                      <a:pt x="6901" y="245"/>
                      <a:pt x="7076" y="499"/>
                    </a:cubicBezTo>
                    <a:cubicBezTo>
                      <a:pt x="9153" y="3170"/>
                      <a:pt x="9975" y="6594"/>
                      <a:pt x="12303" y="9059"/>
                    </a:cubicBezTo>
                    <a:cubicBezTo>
                      <a:pt x="12486" y="8990"/>
                      <a:pt x="12668" y="8945"/>
                      <a:pt x="12851" y="8876"/>
                    </a:cubicBezTo>
                    <a:lnTo>
                      <a:pt x="12851" y="8876"/>
                    </a:lnTo>
                    <a:cubicBezTo>
                      <a:pt x="12805" y="9082"/>
                      <a:pt x="12759" y="9264"/>
                      <a:pt x="12691" y="9470"/>
                    </a:cubicBezTo>
                    <a:cubicBezTo>
                      <a:pt x="12554" y="9333"/>
                      <a:pt x="12440" y="9196"/>
                      <a:pt x="12303" y="9059"/>
                    </a:cubicBezTo>
                    <a:cubicBezTo>
                      <a:pt x="8546" y="10289"/>
                      <a:pt x="4936" y="12493"/>
                      <a:pt x="905" y="12493"/>
                    </a:cubicBezTo>
                    <a:cubicBezTo>
                      <a:pt x="749" y="12493"/>
                      <a:pt x="592" y="12490"/>
                      <a:pt x="434" y="12483"/>
                    </a:cubicBezTo>
                    <a:cubicBezTo>
                      <a:pt x="427" y="12482"/>
                      <a:pt x="420" y="12482"/>
                      <a:pt x="413" y="12482"/>
                    </a:cubicBezTo>
                    <a:cubicBezTo>
                      <a:pt x="0" y="12482"/>
                      <a:pt x="7" y="13168"/>
                      <a:pt x="434" y="13190"/>
                    </a:cubicBezTo>
                    <a:cubicBezTo>
                      <a:pt x="586" y="13197"/>
                      <a:pt x="738" y="13200"/>
                      <a:pt x="889" y="13200"/>
                    </a:cubicBezTo>
                    <a:cubicBezTo>
                      <a:pt x="5197" y="13200"/>
                      <a:pt x="8998" y="10752"/>
                      <a:pt x="13033" y="9561"/>
                    </a:cubicBezTo>
                    <a:cubicBezTo>
                      <a:pt x="13284" y="9493"/>
                      <a:pt x="13376" y="9150"/>
                      <a:pt x="13193" y="8968"/>
                    </a:cubicBezTo>
                    <a:cubicBezTo>
                      <a:pt x="10591" y="6525"/>
                      <a:pt x="9815" y="2919"/>
                      <a:pt x="7692" y="157"/>
                    </a:cubicBezTo>
                    <a:cubicBezTo>
                      <a:pt x="7609" y="47"/>
                      <a:pt x="7497" y="1"/>
                      <a:pt x="73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20" name="Google Shape;3920;p50"/>
            <p:cNvGrpSpPr/>
            <p:nvPr/>
          </p:nvGrpSpPr>
          <p:grpSpPr>
            <a:xfrm rot="5400000">
              <a:off x="-155838" y="3322815"/>
              <a:ext cx="1499686" cy="1187992"/>
              <a:chOff x="8757948" y="1920174"/>
              <a:chExt cx="1090443" cy="865316"/>
            </a:xfrm>
          </p:grpSpPr>
          <p:sp>
            <p:nvSpPr>
              <p:cNvPr id="3921" name="Google Shape;3921;p50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2" name="Google Shape;3922;p50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3" name="Google Shape;3923;p50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4" name="Google Shape;3924;p50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5" name="Google Shape;3925;p50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6" name="Google Shape;3926;p50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7" name="Google Shape;3927;p50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8" name="Google Shape;3928;p50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9" name="Google Shape;3929;p50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0" name="Google Shape;3930;p50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1" name="Google Shape;3931;p50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2" name="Google Shape;3932;p50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3" name="Google Shape;3933;p50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4" name="Google Shape;3934;p50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5" name="Google Shape;3935;p50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6" name="Google Shape;3936;p50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7" name="Google Shape;3937;p50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8" name="Google Shape;3938;p50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9" name="Google Shape;3939;p50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0" name="Google Shape;3940;p50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1" name="Google Shape;3941;p50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2" name="Google Shape;3942;p50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43" name="Google Shape;3943;p50"/>
            <p:cNvGrpSpPr/>
            <p:nvPr/>
          </p:nvGrpSpPr>
          <p:grpSpPr>
            <a:xfrm>
              <a:off x="333660" y="2568447"/>
              <a:ext cx="1796834" cy="1254933"/>
              <a:chOff x="482875" y="2377725"/>
              <a:chExt cx="1432425" cy="1000425"/>
            </a:xfrm>
          </p:grpSpPr>
          <p:sp>
            <p:nvSpPr>
              <p:cNvPr id="3944" name="Google Shape;3944;p50"/>
              <p:cNvSpPr/>
              <p:nvPr/>
            </p:nvSpPr>
            <p:spPr>
              <a:xfrm>
                <a:off x="1154300" y="2522925"/>
                <a:ext cx="269325" cy="478025"/>
              </a:xfrm>
              <a:custGeom>
                <a:avLst/>
                <a:gdLst/>
                <a:ahLst/>
                <a:cxnLst/>
                <a:rect l="l" t="t" r="r" b="b"/>
                <a:pathLst>
                  <a:path w="10773" h="19121" extrusionOk="0">
                    <a:moveTo>
                      <a:pt x="8968" y="1"/>
                    </a:moveTo>
                    <a:cubicBezTo>
                      <a:pt x="7025" y="1"/>
                      <a:pt x="0" y="9287"/>
                      <a:pt x="1497" y="17100"/>
                    </a:cubicBezTo>
                    <a:cubicBezTo>
                      <a:pt x="1723" y="17927"/>
                      <a:pt x="3794" y="19120"/>
                      <a:pt x="5661" y="19120"/>
                    </a:cubicBezTo>
                    <a:cubicBezTo>
                      <a:pt x="6103" y="19120"/>
                      <a:pt x="6534" y="19053"/>
                      <a:pt x="6926" y="18899"/>
                    </a:cubicBezTo>
                    <a:cubicBezTo>
                      <a:pt x="6926" y="18899"/>
                      <a:pt x="4227" y="11361"/>
                      <a:pt x="9190" y="3295"/>
                    </a:cubicBezTo>
                    <a:cubicBezTo>
                      <a:pt x="9904" y="2582"/>
                      <a:pt x="10772" y="751"/>
                      <a:pt x="9159" y="38"/>
                    </a:cubicBezTo>
                    <a:cubicBezTo>
                      <a:pt x="9103" y="13"/>
                      <a:pt x="9039" y="1"/>
                      <a:pt x="8968" y="1"/>
                    </a:cubicBezTo>
                    <a:close/>
                  </a:path>
                </a:pathLst>
              </a:custGeom>
              <a:solidFill>
                <a:srgbClr val="A85C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5" name="Google Shape;3945;p50"/>
              <p:cNvSpPr/>
              <p:nvPr/>
            </p:nvSpPr>
            <p:spPr>
              <a:xfrm>
                <a:off x="840400" y="2446725"/>
                <a:ext cx="281075" cy="446225"/>
              </a:xfrm>
              <a:custGeom>
                <a:avLst/>
                <a:gdLst/>
                <a:ahLst/>
                <a:cxnLst/>
                <a:rect l="l" t="t" r="r" b="b"/>
                <a:pathLst>
                  <a:path w="11243" h="17849" extrusionOk="0">
                    <a:moveTo>
                      <a:pt x="8995" y="0"/>
                    </a:moveTo>
                    <a:cubicBezTo>
                      <a:pt x="8341" y="0"/>
                      <a:pt x="7576" y="229"/>
                      <a:pt x="6763" y="821"/>
                    </a:cubicBezTo>
                    <a:cubicBezTo>
                      <a:pt x="0" y="7646"/>
                      <a:pt x="93" y="16673"/>
                      <a:pt x="93" y="16673"/>
                    </a:cubicBezTo>
                    <a:cubicBezTo>
                      <a:pt x="1321" y="17445"/>
                      <a:pt x="3196" y="17849"/>
                      <a:pt x="4797" y="17849"/>
                    </a:cubicBezTo>
                    <a:cubicBezTo>
                      <a:pt x="6352" y="17849"/>
                      <a:pt x="7650" y="17468"/>
                      <a:pt x="7848" y="16673"/>
                    </a:cubicBezTo>
                    <a:cubicBezTo>
                      <a:pt x="6111" y="10717"/>
                      <a:pt x="10827" y="2900"/>
                      <a:pt x="11075" y="1752"/>
                    </a:cubicBezTo>
                    <a:cubicBezTo>
                      <a:pt x="11243" y="997"/>
                      <a:pt x="10361" y="0"/>
                      <a:pt x="8995" y="0"/>
                    </a:cubicBezTo>
                    <a:close/>
                  </a:path>
                </a:pathLst>
              </a:custGeom>
              <a:solidFill>
                <a:srgbClr val="A85C1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6" name="Google Shape;3946;p50"/>
              <p:cNvSpPr/>
              <p:nvPr/>
            </p:nvSpPr>
            <p:spPr>
              <a:xfrm>
                <a:off x="482875" y="2377725"/>
                <a:ext cx="1252500" cy="298850"/>
              </a:xfrm>
              <a:custGeom>
                <a:avLst/>
                <a:gdLst/>
                <a:ahLst/>
                <a:cxnLst/>
                <a:rect l="l" t="t" r="r" b="b"/>
                <a:pathLst>
                  <a:path w="50100" h="11954" extrusionOk="0">
                    <a:moveTo>
                      <a:pt x="2289" y="1"/>
                    </a:moveTo>
                    <a:cubicBezTo>
                      <a:pt x="1732" y="1"/>
                      <a:pt x="1182" y="227"/>
                      <a:pt x="776" y="665"/>
                    </a:cubicBezTo>
                    <a:cubicBezTo>
                      <a:pt x="0" y="1534"/>
                      <a:pt x="62" y="2837"/>
                      <a:pt x="900" y="3612"/>
                    </a:cubicBezTo>
                    <a:cubicBezTo>
                      <a:pt x="2668" y="5256"/>
                      <a:pt x="4777" y="6249"/>
                      <a:pt x="6856" y="6932"/>
                    </a:cubicBezTo>
                    <a:cubicBezTo>
                      <a:pt x="8934" y="7583"/>
                      <a:pt x="11013" y="7924"/>
                      <a:pt x="13060" y="8141"/>
                    </a:cubicBezTo>
                    <a:cubicBezTo>
                      <a:pt x="14115" y="8266"/>
                      <a:pt x="15139" y="8328"/>
                      <a:pt x="16162" y="8359"/>
                    </a:cubicBezTo>
                    <a:cubicBezTo>
                      <a:pt x="16889" y="8404"/>
                      <a:pt x="17666" y="8433"/>
                      <a:pt x="18419" y="8433"/>
                    </a:cubicBezTo>
                    <a:cubicBezTo>
                      <a:pt x="18695" y="8433"/>
                      <a:pt x="18967" y="8429"/>
                      <a:pt x="19233" y="8421"/>
                    </a:cubicBezTo>
                    <a:cubicBezTo>
                      <a:pt x="21312" y="8390"/>
                      <a:pt x="23297" y="8235"/>
                      <a:pt x="25252" y="8173"/>
                    </a:cubicBezTo>
                    <a:cubicBezTo>
                      <a:pt x="26061" y="8134"/>
                      <a:pt x="26849" y="8111"/>
                      <a:pt x="27632" y="8111"/>
                    </a:cubicBezTo>
                    <a:cubicBezTo>
                      <a:pt x="28738" y="8111"/>
                      <a:pt x="29833" y="8157"/>
                      <a:pt x="30960" y="8266"/>
                    </a:cubicBezTo>
                    <a:cubicBezTo>
                      <a:pt x="32883" y="8452"/>
                      <a:pt x="34775" y="8762"/>
                      <a:pt x="36730" y="9103"/>
                    </a:cubicBezTo>
                    <a:cubicBezTo>
                      <a:pt x="40576" y="9848"/>
                      <a:pt x="44392" y="10778"/>
                      <a:pt x="48145" y="11895"/>
                    </a:cubicBezTo>
                    <a:cubicBezTo>
                      <a:pt x="48276" y="11935"/>
                      <a:pt x="48408" y="11954"/>
                      <a:pt x="48538" y="11954"/>
                    </a:cubicBezTo>
                    <a:cubicBezTo>
                      <a:pt x="49115" y="11954"/>
                      <a:pt x="49649" y="11578"/>
                      <a:pt x="49852" y="10995"/>
                    </a:cubicBezTo>
                    <a:cubicBezTo>
                      <a:pt x="50100" y="10282"/>
                      <a:pt x="49697" y="9506"/>
                      <a:pt x="48983" y="9258"/>
                    </a:cubicBezTo>
                    <a:cubicBezTo>
                      <a:pt x="45167" y="7986"/>
                      <a:pt x="41259" y="6901"/>
                      <a:pt x="37350" y="6063"/>
                    </a:cubicBezTo>
                    <a:cubicBezTo>
                      <a:pt x="35365" y="5629"/>
                      <a:pt x="33379" y="5256"/>
                      <a:pt x="31332" y="5008"/>
                    </a:cubicBezTo>
                    <a:cubicBezTo>
                      <a:pt x="30308" y="4884"/>
                      <a:pt x="29284" y="4791"/>
                      <a:pt x="28230" y="4729"/>
                    </a:cubicBezTo>
                    <a:cubicBezTo>
                      <a:pt x="27702" y="4698"/>
                      <a:pt x="27183" y="4690"/>
                      <a:pt x="26671" y="4690"/>
                    </a:cubicBezTo>
                    <a:cubicBezTo>
                      <a:pt x="26159" y="4690"/>
                      <a:pt x="25655" y="4698"/>
                      <a:pt x="25159" y="4698"/>
                    </a:cubicBezTo>
                    <a:cubicBezTo>
                      <a:pt x="23142" y="4729"/>
                      <a:pt x="21157" y="4791"/>
                      <a:pt x="19233" y="4791"/>
                    </a:cubicBezTo>
                    <a:cubicBezTo>
                      <a:pt x="18272" y="4760"/>
                      <a:pt x="17341" y="4729"/>
                      <a:pt x="16380" y="4667"/>
                    </a:cubicBezTo>
                    <a:cubicBezTo>
                      <a:pt x="15418" y="4574"/>
                      <a:pt x="14456" y="4481"/>
                      <a:pt x="13526" y="4357"/>
                    </a:cubicBezTo>
                    <a:cubicBezTo>
                      <a:pt x="11633" y="4109"/>
                      <a:pt x="9803" y="3736"/>
                      <a:pt x="8097" y="3147"/>
                    </a:cubicBezTo>
                    <a:cubicBezTo>
                      <a:pt x="6422" y="2558"/>
                      <a:pt x="4902" y="1720"/>
                      <a:pt x="3785" y="634"/>
                    </a:cubicBezTo>
                    <a:lnTo>
                      <a:pt x="3754" y="603"/>
                    </a:lnTo>
                    <a:lnTo>
                      <a:pt x="3723" y="572"/>
                    </a:lnTo>
                    <a:cubicBezTo>
                      <a:pt x="3309" y="188"/>
                      <a:pt x="2796" y="1"/>
                      <a:pt x="22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7" name="Google Shape;3947;p50"/>
              <p:cNvSpPr/>
              <p:nvPr/>
            </p:nvSpPr>
            <p:spPr>
              <a:xfrm>
                <a:off x="1116475" y="2580475"/>
                <a:ext cx="573925" cy="95425"/>
              </a:xfrm>
              <a:custGeom>
                <a:avLst/>
                <a:gdLst/>
                <a:ahLst/>
                <a:cxnLst/>
                <a:rect l="l" t="t" r="r" b="b"/>
                <a:pathLst>
                  <a:path w="22957" h="3817" extrusionOk="0">
                    <a:moveTo>
                      <a:pt x="22957" y="3816"/>
                    </a:moveTo>
                    <a:cubicBezTo>
                      <a:pt x="22895" y="3816"/>
                      <a:pt x="22832" y="3816"/>
                      <a:pt x="22801" y="3785"/>
                    </a:cubicBezTo>
                    <a:cubicBezTo>
                      <a:pt x="19048" y="2668"/>
                      <a:pt x="15232" y="1738"/>
                      <a:pt x="11386" y="993"/>
                    </a:cubicBezTo>
                    <a:cubicBezTo>
                      <a:pt x="11199" y="962"/>
                      <a:pt x="11013" y="931"/>
                      <a:pt x="10827" y="900"/>
                    </a:cubicBezTo>
                    <a:lnTo>
                      <a:pt x="10827" y="900"/>
                    </a:lnTo>
                    <a:cubicBezTo>
                      <a:pt x="11013" y="931"/>
                      <a:pt x="11199" y="962"/>
                      <a:pt x="11386" y="993"/>
                    </a:cubicBezTo>
                    <a:cubicBezTo>
                      <a:pt x="15232" y="1738"/>
                      <a:pt x="19048" y="2668"/>
                      <a:pt x="22801" y="3785"/>
                    </a:cubicBezTo>
                    <a:cubicBezTo>
                      <a:pt x="22832" y="3816"/>
                      <a:pt x="22895" y="3816"/>
                      <a:pt x="22957" y="3816"/>
                    </a:cubicBezTo>
                    <a:close/>
                    <a:moveTo>
                      <a:pt x="7384" y="342"/>
                    </a:moveTo>
                    <a:cubicBezTo>
                      <a:pt x="6794" y="280"/>
                      <a:pt x="6205" y="218"/>
                      <a:pt x="5616" y="156"/>
                    </a:cubicBezTo>
                    <a:cubicBezTo>
                      <a:pt x="5585" y="156"/>
                      <a:pt x="5585" y="156"/>
                      <a:pt x="5554" y="156"/>
                    </a:cubicBezTo>
                    <a:cubicBezTo>
                      <a:pt x="5585" y="156"/>
                      <a:pt x="5585" y="156"/>
                      <a:pt x="5616" y="156"/>
                    </a:cubicBezTo>
                    <a:cubicBezTo>
                      <a:pt x="6205" y="218"/>
                      <a:pt x="6794" y="280"/>
                      <a:pt x="7384" y="342"/>
                    </a:cubicBezTo>
                    <a:lnTo>
                      <a:pt x="7384" y="342"/>
                    </a:lnTo>
                    <a:close/>
                    <a:moveTo>
                      <a:pt x="5554" y="156"/>
                    </a:moveTo>
                    <a:cubicBezTo>
                      <a:pt x="5523" y="156"/>
                      <a:pt x="5523" y="156"/>
                      <a:pt x="5491" y="156"/>
                    </a:cubicBezTo>
                    <a:cubicBezTo>
                      <a:pt x="5523" y="156"/>
                      <a:pt x="5523" y="156"/>
                      <a:pt x="5554" y="156"/>
                    </a:cubicBezTo>
                    <a:close/>
                    <a:moveTo>
                      <a:pt x="5460" y="156"/>
                    </a:moveTo>
                    <a:cubicBezTo>
                      <a:pt x="5460" y="156"/>
                      <a:pt x="5429" y="156"/>
                      <a:pt x="5398" y="125"/>
                    </a:cubicBezTo>
                    <a:cubicBezTo>
                      <a:pt x="5429" y="156"/>
                      <a:pt x="5460" y="156"/>
                      <a:pt x="5460" y="156"/>
                    </a:cubicBezTo>
                    <a:close/>
                    <a:moveTo>
                      <a:pt x="5367" y="125"/>
                    </a:moveTo>
                    <a:cubicBezTo>
                      <a:pt x="5336" y="125"/>
                      <a:pt x="5336" y="125"/>
                      <a:pt x="5336" y="125"/>
                    </a:cubicBezTo>
                    <a:cubicBezTo>
                      <a:pt x="5336" y="125"/>
                      <a:pt x="5336" y="125"/>
                      <a:pt x="5367" y="125"/>
                    </a:cubicBezTo>
                    <a:close/>
                    <a:moveTo>
                      <a:pt x="1" y="31"/>
                    </a:moveTo>
                    <a:cubicBezTo>
                      <a:pt x="714" y="0"/>
                      <a:pt x="1397" y="0"/>
                      <a:pt x="2110" y="0"/>
                    </a:cubicBezTo>
                    <a:cubicBezTo>
                      <a:pt x="1397" y="0"/>
                      <a:pt x="714" y="0"/>
                      <a:pt x="1" y="31"/>
                    </a:cubicBezTo>
                    <a:close/>
                    <a:moveTo>
                      <a:pt x="2110" y="0"/>
                    </a:moveTo>
                    <a:lnTo>
                      <a:pt x="2110" y="0"/>
                    </a:lnTo>
                    <a:lnTo>
                      <a:pt x="2110" y="0"/>
                    </a:lnTo>
                    <a:lnTo>
                      <a:pt x="2110" y="0"/>
                    </a:lnTo>
                    <a:close/>
                  </a:path>
                </a:pathLst>
              </a:custGeom>
              <a:solidFill>
                <a:srgbClr val="A5C7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8" name="Google Shape;3948;p50"/>
              <p:cNvSpPr/>
              <p:nvPr/>
            </p:nvSpPr>
            <p:spPr>
              <a:xfrm>
                <a:off x="952850" y="2583575"/>
                <a:ext cx="124100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187" extrusionOk="0">
                    <a:moveTo>
                      <a:pt x="0" y="187"/>
                    </a:moveTo>
                    <a:lnTo>
                      <a:pt x="0" y="187"/>
                    </a:lnTo>
                    <a:lnTo>
                      <a:pt x="0" y="187"/>
                    </a:lnTo>
                    <a:close/>
                    <a:moveTo>
                      <a:pt x="31" y="187"/>
                    </a:moveTo>
                    <a:lnTo>
                      <a:pt x="62" y="187"/>
                    </a:lnTo>
                    <a:lnTo>
                      <a:pt x="31" y="187"/>
                    </a:lnTo>
                    <a:close/>
                    <a:moveTo>
                      <a:pt x="62" y="187"/>
                    </a:moveTo>
                    <a:cubicBezTo>
                      <a:pt x="186" y="187"/>
                      <a:pt x="310" y="187"/>
                      <a:pt x="434" y="187"/>
                    </a:cubicBezTo>
                    <a:cubicBezTo>
                      <a:pt x="1986" y="156"/>
                      <a:pt x="3475" y="63"/>
                      <a:pt x="4964" y="1"/>
                    </a:cubicBezTo>
                    <a:lnTo>
                      <a:pt x="4964" y="1"/>
                    </a:lnTo>
                    <a:cubicBezTo>
                      <a:pt x="3475" y="63"/>
                      <a:pt x="1986" y="156"/>
                      <a:pt x="434" y="187"/>
                    </a:cubicBezTo>
                    <a:cubicBezTo>
                      <a:pt x="310" y="187"/>
                      <a:pt x="186" y="187"/>
                      <a:pt x="62" y="187"/>
                    </a:cubicBezTo>
                    <a:close/>
                  </a:path>
                </a:pathLst>
              </a:custGeom>
              <a:solidFill>
                <a:srgbClr val="6D48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9" name="Google Shape;3949;p50"/>
              <p:cNvSpPr/>
              <p:nvPr/>
            </p:nvSpPr>
            <p:spPr>
              <a:xfrm>
                <a:off x="802400" y="2547125"/>
                <a:ext cx="919800" cy="129550"/>
              </a:xfrm>
              <a:custGeom>
                <a:avLst/>
                <a:gdLst/>
                <a:ahLst/>
                <a:cxnLst/>
                <a:rect l="l" t="t" r="r" b="b"/>
                <a:pathLst>
                  <a:path w="36792" h="5182" extrusionOk="0">
                    <a:moveTo>
                      <a:pt x="12285" y="1"/>
                    </a:moveTo>
                    <a:cubicBezTo>
                      <a:pt x="9368" y="1"/>
                      <a:pt x="6452" y="156"/>
                      <a:pt x="3536" y="373"/>
                    </a:cubicBezTo>
                    <a:cubicBezTo>
                      <a:pt x="3040" y="404"/>
                      <a:pt x="2544" y="404"/>
                      <a:pt x="2078" y="404"/>
                    </a:cubicBezTo>
                    <a:cubicBezTo>
                      <a:pt x="1458" y="404"/>
                      <a:pt x="838" y="373"/>
                      <a:pt x="217" y="342"/>
                    </a:cubicBezTo>
                    <a:cubicBezTo>
                      <a:pt x="155" y="652"/>
                      <a:pt x="62" y="993"/>
                      <a:pt x="0" y="1334"/>
                    </a:cubicBezTo>
                    <a:cubicBezTo>
                      <a:pt x="93" y="1334"/>
                      <a:pt x="186" y="1365"/>
                      <a:pt x="279" y="1365"/>
                    </a:cubicBezTo>
                    <a:lnTo>
                      <a:pt x="341" y="1365"/>
                    </a:lnTo>
                    <a:cubicBezTo>
                      <a:pt x="1365" y="1490"/>
                      <a:pt x="2358" y="1552"/>
                      <a:pt x="3381" y="1583"/>
                    </a:cubicBezTo>
                    <a:cubicBezTo>
                      <a:pt x="4095" y="1645"/>
                      <a:pt x="4870" y="1645"/>
                      <a:pt x="5646" y="1645"/>
                    </a:cubicBezTo>
                    <a:lnTo>
                      <a:pt x="6452" y="1645"/>
                    </a:lnTo>
                    <a:cubicBezTo>
                      <a:pt x="8004" y="1614"/>
                      <a:pt x="9493" y="1521"/>
                      <a:pt x="10982" y="1459"/>
                    </a:cubicBezTo>
                    <a:cubicBezTo>
                      <a:pt x="11478" y="1428"/>
                      <a:pt x="11974" y="1397"/>
                      <a:pt x="12471" y="1397"/>
                    </a:cubicBezTo>
                    <a:cubicBezTo>
                      <a:pt x="12502" y="1397"/>
                      <a:pt x="12533" y="1397"/>
                      <a:pt x="12564" y="1365"/>
                    </a:cubicBezTo>
                    <a:cubicBezTo>
                      <a:pt x="13277" y="1334"/>
                      <a:pt x="13960" y="1334"/>
                      <a:pt x="14673" y="1334"/>
                    </a:cubicBezTo>
                    <a:cubicBezTo>
                      <a:pt x="15759" y="1334"/>
                      <a:pt x="16814" y="1365"/>
                      <a:pt x="17899" y="1459"/>
                    </a:cubicBezTo>
                    <a:lnTo>
                      <a:pt x="17961" y="1459"/>
                    </a:lnTo>
                    <a:cubicBezTo>
                      <a:pt x="17992" y="1490"/>
                      <a:pt x="18023" y="1490"/>
                      <a:pt x="18023" y="1490"/>
                    </a:cubicBezTo>
                    <a:lnTo>
                      <a:pt x="18179" y="1490"/>
                    </a:lnTo>
                    <a:cubicBezTo>
                      <a:pt x="18768" y="1552"/>
                      <a:pt x="19357" y="1614"/>
                      <a:pt x="19947" y="1676"/>
                    </a:cubicBezTo>
                    <a:cubicBezTo>
                      <a:pt x="21095" y="1831"/>
                      <a:pt x="22211" y="2017"/>
                      <a:pt x="23390" y="2234"/>
                    </a:cubicBezTo>
                    <a:cubicBezTo>
                      <a:pt x="23576" y="2265"/>
                      <a:pt x="23762" y="2296"/>
                      <a:pt x="23949" y="2327"/>
                    </a:cubicBezTo>
                    <a:cubicBezTo>
                      <a:pt x="27795" y="3072"/>
                      <a:pt x="31611" y="4002"/>
                      <a:pt x="35364" y="5119"/>
                    </a:cubicBezTo>
                    <a:cubicBezTo>
                      <a:pt x="35395" y="5150"/>
                      <a:pt x="35458" y="5150"/>
                      <a:pt x="35520" y="5150"/>
                    </a:cubicBezTo>
                    <a:cubicBezTo>
                      <a:pt x="35582" y="5181"/>
                      <a:pt x="35675" y="5181"/>
                      <a:pt x="35737" y="5181"/>
                    </a:cubicBezTo>
                    <a:cubicBezTo>
                      <a:pt x="36140" y="5181"/>
                      <a:pt x="36512" y="4995"/>
                      <a:pt x="36791" y="4716"/>
                    </a:cubicBezTo>
                    <a:cubicBezTo>
                      <a:pt x="27330" y="993"/>
                      <a:pt x="19668" y="1"/>
                      <a:pt x="12285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0" name="Google Shape;3950;p50"/>
              <p:cNvSpPr/>
              <p:nvPr/>
            </p:nvSpPr>
            <p:spPr>
              <a:xfrm>
                <a:off x="502250" y="2465700"/>
                <a:ext cx="171425" cy="90750"/>
              </a:xfrm>
              <a:custGeom>
                <a:avLst/>
                <a:gdLst/>
                <a:ahLst/>
                <a:cxnLst/>
                <a:rect l="l" t="t" r="r" b="b"/>
                <a:pathLst>
                  <a:path w="6857" h="3630" extrusionOk="0">
                    <a:moveTo>
                      <a:pt x="6856" y="3630"/>
                    </a:moveTo>
                    <a:cubicBezTo>
                      <a:pt x="6608" y="3568"/>
                      <a:pt x="6329" y="3475"/>
                      <a:pt x="6081" y="3413"/>
                    </a:cubicBezTo>
                    <a:cubicBezTo>
                      <a:pt x="4002" y="2730"/>
                      <a:pt x="1893" y="1737"/>
                      <a:pt x="125" y="93"/>
                    </a:cubicBezTo>
                    <a:lnTo>
                      <a:pt x="125" y="93"/>
                    </a:lnTo>
                    <a:lnTo>
                      <a:pt x="125" y="93"/>
                    </a:lnTo>
                    <a:cubicBezTo>
                      <a:pt x="1893" y="1737"/>
                      <a:pt x="4002" y="2730"/>
                      <a:pt x="6081" y="3413"/>
                    </a:cubicBezTo>
                    <a:cubicBezTo>
                      <a:pt x="6329" y="3475"/>
                      <a:pt x="6608" y="3568"/>
                      <a:pt x="6856" y="3630"/>
                    </a:cubicBezTo>
                    <a:lnTo>
                      <a:pt x="6856" y="3630"/>
                    </a:lnTo>
                    <a:close/>
                    <a:moveTo>
                      <a:pt x="125" y="93"/>
                    </a:moveTo>
                    <a:cubicBezTo>
                      <a:pt x="125" y="93"/>
                      <a:pt x="125" y="93"/>
                      <a:pt x="94" y="93"/>
                    </a:cubicBezTo>
                    <a:cubicBezTo>
                      <a:pt x="125" y="93"/>
                      <a:pt x="125" y="93"/>
                      <a:pt x="125" y="93"/>
                    </a:cubicBezTo>
                    <a:close/>
                    <a:moveTo>
                      <a:pt x="94" y="93"/>
                    </a:moveTo>
                    <a:cubicBezTo>
                      <a:pt x="63" y="62"/>
                      <a:pt x="32" y="31"/>
                      <a:pt x="32" y="0"/>
                    </a:cubicBezTo>
                    <a:cubicBezTo>
                      <a:pt x="32" y="31"/>
                      <a:pt x="63" y="62"/>
                      <a:pt x="94" y="93"/>
                    </a:cubicBezTo>
                    <a:close/>
                    <a:moveTo>
                      <a:pt x="3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32" y="0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5C7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1" name="Google Shape;3951;p50"/>
              <p:cNvSpPr/>
              <p:nvPr/>
            </p:nvSpPr>
            <p:spPr>
              <a:xfrm>
                <a:off x="486750" y="2420725"/>
                <a:ext cx="198550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7942" h="5429" extrusionOk="0">
                    <a:moveTo>
                      <a:pt x="93" y="0"/>
                    </a:moveTo>
                    <a:cubicBezTo>
                      <a:pt x="0" y="620"/>
                      <a:pt x="155" y="1303"/>
                      <a:pt x="621" y="1799"/>
                    </a:cubicBezTo>
                    <a:lnTo>
                      <a:pt x="652" y="1799"/>
                    </a:lnTo>
                    <a:cubicBezTo>
                      <a:pt x="652" y="1830"/>
                      <a:pt x="683" y="1861"/>
                      <a:pt x="714" y="1892"/>
                    </a:cubicBezTo>
                    <a:lnTo>
                      <a:pt x="745" y="1892"/>
                    </a:lnTo>
                    <a:cubicBezTo>
                      <a:pt x="2513" y="3536"/>
                      <a:pt x="4622" y="4529"/>
                      <a:pt x="6701" y="5212"/>
                    </a:cubicBezTo>
                    <a:cubicBezTo>
                      <a:pt x="6949" y="5274"/>
                      <a:pt x="7228" y="5367"/>
                      <a:pt x="7476" y="5429"/>
                    </a:cubicBezTo>
                    <a:cubicBezTo>
                      <a:pt x="7632" y="5088"/>
                      <a:pt x="7787" y="4746"/>
                      <a:pt x="7942" y="4374"/>
                    </a:cubicBezTo>
                    <a:cubicBezTo>
                      <a:pt x="4188" y="3164"/>
                      <a:pt x="1489" y="1210"/>
                      <a:pt x="93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2" name="Google Shape;3952;p50"/>
              <p:cNvSpPr/>
              <p:nvPr/>
            </p:nvSpPr>
            <p:spPr>
              <a:xfrm>
                <a:off x="1306475" y="2738675"/>
                <a:ext cx="20200" cy="183825"/>
              </a:xfrm>
              <a:custGeom>
                <a:avLst/>
                <a:gdLst/>
                <a:ahLst/>
                <a:cxnLst/>
                <a:rect l="l" t="t" r="r" b="b"/>
                <a:pathLst>
                  <a:path w="808" h="7353" extrusionOk="0">
                    <a:moveTo>
                      <a:pt x="776" y="1"/>
                    </a:moveTo>
                    <a:cubicBezTo>
                      <a:pt x="1" y="2917"/>
                      <a:pt x="32" y="5492"/>
                      <a:pt x="249" y="7353"/>
                    </a:cubicBezTo>
                    <a:cubicBezTo>
                      <a:pt x="32" y="5492"/>
                      <a:pt x="1" y="2917"/>
                      <a:pt x="808" y="1"/>
                    </a:cubicBezTo>
                    <a:close/>
                  </a:path>
                </a:pathLst>
              </a:custGeom>
              <a:solidFill>
                <a:srgbClr val="D3AD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3" name="Google Shape;3953;p50"/>
              <p:cNvSpPr/>
              <p:nvPr/>
            </p:nvSpPr>
            <p:spPr>
              <a:xfrm>
                <a:off x="1186275" y="2738675"/>
                <a:ext cx="139625" cy="183825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7353" extrusionOk="0">
                    <a:moveTo>
                      <a:pt x="5584" y="1"/>
                    </a:moveTo>
                    <a:cubicBezTo>
                      <a:pt x="4747" y="745"/>
                      <a:pt x="4033" y="2079"/>
                      <a:pt x="3599" y="3165"/>
                    </a:cubicBezTo>
                    <a:cubicBezTo>
                      <a:pt x="3258" y="3972"/>
                      <a:pt x="2451" y="4499"/>
                      <a:pt x="1583" y="4499"/>
                    </a:cubicBezTo>
                    <a:lnTo>
                      <a:pt x="1397" y="4499"/>
                    </a:lnTo>
                    <a:cubicBezTo>
                      <a:pt x="962" y="4468"/>
                      <a:pt x="497" y="4437"/>
                      <a:pt x="125" y="4437"/>
                    </a:cubicBezTo>
                    <a:cubicBezTo>
                      <a:pt x="32" y="5212"/>
                      <a:pt x="1" y="5957"/>
                      <a:pt x="32" y="6733"/>
                    </a:cubicBezTo>
                    <a:cubicBezTo>
                      <a:pt x="2048" y="7074"/>
                      <a:pt x="3723" y="7260"/>
                      <a:pt x="5057" y="7353"/>
                    </a:cubicBezTo>
                    <a:cubicBezTo>
                      <a:pt x="4840" y="5492"/>
                      <a:pt x="4809" y="2917"/>
                      <a:pt x="5584" y="1"/>
                    </a:cubicBezTo>
                    <a:close/>
                  </a:path>
                </a:pathLst>
              </a:custGeom>
              <a:solidFill>
                <a:srgbClr val="8B3E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4" name="Google Shape;3954;p50"/>
              <p:cNvSpPr/>
              <p:nvPr/>
            </p:nvSpPr>
            <p:spPr>
              <a:xfrm>
                <a:off x="1025750" y="2744900"/>
                <a:ext cx="4675" cy="8377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3351" extrusionOk="0">
                    <a:moveTo>
                      <a:pt x="155" y="3350"/>
                    </a:moveTo>
                    <a:lnTo>
                      <a:pt x="155" y="3350"/>
                    </a:lnTo>
                    <a:cubicBezTo>
                      <a:pt x="0" y="2265"/>
                      <a:pt x="31" y="1117"/>
                      <a:pt x="186" y="0"/>
                    </a:cubicBezTo>
                    <a:cubicBezTo>
                      <a:pt x="186" y="0"/>
                      <a:pt x="186" y="0"/>
                      <a:pt x="186" y="0"/>
                    </a:cubicBezTo>
                    <a:cubicBezTo>
                      <a:pt x="31" y="1117"/>
                      <a:pt x="0" y="2265"/>
                      <a:pt x="155" y="3350"/>
                    </a:cubicBezTo>
                    <a:close/>
                  </a:path>
                </a:pathLst>
              </a:custGeom>
              <a:solidFill>
                <a:srgbClr val="D3AD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5" name="Google Shape;3955;p50"/>
              <p:cNvSpPr/>
              <p:nvPr/>
            </p:nvSpPr>
            <p:spPr>
              <a:xfrm>
                <a:off x="859775" y="2682075"/>
                <a:ext cx="1706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6826" h="5864" extrusionOk="0">
                    <a:moveTo>
                      <a:pt x="683" y="0"/>
                    </a:moveTo>
                    <a:cubicBezTo>
                      <a:pt x="404" y="807"/>
                      <a:pt x="156" y="1613"/>
                      <a:pt x="1" y="2358"/>
                    </a:cubicBezTo>
                    <a:cubicBezTo>
                      <a:pt x="2637" y="2699"/>
                      <a:pt x="5026" y="4343"/>
                      <a:pt x="6794" y="5863"/>
                    </a:cubicBezTo>
                    <a:cubicBezTo>
                      <a:pt x="6639" y="4778"/>
                      <a:pt x="6670" y="3630"/>
                      <a:pt x="6825" y="2513"/>
                    </a:cubicBezTo>
                    <a:cubicBezTo>
                      <a:pt x="4809" y="900"/>
                      <a:pt x="2234" y="217"/>
                      <a:pt x="683" y="0"/>
                    </a:cubicBezTo>
                    <a:close/>
                  </a:path>
                </a:pathLst>
              </a:custGeom>
              <a:solidFill>
                <a:srgbClr val="8B3E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6" name="Google Shape;3956;p50"/>
              <p:cNvSpPr/>
              <p:nvPr/>
            </p:nvSpPr>
            <p:spPr>
              <a:xfrm>
                <a:off x="1629100" y="3249750"/>
                <a:ext cx="179025" cy="83275"/>
              </a:xfrm>
              <a:custGeom>
                <a:avLst/>
                <a:gdLst/>
                <a:ahLst/>
                <a:cxnLst/>
                <a:rect l="l" t="t" r="r" b="b"/>
                <a:pathLst>
                  <a:path w="7161" h="3331" extrusionOk="0">
                    <a:moveTo>
                      <a:pt x="7074" y="1"/>
                    </a:moveTo>
                    <a:cubicBezTo>
                      <a:pt x="4441" y="1931"/>
                      <a:pt x="706" y="1987"/>
                      <a:pt x="288" y="1987"/>
                    </a:cubicBezTo>
                    <a:cubicBezTo>
                      <a:pt x="262" y="1987"/>
                      <a:pt x="249" y="1986"/>
                      <a:pt x="249" y="1986"/>
                    </a:cubicBezTo>
                    <a:lnTo>
                      <a:pt x="249" y="1986"/>
                    </a:lnTo>
                    <a:cubicBezTo>
                      <a:pt x="249" y="1986"/>
                      <a:pt x="1" y="3103"/>
                      <a:pt x="1149" y="3289"/>
                    </a:cubicBezTo>
                    <a:cubicBezTo>
                      <a:pt x="1291" y="3317"/>
                      <a:pt x="1443" y="3330"/>
                      <a:pt x="1601" y="3330"/>
                    </a:cubicBezTo>
                    <a:cubicBezTo>
                      <a:pt x="3749" y="3330"/>
                      <a:pt x="7160" y="926"/>
                      <a:pt x="7074" y="1"/>
                    </a:cubicBez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7" name="Google Shape;3957;p50"/>
              <p:cNvSpPr/>
              <p:nvPr/>
            </p:nvSpPr>
            <p:spPr>
              <a:xfrm>
                <a:off x="1623675" y="3315675"/>
                <a:ext cx="221050" cy="62475"/>
              </a:xfrm>
              <a:custGeom>
                <a:avLst/>
                <a:gdLst/>
                <a:ahLst/>
                <a:cxnLst/>
                <a:rect l="l" t="t" r="r" b="b"/>
                <a:pathLst>
                  <a:path w="8842" h="2499" extrusionOk="0">
                    <a:moveTo>
                      <a:pt x="8842" y="1"/>
                    </a:moveTo>
                    <a:lnTo>
                      <a:pt x="8842" y="1"/>
                    </a:lnTo>
                    <a:cubicBezTo>
                      <a:pt x="7173" y="724"/>
                      <a:pt x="5349" y="923"/>
                      <a:pt x="3843" y="923"/>
                    </a:cubicBezTo>
                    <a:cubicBezTo>
                      <a:pt x="1990" y="923"/>
                      <a:pt x="621" y="621"/>
                      <a:pt x="621" y="621"/>
                    </a:cubicBezTo>
                    <a:lnTo>
                      <a:pt x="621" y="621"/>
                    </a:lnTo>
                    <a:cubicBezTo>
                      <a:pt x="621" y="621"/>
                      <a:pt x="1" y="1831"/>
                      <a:pt x="1211" y="2265"/>
                    </a:cubicBezTo>
                    <a:cubicBezTo>
                      <a:pt x="1596" y="2428"/>
                      <a:pt x="2072" y="2499"/>
                      <a:pt x="2599" y="2499"/>
                    </a:cubicBezTo>
                    <a:cubicBezTo>
                      <a:pt x="5082" y="2499"/>
                      <a:pt x="8663" y="922"/>
                      <a:pt x="8842" y="1"/>
                    </a:cubicBez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8" name="Google Shape;3958;p50"/>
              <p:cNvSpPr/>
              <p:nvPr/>
            </p:nvSpPr>
            <p:spPr>
              <a:xfrm>
                <a:off x="591450" y="2432225"/>
                <a:ext cx="1100500" cy="940400"/>
              </a:xfrm>
              <a:custGeom>
                <a:avLst/>
                <a:gdLst/>
                <a:ahLst/>
                <a:cxnLst/>
                <a:rect l="l" t="t" r="r" b="b"/>
                <a:pathLst>
                  <a:path w="44020" h="37616" extrusionOk="0">
                    <a:moveTo>
                      <a:pt x="7729" y="1"/>
                    </a:moveTo>
                    <a:cubicBezTo>
                      <a:pt x="6951" y="1"/>
                      <a:pt x="6026" y="359"/>
                      <a:pt x="5150" y="1339"/>
                    </a:cubicBezTo>
                    <a:cubicBezTo>
                      <a:pt x="0" y="9436"/>
                      <a:pt x="1986" y="18246"/>
                      <a:pt x="1986" y="18246"/>
                    </a:cubicBezTo>
                    <a:lnTo>
                      <a:pt x="2017" y="18246"/>
                    </a:lnTo>
                    <a:cubicBezTo>
                      <a:pt x="1924" y="18742"/>
                      <a:pt x="1924" y="19208"/>
                      <a:pt x="1986" y="19704"/>
                    </a:cubicBezTo>
                    <a:cubicBezTo>
                      <a:pt x="2389" y="23271"/>
                      <a:pt x="4902" y="29228"/>
                      <a:pt x="14270" y="30903"/>
                    </a:cubicBezTo>
                    <a:cubicBezTo>
                      <a:pt x="15416" y="31102"/>
                      <a:pt x="16556" y="31190"/>
                      <a:pt x="17676" y="31190"/>
                    </a:cubicBezTo>
                    <a:cubicBezTo>
                      <a:pt x="20558" y="31190"/>
                      <a:pt x="23300" y="30608"/>
                      <a:pt x="25624" y="29848"/>
                    </a:cubicBezTo>
                    <a:cubicBezTo>
                      <a:pt x="29032" y="35935"/>
                      <a:pt x="38568" y="37616"/>
                      <a:pt x="41870" y="37616"/>
                    </a:cubicBezTo>
                    <a:cubicBezTo>
                      <a:pt x="42506" y="37616"/>
                      <a:pt x="42911" y="37553"/>
                      <a:pt x="42996" y="37448"/>
                    </a:cubicBezTo>
                    <a:cubicBezTo>
                      <a:pt x="43585" y="36766"/>
                      <a:pt x="44020" y="34842"/>
                      <a:pt x="41755" y="34253"/>
                    </a:cubicBezTo>
                    <a:cubicBezTo>
                      <a:pt x="35675" y="33260"/>
                      <a:pt x="32325" y="30003"/>
                      <a:pt x="30680" y="27770"/>
                    </a:cubicBezTo>
                    <a:cubicBezTo>
                      <a:pt x="31952" y="27118"/>
                      <a:pt x="32697" y="26622"/>
                      <a:pt x="32697" y="26622"/>
                    </a:cubicBezTo>
                    <a:cubicBezTo>
                      <a:pt x="32697" y="26622"/>
                      <a:pt x="31115" y="23923"/>
                      <a:pt x="31797" y="19704"/>
                    </a:cubicBezTo>
                    <a:lnTo>
                      <a:pt x="31797" y="19704"/>
                    </a:lnTo>
                    <a:cubicBezTo>
                      <a:pt x="31797" y="19704"/>
                      <a:pt x="31636" y="19710"/>
                      <a:pt x="31330" y="19710"/>
                    </a:cubicBezTo>
                    <a:cubicBezTo>
                      <a:pt x="29978" y="19710"/>
                      <a:pt x="25788" y="19587"/>
                      <a:pt x="20071" y="18246"/>
                    </a:cubicBezTo>
                    <a:cubicBezTo>
                      <a:pt x="18658" y="16925"/>
                      <a:pt x="14507" y="12289"/>
                      <a:pt x="9727" y="12289"/>
                    </a:cubicBezTo>
                    <a:cubicBezTo>
                      <a:pt x="9680" y="12289"/>
                      <a:pt x="9633" y="12289"/>
                      <a:pt x="9586" y="12290"/>
                    </a:cubicBezTo>
                    <a:cubicBezTo>
                      <a:pt x="9152" y="12290"/>
                      <a:pt x="8717" y="12321"/>
                      <a:pt x="8314" y="12414"/>
                    </a:cubicBezTo>
                    <a:cubicBezTo>
                      <a:pt x="7259" y="7513"/>
                      <a:pt x="9586" y="2332"/>
                      <a:pt x="9586" y="1339"/>
                    </a:cubicBezTo>
                    <a:cubicBezTo>
                      <a:pt x="9586" y="675"/>
                      <a:pt x="8797" y="1"/>
                      <a:pt x="7729" y="1"/>
                    </a:cubicBezTo>
                    <a:close/>
                  </a:path>
                </a:pathLst>
              </a:custGeom>
              <a:solidFill>
                <a:srgbClr val="BE6F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9" name="Google Shape;3959;p50"/>
              <p:cNvSpPr/>
              <p:nvPr/>
            </p:nvSpPr>
            <p:spPr>
              <a:xfrm>
                <a:off x="705450" y="2941100"/>
                <a:ext cx="76800" cy="20087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8035" extrusionOk="0">
                    <a:moveTo>
                      <a:pt x="3071" y="0"/>
                    </a:moveTo>
                    <a:lnTo>
                      <a:pt x="3071" y="0"/>
                    </a:lnTo>
                    <a:cubicBezTo>
                      <a:pt x="1086" y="1583"/>
                      <a:pt x="311" y="3754"/>
                      <a:pt x="0" y="5398"/>
                    </a:cubicBezTo>
                    <a:cubicBezTo>
                      <a:pt x="776" y="6329"/>
                      <a:pt x="1769" y="7259"/>
                      <a:pt x="2978" y="8035"/>
                    </a:cubicBezTo>
                    <a:cubicBezTo>
                      <a:pt x="2451" y="5584"/>
                      <a:pt x="2513" y="1676"/>
                      <a:pt x="3071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0" name="Google Shape;3960;p50"/>
              <p:cNvSpPr/>
              <p:nvPr/>
            </p:nvSpPr>
            <p:spPr>
              <a:xfrm>
                <a:off x="1129675" y="3036500"/>
                <a:ext cx="93850" cy="162875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6515" extrusionOk="0">
                    <a:moveTo>
                      <a:pt x="1086" y="0"/>
                    </a:moveTo>
                    <a:cubicBezTo>
                      <a:pt x="0" y="2482"/>
                      <a:pt x="434" y="4933"/>
                      <a:pt x="993" y="6515"/>
                    </a:cubicBezTo>
                    <a:cubicBezTo>
                      <a:pt x="1954" y="6297"/>
                      <a:pt x="2885" y="6080"/>
                      <a:pt x="3754" y="5801"/>
                    </a:cubicBezTo>
                    <a:cubicBezTo>
                      <a:pt x="2482" y="3878"/>
                      <a:pt x="1334" y="1396"/>
                      <a:pt x="1086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1" name="Google Shape;3961;p50"/>
              <p:cNvSpPr/>
              <p:nvPr/>
            </p:nvSpPr>
            <p:spPr>
              <a:xfrm>
                <a:off x="905525" y="2969800"/>
                <a:ext cx="117150" cy="241975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9679" extrusionOk="0">
                    <a:moveTo>
                      <a:pt x="2607" y="0"/>
                    </a:moveTo>
                    <a:lnTo>
                      <a:pt x="2607" y="0"/>
                    </a:lnTo>
                    <a:cubicBezTo>
                      <a:pt x="1" y="3289"/>
                      <a:pt x="249" y="7259"/>
                      <a:pt x="559" y="9152"/>
                    </a:cubicBezTo>
                    <a:cubicBezTo>
                      <a:pt x="932" y="9245"/>
                      <a:pt x="1304" y="9307"/>
                      <a:pt x="1707" y="9400"/>
                    </a:cubicBezTo>
                    <a:cubicBezTo>
                      <a:pt x="2731" y="9555"/>
                      <a:pt x="3723" y="9648"/>
                      <a:pt x="4685" y="9679"/>
                    </a:cubicBezTo>
                    <a:cubicBezTo>
                      <a:pt x="3382" y="6825"/>
                      <a:pt x="2421" y="2172"/>
                      <a:pt x="2607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2" name="Google Shape;3962;p50"/>
              <p:cNvSpPr/>
              <p:nvPr/>
            </p:nvSpPr>
            <p:spPr>
              <a:xfrm>
                <a:off x="1328975" y="2680250"/>
                <a:ext cx="586325" cy="542150"/>
              </a:xfrm>
              <a:custGeom>
                <a:avLst/>
                <a:gdLst/>
                <a:ahLst/>
                <a:cxnLst/>
                <a:rect l="l" t="t" r="r" b="b"/>
                <a:pathLst>
                  <a:path w="23453" h="21686" extrusionOk="0">
                    <a:moveTo>
                      <a:pt x="9587" y="1"/>
                    </a:moveTo>
                    <a:cubicBezTo>
                      <a:pt x="8266" y="1"/>
                      <a:pt x="6898" y="280"/>
                      <a:pt x="5522" y="911"/>
                    </a:cubicBezTo>
                    <a:cubicBezTo>
                      <a:pt x="2079" y="2524"/>
                      <a:pt x="683" y="6588"/>
                      <a:pt x="125" y="10093"/>
                    </a:cubicBezTo>
                    <a:cubicBezTo>
                      <a:pt x="1" y="10931"/>
                      <a:pt x="1" y="11768"/>
                      <a:pt x="63" y="12575"/>
                    </a:cubicBezTo>
                    <a:cubicBezTo>
                      <a:pt x="590" y="17476"/>
                      <a:pt x="4592" y="20703"/>
                      <a:pt x="9245" y="21509"/>
                    </a:cubicBezTo>
                    <a:cubicBezTo>
                      <a:pt x="9948" y="21623"/>
                      <a:pt x="10682" y="21685"/>
                      <a:pt x="11423" y="21685"/>
                    </a:cubicBezTo>
                    <a:cubicBezTo>
                      <a:pt x="14698" y="21685"/>
                      <a:pt x="18096" y="20478"/>
                      <a:pt x="19513" y="17290"/>
                    </a:cubicBezTo>
                    <a:cubicBezTo>
                      <a:pt x="20351" y="15367"/>
                      <a:pt x="20785" y="12885"/>
                      <a:pt x="20599" y="10528"/>
                    </a:cubicBezTo>
                    <a:cubicBezTo>
                      <a:pt x="21219" y="9535"/>
                      <a:pt x="21964" y="8604"/>
                      <a:pt x="22739" y="7736"/>
                    </a:cubicBezTo>
                    <a:cubicBezTo>
                      <a:pt x="22460" y="7674"/>
                      <a:pt x="22212" y="7580"/>
                      <a:pt x="21995" y="7425"/>
                    </a:cubicBezTo>
                    <a:cubicBezTo>
                      <a:pt x="22522" y="7084"/>
                      <a:pt x="23018" y="6681"/>
                      <a:pt x="23453" y="6185"/>
                    </a:cubicBezTo>
                    <a:cubicBezTo>
                      <a:pt x="22677" y="6185"/>
                      <a:pt x="21871" y="5967"/>
                      <a:pt x="21157" y="5595"/>
                    </a:cubicBezTo>
                    <a:cubicBezTo>
                      <a:pt x="21374" y="5440"/>
                      <a:pt x="21591" y="5285"/>
                      <a:pt x="21840" y="5130"/>
                    </a:cubicBezTo>
                    <a:cubicBezTo>
                      <a:pt x="20537" y="5006"/>
                      <a:pt x="19265" y="4695"/>
                      <a:pt x="18055" y="4230"/>
                    </a:cubicBezTo>
                    <a:cubicBezTo>
                      <a:pt x="15985" y="1804"/>
                      <a:pt x="12941" y="1"/>
                      <a:pt x="9587" y="1"/>
                    </a:cubicBezTo>
                    <a:close/>
                  </a:path>
                </a:pathLst>
              </a:custGeom>
              <a:solidFill>
                <a:srgbClr val="BE6F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3" name="Google Shape;3963;p50"/>
              <p:cNvSpPr/>
              <p:nvPr/>
            </p:nvSpPr>
            <p:spPr>
              <a:xfrm>
                <a:off x="1384825" y="2750575"/>
                <a:ext cx="382350" cy="409350"/>
              </a:xfrm>
              <a:custGeom>
                <a:avLst/>
                <a:gdLst/>
                <a:ahLst/>
                <a:cxnLst/>
                <a:rect l="l" t="t" r="r" b="b"/>
                <a:pathLst>
                  <a:path w="15294" h="16374" extrusionOk="0">
                    <a:moveTo>
                      <a:pt x="7241" y="1"/>
                    </a:moveTo>
                    <a:cubicBezTo>
                      <a:pt x="6231" y="1"/>
                      <a:pt x="5078" y="323"/>
                      <a:pt x="3754" y="1076"/>
                    </a:cubicBezTo>
                    <a:cubicBezTo>
                      <a:pt x="1024" y="2627"/>
                      <a:pt x="0" y="6070"/>
                      <a:pt x="155" y="9048"/>
                    </a:cubicBezTo>
                    <a:cubicBezTo>
                      <a:pt x="217" y="10010"/>
                      <a:pt x="434" y="10910"/>
                      <a:pt x="838" y="11747"/>
                    </a:cubicBezTo>
                    <a:cubicBezTo>
                      <a:pt x="1706" y="13640"/>
                      <a:pt x="3319" y="15098"/>
                      <a:pt x="5367" y="15842"/>
                    </a:cubicBezTo>
                    <a:cubicBezTo>
                      <a:pt x="6286" y="16182"/>
                      <a:pt x="7370" y="16374"/>
                      <a:pt x="8466" y="16374"/>
                    </a:cubicBezTo>
                    <a:cubicBezTo>
                      <a:pt x="10773" y="16374"/>
                      <a:pt x="13137" y="15525"/>
                      <a:pt x="14146" y="13422"/>
                    </a:cubicBezTo>
                    <a:cubicBezTo>
                      <a:pt x="15294" y="11003"/>
                      <a:pt x="14270" y="7994"/>
                      <a:pt x="13246" y="5698"/>
                    </a:cubicBezTo>
                    <a:cubicBezTo>
                      <a:pt x="11971" y="2823"/>
                      <a:pt x="10228" y="1"/>
                      <a:pt x="7241" y="1"/>
                    </a:cubicBezTo>
                    <a:close/>
                  </a:path>
                </a:pathLst>
              </a:custGeom>
              <a:solidFill>
                <a:srgbClr val="FDCF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4" name="Google Shape;3964;p50"/>
              <p:cNvSpPr/>
              <p:nvPr/>
            </p:nvSpPr>
            <p:spPr>
              <a:xfrm>
                <a:off x="1556700" y="2982025"/>
                <a:ext cx="132150" cy="177875"/>
              </a:xfrm>
              <a:custGeom>
                <a:avLst/>
                <a:gdLst/>
                <a:ahLst/>
                <a:cxnLst/>
                <a:rect l="l" t="t" r="r" b="b"/>
                <a:pathLst>
                  <a:path w="5286" h="7115" extrusionOk="0">
                    <a:moveTo>
                      <a:pt x="3181" y="1"/>
                    </a:moveTo>
                    <a:cubicBezTo>
                      <a:pt x="1587" y="1"/>
                      <a:pt x="1" y="3764"/>
                      <a:pt x="260" y="7018"/>
                    </a:cubicBezTo>
                    <a:cubicBezTo>
                      <a:pt x="696" y="7082"/>
                      <a:pt x="1145" y="7115"/>
                      <a:pt x="1595" y="7115"/>
                    </a:cubicBezTo>
                    <a:cubicBezTo>
                      <a:pt x="2904" y="7115"/>
                      <a:pt x="4224" y="6835"/>
                      <a:pt x="5286" y="6212"/>
                    </a:cubicBezTo>
                    <a:cubicBezTo>
                      <a:pt x="5192" y="4009"/>
                      <a:pt x="4820" y="566"/>
                      <a:pt x="3548" y="70"/>
                    </a:cubicBezTo>
                    <a:cubicBezTo>
                      <a:pt x="3426" y="23"/>
                      <a:pt x="3304" y="1"/>
                      <a:pt x="3181" y="1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5" name="Google Shape;3965;p50"/>
              <p:cNvSpPr/>
              <p:nvPr/>
            </p:nvSpPr>
            <p:spPr>
              <a:xfrm>
                <a:off x="1415825" y="2761175"/>
                <a:ext cx="2009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5900" extrusionOk="0">
                    <a:moveTo>
                      <a:pt x="3941" y="0"/>
                    </a:moveTo>
                    <a:cubicBezTo>
                      <a:pt x="3475" y="187"/>
                      <a:pt x="3010" y="373"/>
                      <a:pt x="2514" y="652"/>
                    </a:cubicBezTo>
                    <a:cubicBezTo>
                      <a:pt x="1428" y="1303"/>
                      <a:pt x="590" y="2234"/>
                      <a:pt x="1" y="3320"/>
                    </a:cubicBezTo>
                    <a:cubicBezTo>
                      <a:pt x="1704" y="4901"/>
                      <a:pt x="4228" y="5899"/>
                      <a:pt x="5920" y="5899"/>
                    </a:cubicBezTo>
                    <a:cubicBezTo>
                      <a:pt x="6817" y="5899"/>
                      <a:pt x="7481" y="5618"/>
                      <a:pt x="7663" y="4995"/>
                    </a:cubicBezTo>
                    <a:cubicBezTo>
                      <a:pt x="8036" y="3754"/>
                      <a:pt x="5616" y="1427"/>
                      <a:pt x="3941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6" name="Google Shape;3966;p50"/>
              <p:cNvSpPr/>
              <p:nvPr/>
            </p:nvSpPr>
            <p:spPr>
              <a:xfrm>
                <a:off x="1489525" y="2923100"/>
                <a:ext cx="93125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3725" h="4345" extrusionOk="0">
                    <a:moveTo>
                      <a:pt x="1254" y="1"/>
                    </a:moveTo>
                    <a:cubicBezTo>
                      <a:pt x="1166" y="1"/>
                      <a:pt x="1079" y="13"/>
                      <a:pt x="993" y="38"/>
                    </a:cubicBezTo>
                    <a:cubicBezTo>
                      <a:pt x="0" y="348"/>
                      <a:pt x="31" y="1899"/>
                      <a:pt x="93" y="2644"/>
                    </a:cubicBezTo>
                    <a:cubicBezTo>
                      <a:pt x="124" y="2892"/>
                      <a:pt x="248" y="3109"/>
                      <a:pt x="434" y="3295"/>
                    </a:cubicBezTo>
                    <a:cubicBezTo>
                      <a:pt x="1248" y="3995"/>
                      <a:pt x="1890" y="4344"/>
                      <a:pt x="2376" y="4344"/>
                    </a:cubicBezTo>
                    <a:cubicBezTo>
                      <a:pt x="2816" y="4344"/>
                      <a:pt x="3128" y="4057"/>
                      <a:pt x="3319" y="3481"/>
                    </a:cubicBezTo>
                    <a:cubicBezTo>
                      <a:pt x="3724" y="2267"/>
                      <a:pt x="2458" y="1"/>
                      <a:pt x="1254" y="1"/>
                    </a:cubicBezTo>
                    <a:close/>
                  </a:path>
                </a:pathLst>
              </a:custGeom>
              <a:solidFill>
                <a:srgbClr val="3C24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7" name="Google Shape;3967;p50"/>
              <p:cNvSpPr/>
              <p:nvPr/>
            </p:nvSpPr>
            <p:spPr>
              <a:xfrm>
                <a:off x="1593425" y="3026375"/>
                <a:ext cx="88450" cy="86950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3478" extrusionOk="0">
                    <a:moveTo>
                      <a:pt x="1792" y="1"/>
                    </a:moveTo>
                    <a:cubicBezTo>
                      <a:pt x="1774" y="1"/>
                      <a:pt x="1756" y="1"/>
                      <a:pt x="1738" y="2"/>
                    </a:cubicBezTo>
                    <a:cubicBezTo>
                      <a:pt x="776" y="33"/>
                      <a:pt x="1" y="839"/>
                      <a:pt x="32" y="1801"/>
                    </a:cubicBezTo>
                    <a:cubicBezTo>
                      <a:pt x="62" y="2714"/>
                      <a:pt x="839" y="3477"/>
                      <a:pt x="1775" y="3477"/>
                    </a:cubicBezTo>
                    <a:cubicBezTo>
                      <a:pt x="1794" y="3477"/>
                      <a:pt x="1813" y="3477"/>
                      <a:pt x="1831" y="3476"/>
                    </a:cubicBezTo>
                    <a:cubicBezTo>
                      <a:pt x="2793" y="3445"/>
                      <a:pt x="3537" y="2639"/>
                      <a:pt x="3506" y="1677"/>
                    </a:cubicBezTo>
                    <a:cubicBezTo>
                      <a:pt x="3476" y="764"/>
                      <a:pt x="2700" y="1"/>
                      <a:pt x="1792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8" name="Google Shape;3968;p50"/>
              <p:cNvSpPr/>
              <p:nvPr/>
            </p:nvSpPr>
            <p:spPr>
              <a:xfrm>
                <a:off x="1643075" y="3069050"/>
                <a:ext cx="30275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211" extrusionOk="0">
                    <a:moveTo>
                      <a:pt x="590" y="1"/>
                    </a:moveTo>
                    <a:cubicBezTo>
                      <a:pt x="248" y="32"/>
                      <a:pt x="0" y="311"/>
                      <a:pt x="0" y="621"/>
                    </a:cubicBezTo>
                    <a:cubicBezTo>
                      <a:pt x="0" y="963"/>
                      <a:pt x="279" y="1211"/>
                      <a:pt x="621" y="1211"/>
                    </a:cubicBezTo>
                    <a:cubicBezTo>
                      <a:pt x="962" y="1211"/>
                      <a:pt x="1210" y="932"/>
                      <a:pt x="1210" y="590"/>
                    </a:cubicBezTo>
                    <a:cubicBezTo>
                      <a:pt x="1179" y="249"/>
                      <a:pt x="931" y="1"/>
                      <a:pt x="5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9" name="Google Shape;3969;p50"/>
              <p:cNvSpPr/>
              <p:nvPr/>
            </p:nvSpPr>
            <p:spPr>
              <a:xfrm>
                <a:off x="1478650" y="2798400"/>
                <a:ext cx="88450" cy="86900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3476" extrusionOk="0">
                    <a:moveTo>
                      <a:pt x="1738" y="1"/>
                    </a:moveTo>
                    <a:cubicBezTo>
                      <a:pt x="776" y="32"/>
                      <a:pt x="1" y="838"/>
                      <a:pt x="32" y="1800"/>
                    </a:cubicBezTo>
                    <a:cubicBezTo>
                      <a:pt x="62" y="2742"/>
                      <a:pt x="837" y="3476"/>
                      <a:pt x="1773" y="3476"/>
                    </a:cubicBezTo>
                    <a:cubicBezTo>
                      <a:pt x="1792" y="3476"/>
                      <a:pt x="1812" y="3476"/>
                      <a:pt x="1831" y="3475"/>
                    </a:cubicBezTo>
                    <a:cubicBezTo>
                      <a:pt x="2793" y="3444"/>
                      <a:pt x="3537" y="2668"/>
                      <a:pt x="3506" y="1707"/>
                    </a:cubicBezTo>
                    <a:cubicBezTo>
                      <a:pt x="3475" y="745"/>
                      <a:pt x="2700" y="1"/>
                      <a:pt x="173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0" name="Google Shape;3970;p50"/>
              <p:cNvSpPr/>
              <p:nvPr/>
            </p:nvSpPr>
            <p:spPr>
              <a:xfrm>
                <a:off x="1528300" y="2841775"/>
                <a:ext cx="30250" cy="29600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1184" extrusionOk="0">
                    <a:moveTo>
                      <a:pt x="641" y="0"/>
                    </a:moveTo>
                    <a:cubicBezTo>
                      <a:pt x="624" y="0"/>
                      <a:pt x="607" y="1"/>
                      <a:pt x="589" y="3"/>
                    </a:cubicBezTo>
                    <a:cubicBezTo>
                      <a:pt x="248" y="3"/>
                      <a:pt x="0" y="282"/>
                      <a:pt x="0" y="623"/>
                    </a:cubicBezTo>
                    <a:cubicBezTo>
                      <a:pt x="0" y="917"/>
                      <a:pt x="251" y="1184"/>
                      <a:pt x="569" y="1184"/>
                    </a:cubicBezTo>
                    <a:cubicBezTo>
                      <a:pt x="586" y="1184"/>
                      <a:pt x="603" y="1183"/>
                      <a:pt x="621" y="1182"/>
                    </a:cubicBezTo>
                    <a:cubicBezTo>
                      <a:pt x="962" y="1182"/>
                      <a:pt x="1210" y="902"/>
                      <a:pt x="1210" y="561"/>
                    </a:cubicBezTo>
                    <a:cubicBezTo>
                      <a:pt x="1210" y="267"/>
                      <a:pt x="959" y="0"/>
                      <a:pt x="6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1" name="Google Shape;3971;p50"/>
              <p:cNvSpPr/>
              <p:nvPr/>
            </p:nvSpPr>
            <p:spPr>
              <a:xfrm>
                <a:off x="1392575" y="2941475"/>
                <a:ext cx="131075" cy="157550"/>
              </a:xfrm>
              <a:custGeom>
                <a:avLst/>
                <a:gdLst/>
                <a:ahLst/>
                <a:cxnLst/>
                <a:rect l="l" t="t" r="r" b="b"/>
                <a:pathLst>
                  <a:path w="5243" h="6302" extrusionOk="0">
                    <a:moveTo>
                      <a:pt x="1745" y="1"/>
                    </a:moveTo>
                    <a:cubicBezTo>
                      <a:pt x="1470" y="1"/>
                      <a:pt x="1185" y="101"/>
                      <a:pt x="931" y="327"/>
                    </a:cubicBezTo>
                    <a:cubicBezTo>
                      <a:pt x="0" y="1102"/>
                      <a:pt x="280" y="2560"/>
                      <a:pt x="714" y="3522"/>
                    </a:cubicBezTo>
                    <a:cubicBezTo>
                      <a:pt x="1179" y="4453"/>
                      <a:pt x="1769" y="5476"/>
                      <a:pt x="2668" y="6035"/>
                    </a:cubicBezTo>
                    <a:cubicBezTo>
                      <a:pt x="2954" y="6208"/>
                      <a:pt x="3324" y="6301"/>
                      <a:pt x="3693" y="6301"/>
                    </a:cubicBezTo>
                    <a:cubicBezTo>
                      <a:pt x="4445" y="6301"/>
                      <a:pt x="5191" y="5916"/>
                      <a:pt x="5212" y="5042"/>
                    </a:cubicBezTo>
                    <a:cubicBezTo>
                      <a:pt x="5243" y="4515"/>
                      <a:pt x="4716" y="4173"/>
                      <a:pt x="4374" y="3863"/>
                    </a:cubicBezTo>
                    <a:cubicBezTo>
                      <a:pt x="3971" y="3522"/>
                      <a:pt x="3630" y="3119"/>
                      <a:pt x="3382" y="2653"/>
                    </a:cubicBezTo>
                    <a:cubicBezTo>
                      <a:pt x="3133" y="2219"/>
                      <a:pt x="3009" y="1754"/>
                      <a:pt x="2978" y="1288"/>
                    </a:cubicBezTo>
                    <a:cubicBezTo>
                      <a:pt x="2957" y="532"/>
                      <a:pt x="2378" y="1"/>
                      <a:pt x="1745" y="1"/>
                    </a:cubicBezTo>
                    <a:close/>
                  </a:path>
                </a:pathLst>
              </a:custGeom>
              <a:solidFill>
                <a:srgbClr val="3C24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2" name="Google Shape;3972;p50"/>
              <p:cNvSpPr/>
              <p:nvPr/>
            </p:nvSpPr>
            <p:spPr>
              <a:xfrm>
                <a:off x="1405750" y="3017600"/>
                <a:ext cx="103175" cy="81450"/>
              </a:xfrm>
              <a:custGeom>
                <a:avLst/>
                <a:gdLst/>
                <a:ahLst/>
                <a:cxnLst/>
                <a:rect l="l" t="t" r="r" b="b"/>
                <a:pathLst>
                  <a:path w="4127" h="3258" extrusionOk="0">
                    <a:moveTo>
                      <a:pt x="276" y="1"/>
                    </a:moveTo>
                    <a:cubicBezTo>
                      <a:pt x="186" y="1"/>
                      <a:pt x="94" y="4"/>
                      <a:pt x="1" y="12"/>
                    </a:cubicBezTo>
                    <a:cubicBezTo>
                      <a:pt x="63" y="167"/>
                      <a:pt x="125" y="322"/>
                      <a:pt x="187" y="477"/>
                    </a:cubicBezTo>
                    <a:cubicBezTo>
                      <a:pt x="652" y="1408"/>
                      <a:pt x="1242" y="2431"/>
                      <a:pt x="2141" y="2990"/>
                    </a:cubicBezTo>
                    <a:cubicBezTo>
                      <a:pt x="2411" y="3164"/>
                      <a:pt x="2769" y="3257"/>
                      <a:pt x="3134" y="3257"/>
                    </a:cubicBezTo>
                    <a:cubicBezTo>
                      <a:pt x="3483" y="3257"/>
                      <a:pt x="3838" y="3172"/>
                      <a:pt x="4127" y="2990"/>
                    </a:cubicBezTo>
                    <a:cubicBezTo>
                      <a:pt x="3709" y="2125"/>
                      <a:pt x="2490" y="1"/>
                      <a:pt x="276" y="1"/>
                    </a:cubicBezTo>
                    <a:close/>
                  </a:path>
                </a:pathLst>
              </a:custGeom>
              <a:solidFill>
                <a:srgbClr val="BE1E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3" name="Google Shape;3973;p50"/>
              <p:cNvSpPr/>
              <p:nvPr/>
            </p:nvSpPr>
            <p:spPr>
              <a:xfrm>
                <a:off x="1225825" y="3178425"/>
                <a:ext cx="6225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249" h="94" extrusionOk="0">
                    <a:moveTo>
                      <a:pt x="1" y="93"/>
                    </a:moveTo>
                    <a:cubicBezTo>
                      <a:pt x="63" y="62"/>
                      <a:pt x="156" y="31"/>
                      <a:pt x="249" y="0"/>
                    </a:cubicBezTo>
                    <a:lnTo>
                      <a:pt x="249" y="0"/>
                    </a:lnTo>
                    <a:cubicBezTo>
                      <a:pt x="156" y="31"/>
                      <a:pt x="63" y="62"/>
                      <a:pt x="1" y="93"/>
                    </a:cubicBezTo>
                    <a:close/>
                  </a:path>
                </a:pathLst>
              </a:custGeom>
              <a:solidFill>
                <a:srgbClr val="DEB7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4" name="Google Shape;3974;p50"/>
              <p:cNvSpPr/>
              <p:nvPr/>
            </p:nvSpPr>
            <p:spPr>
              <a:xfrm>
                <a:off x="950525" y="3138075"/>
                <a:ext cx="582450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23298" h="8874" extrusionOk="0">
                    <a:moveTo>
                      <a:pt x="10917" y="1734"/>
                    </a:moveTo>
                    <a:cubicBezTo>
                      <a:pt x="10752" y="1782"/>
                      <a:pt x="10590" y="1829"/>
                      <a:pt x="10444" y="1876"/>
                    </a:cubicBezTo>
                    <a:lnTo>
                      <a:pt x="10444" y="1876"/>
                    </a:lnTo>
                    <a:cubicBezTo>
                      <a:pt x="10605" y="1830"/>
                      <a:pt x="10766" y="1784"/>
                      <a:pt x="10920" y="1738"/>
                    </a:cubicBezTo>
                    <a:cubicBezTo>
                      <a:pt x="10919" y="1737"/>
                      <a:pt x="10918" y="1736"/>
                      <a:pt x="10917" y="1734"/>
                    </a:cubicBezTo>
                    <a:close/>
                    <a:moveTo>
                      <a:pt x="10444" y="1876"/>
                    </a:moveTo>
                    <a:lnTo>
                      <a:pt x="10444" y="1876"/>
                    </a:lnTo>
                    <a:cubicBezTo>
                      <a:pt x="10328" y="1909"/>
                      <a:pt x="10211" y="1943"/>
                      <a:pt x="10097" y="1976"/>
                    </a:cubicBezTo>
                    <a:lnTo>
                      <a:pt x="10097" y="1976"/>
                    </a:lnTo>
                    <a:cubicBezTo>
                      <a:pt x="10161" y="1959"/>
                      <a:pt x="10230" y="1942"/>
                      <a:pt x="10299" y="1924"/>
                    </a:cubicBezTo>
                    <a:lnTo>
                      <a:pt x="10392" y="1893"/>
                    </a:lnTo>
                    <a:cubicBezTo>
                      <a:pt x="10409" y="1888"/>
                      <a:pt x="10427" y="1882"/>
                      <a:pt x="10444" y="1876"/>
                    </a:cubicBezTo>
                    <a:close/>
                    <a:moveTo>
                      <a:pt x="10097" y="1976"/>
                    </a:moveTo>
                    <a:cubicBezTo>
                      <a:pt x="10047" y="1990"/>
                      <a:pt x="9999" y="2004"/>
                      <a:pt x="9958" y="2017"/>
                    </a:cubicBezTo>
                    <a:cubicBezTo>
                      <a:pt x="10004" y="2004"/>
                      <a:pt x="10050" y="1990"/>
                      <a:pt x="10097" y="1976"/>
                    </a:cubicBezTo>
                    <a:close/>
                    <a:moveTo>
                      <a:pt x="0" y="2669"/>
                    </a:moveTo>
                    <a:lnTo>
                      <a:pt x="0" y="2669"/>
                    </a:lnTo>
                    <a:cubicBezTo>
                      <a:pt x="647" y="2777"/>
                      <a:pt x="1305" y="2853"/>
                      <a:pt x="1955" y="2899"/>
                    </a:cubicBezTo>
                    <a:lnTo>
                      <a:pt x="1955" y="2899"/>
                    </a:lnTo>
                    <a:cubicBezTo>
                      <a:pt x="1303" y="2850"/>
                      <a:pt x="652" y="2774"/>
                      <a:pt x="0" y="2669"/>
                    </a:cubicBezTo>
                    <a:close/>
                    <a:moveTo>
                      <a:pt x="1955" y="2899"/>
                    </a:moveTo>
                    <a:lnTo>
                      <a:pt x="1955" y="2899"/>
                    </a:lnTo>
                    <a:cubicBezTo>
                      <a:pt x="2265" y="2921"/>
                      <a:pt x="2575" y="2938"/>
                      <a:pt x="2885" y="2948"/>
                    </a:cubicBezTo>
                    <a:cubicBezTo>
                      <a:pt x="2884" y="2946"/>
                      <a:pt x="2883" y="2944"/>
                      <a:pt x="2883" y="2942"/>
                    </a:cubicBezTo>
                    <a:lnTo>
                      <a:pt x="2883" y="2942"/>
                    </a:lnTo>
                    <a:cubicBezTo>
                      <a:pt x="2576" y="2935"/>
                      <a:pt x="2266" y="2920"/>
                      <a:pt x="1955" y="2899"/>
                    </a:cubicBezTo>
                    <a:close/>
                    <a:moveTo>
                      <a:pt x="7724" y="652"/>
                    </a:moveTo>
                    <a:cubicBezTo>
                      <a:pt x="6546" y="807"/>
                      <a:pt x="5460" y="901"/>
                      <a:pt x="4436" y="901"/>
                    </a:cubicBezTo>
                    <a:cubicBezTo>
                      <a:pt x="3599" y="901"/>
                      <a:pt x="2823" y="838"/>
                      <a:pt x="2048" y="745"/>
                    </a:cubicBezTo>
                    <a:lnTo>
                      <a:pt x="2048" y="745"/>
                    </a:lnTo>
                    <a:cubicBezTo>
                      <a:pt x="2326" y="1550"/>
                      <a:pt x="2604" y="2292"/>
                      <a:pt x="2883" y="2942"/>
                    </a:cubicBezTo>
                    <a:lnTo>
                      <a:pt x="2883" y="2942"/>
                    </a:lnTo>
                    <a:cubicBezTo>
                      <a:pt x="3040" y="2946"/>
                      <a:pt x="3196" y="2948"/>
                      <a:pt x="3350" y="2948"/>
                    </a:cubicBezTo>
                    <a:cubicBezTo>
                      <a:pt x="5026" y="2948"/>
                      <a:pt x="6639" y="2762"/>
                      <a:pt x="8159" y="2452"/>
                    </a:cubicBezTo>
                    <a:cubicBezTo>
                      <a:pt x="7973" y="1924"/>
                      <a:pt x="7818" y="1335"/>
                      <a:pt x="7724" y="652"/>
                    </a:cubicBezTo>
                    <a:close/>
                    <a:moveTo>
                      <a:pt x="11478" y="1"/>
                    </a:moveTo>
                    <a:cubicBezTo>
                      <a:pt x="11292" y="1"/>
                      <a:pt x="11106" y="32"/>
                      <a:pt x="10920" y="94"/>
                    </a:cubicBezTo>
                    <a:cubicBezTo>
                      <a:pt x="10609" y="156"/>
                      <a:pt x="10330" y="218"/>
                      <a:pt x="10051" y="280"/>
                    </a:cubicBezTo>
                    <a:cubicBezTo>
                      <a:pt x="10330" y="775"/>
                      <a:pt x="10608" y="1270"/>
                      <a:pt x="10917" y="1734"/>
                    </a:cubicBezTo>
                    <a:lnTo>
                      <a:pt x="10917" y="1734"/>
                    </a:lnTo>
                    <a:cubicBezTo>
                      <a:pt x="10949" y="1725"/>
                      <a:pt x="10981" y="1716"/>
                      <a:pt x="11013" y="1707"/>
                    </a:cubicBezTo>
                    <a:cubicBezTo>
                      <a:pt x="11075" y="1676"/>
                      <a:pt x="11168" y="1645"/>
                      <a:pt x="11261" y="1614"/>
                    </a:cubicBezTo>
                    <a:cubicBezTo>
                      <a:pt x="13681" y="5926"/>
                      <a:pt x="19140" y="8004"/>
                      <a:pt x="23297" y="8873"/>
                    </a:cubicBezTo>
                    <a:cubicBezTo>
                      <a:pt x="17775" y="7136"/>
                      <a:pt x="13370" y="870"/>
                      <a:pt x="13370" y="870"/>
                    </a:cubicBezTo>
                    <a:lnTo>
                      <a:pt x="13339" y="870"/>
                    </a:lnTo>
                    <a:cubicBezTo>
                      <a:pt x="12874" y="311"/>
                      <a:pt x="12161" y="1"/>
                      <a:pt x="11478" y="1"/>
                    </a:cubicBezTo>
                    <a:close/>
                  </a:path>
                </a:pathLst>
              </a:custGeom>
              <a:solidFill>
                <a:srgbClr val="A64F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5" name="Google Shape;3975;p50"/>
              <p:cNvSpPr/>
              <p:nvPr/>
            </p:nvSpPr>
            <p:spPr>
              <a:xfrm>
                <a:off x="641075" y="2927150"/>
                <a:ext cx="304800" cy="276875"/>
              </a:xfrm>
              <a:custGeom>
                <a:avLst/>
                <a:gdLst/>
                <a:ahLst/>
                <a:cxnLst/>
                <a:rect l="l" t="t" r="r" b="b"/>
                <a:pathLst>
                  <a:path w="12192" h="11075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31"/>
                    </a:cubicBezTo>
                    <a:cubicBezTo>
                      <a:pt x="33" y="278"/>
                      <a:pt x="76" y="536"/>
                      <a:pt x="130" y="803"/>
                    </a:cubicBezTo>
                    <a:lnTo>
                      <a:pt x="130" y="803"/>
                    </a:lnTo>
                    <a:cubicBezTo>
                      <a:pt x="75" y="525"/>
                      <a:pt x="32" y="256"/>
                      <a:pt x="1" y="0"/>
                    </a:cubicBezTo>
                    <a:close/>
                    <a:moveTo>
                      <a:pt x="130" y="803"/>
                    </a:moveTo>
                    <a:cubicBezTo>
                      <a:pt x="839" y="4364"/>
                      <a:pt x="3646" y="9521"/>
                      <a:pt x="12192" y="11075"/>
                    </a:cubicBezTo>
                    <a:cubicBezTo>
                      <a:pt x="3651" y="9516"/>
                      <a:pt x="853" y="4361"/>
                      <a:pt x="130" y="803"/>
                    </a:cubicBezTo>
                    <a:close/>
                  </a:path>
                </a:pathLst>
              </a:custGeom>
              <a:solidFill>
                <a:srgbClr val="DEB7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6" name="Google Shape;3976;p50"/>
              <p:cNvSpPr/>
              <p:nvPr/>
            </p:nvSpPr>
            <p:spPr>
              <a:xfrm>
                <a:off x="618575" y="2660350"/>
                <a:ext cx="327300" cy="543675"/>
              </a:xfrm>
              <a:custGeom>
                <a:avLst/>
                <a:gdLst/>
                <a:ahLst/>
                <a:cxnLst/>
                <a:rect l="l" t="t" r="r" b="b"/>
                <a:pathLst>
                  <a:path w="13092" h="21747" extrusionOk="0">
                    <a:moveTo>
                      <a:pt x="994" y="1"/>
                    </a:moveTo>
                    <a:cubicBezTo>
                      <a:pt x="1" y="5057"/>
                      <a:pt x="870" y="9059"/>
                      <a:pt x="901" y="9090"/>
                    </a:cubicBezTo>
                    <a:lnTo>
                      <a:pt x="901" y="9121"/>
                    </a:lnTo>
                    <a:lnTo>
                      <a:pt x="932" y="9121"/>
                    </a:lnTo>
                    <a:cubicBezTo>
                      <a:pt x="870" y="9369"/>
                      <a:pt x="870" y="9648"/>
                      <a:pt x="870" y="9897"/>
                    </a:cubicBezTo>
                    <a:cubicBezTo>
                      <a:pt x="870" y="10145"/>
                      <a:pt x="870" y="10424"/>
                      <a:pt x="901" y="10672"/>
                    </a:cubicBezTo>
                    <a:cubicBezTo>
                      <a:pt x="1331" y="14173"/>
                      <a:pt x="3828" y="19954"/>
                      <a:pt x="12816" y="21695"/>
                    </a:cubicBezTo>
                    <a:lnTo>
                      <a:pt x="12816" y="21695"/>
                    </a:lnTo>
                    <a:cubicBezTo>
                      <a:pt x="12548" y="21640"/>
                      <a:pt x="12293" y="21576"/>
                      <a:pt x="12037" y="21530"/>
                    </a:cubicBezTo>
                    <a:cubicBezTo>
                      <a:pt x="11944" y="20909"/>
                      <a:pt x="11820" y="20041"/>
                      <a:pt x="11851" y="19048"/>
                    </a:cubicBezTo>
                    <a:cubicBezTo>
                      <a:pt x="10889" y="18707"/>
                      <a:pt x="9959" y="18303"/>
                      <a:pt x="9028" y="17869"/>
                    </a:cubicBezTo>
                    <a:cubicBezTo>
                      <a:pt x="7849" y="17311"/>
                      <a:pt x="6888" y="16535"/>
                      <a:pt x="6112" y="15635"/>
                    </a:cubicBezTo>
                    <a:lnTo>
                      <a:pt x="6112" y="15635"/>
                    </a:lnTo>
                    <a:cubicBezTo>
                      <a:pt x="6112" y="16938"/>
                      <a:pt x="6236" y="18241"/>
                      <a:pt x="6453" y="19265"/>
                    </a:cubicBezTo>
                    <a:cubicBezTo>
                      <a:pt x="5244" y="18489"/>
                      <a:pt x="4251" y="17559"/>
                      <a:pt x="3475" y="16628"/>
                    </a:cubicBezTo>
                    <a:cubicBezTo>
                      <a:pt x="3661" y="15698"/>
                      <a:pt x="3972" y="14581"/>
                      <a:pt x="4592" y="13526"/>
                    </a:cubicBezTo>
                    <a:cubicBezTo>
                      <a:pt x="3568" y="11634"/>
                      <a:pt x="3010" y="9648"/>
                      <a:pt x="2731" y="8190"/>
                    </a:cubicBezTo>
                    <a:cubicBezTo>
                      <a:pt x="2514" y="7043"/>
                      <a:pt x="2917" y="5833"/>
                      <a:pt x="3848" y="5088"/>
                    </a:cubicBezTo>
                    <a:lnTo>
                      <a:pt x="3879" y="5088"/>
                    </a:lnTo>
                    <a:cubicBezTo>
                      <a:pt x="2669" y="4158"/>
                      <a:pt x="1490" y="2669"/>
                      <a:pt x="994" y="1"/>
                    </a:cubicBezTo>
                    <a:close/>
                    <a:moveTo>
                      <a:pt x="12816" y="21695"/>
                    </a:moveTo>
                    <a:cubicBezTo>
                      <a:pt x="12907" y="21714"/>
                      <a:pt x="12998" y="21731"/>
                      <a:pt x="13092" y="21747"/>
                    </a:cubicBezTo>
                    <a:cubicBezTo>
                      <a:pt x="12999" y="21730"/>
                      <a:pt x="12908" y="21713"/>
                      <a:pt x="12816" y="21695"/>
                    </a:cubicBezTo>
                    <a:close/>
                  </a:path>
                </a:pathLst>
              </a:custGeom>
              <a:solidFill>
                <a:srgbClr val="A64F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7" name="Google Shape;3977;p50"/>
              <p:cNvSpPr/>
              <p:nvPr/>
            </p:nvSpPr>
            <p:spPr>
              <a:xfrm>
                <a:off x="705450" y="2998500"/>
                <a:ext cx="74475" cy="143475"/>
              </a:xfrm>
              <a:custGeom>
                <a:avLst/>
                <a:gdLst/>
                <a:ahLst/>
                <a:cxnLst/>
                <a:rect l="l" t="t" r="r" b="b"/>
                <a:pathLst>
                  <a:path w="2979" h="5739" extrusionOk="0">
                    <a:moveTo>
                      <a:pt x="1117" y="0"/>
                    </a:moveTo>
                    <a:cubicBezTo>
                      <a:pt x="497" y="1055"/>
                      <a:pt x="186" y="2172"/>
                      <a:pt x="0" y="3102"/>
                    </a:cubicBezTo>
                    <a:cubicBezTo>
                      <a:pt x="776" y="4033"/>
                      <a:pt x="1769" y="4963"/>
                      <a:pt x="2978" y="5739"/>
                    </a:cubicBezTo>
                    <a:cubicBezTo>
                      <a:pt x="2761" y="4715"/>
                      <a:pt x="2637" y="3412"/>
                      <a:pt x="2637" y="2109"/>
                    </a:cubicBezTo>
                    <a:cubicBezTo>
                      <a:pt x="2048" y="1458"/>
                      <a:pt x="1551" y="745"/>
                      <a:pt x="1117" y="0"/>
                    </a:cubicBezTo>
                    <a:close/>
                  </a:path>
                </a:pathLst>
              </a:custGeom>
              <a:solidFill>
                <a:srgbClr val="8536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8" name="Google Shape;3978;p50"/>
              <p:cNvSpPr/>
              <p:nvPr/>
            </p:nvSpPr>
            <p:spPr>
              <a:xfrm>
                <a:off x="1143625" y="3145075"/>
                <a:ext cx="79900" cy="54300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2172" extrusionOk="0">
                    <a:moveTo>
                      <a:pt x="2327" y="0"/>
                    </a:moveTo>
                    <a:cubicBezTo>
                      <a:pt x="1489" y="155"/>
                      <a:pt x="714" y="279"/>
                      <a:pt x="0" y="372"/>
                    </a:cubicBezTo>
                    <a:cubicBezTo>
                      <a:pt x="94" y="1055"/>
                      <a:pt x="249" y="1644"/>
                      <a:pt x="435" y="2172"/>
                    </a:cubicBezTo>
                    <a:cubicBezTo>
                      <a:pt x="528" y="2141"/>
                      <a:pt x="621" y="2141"/>
                      <a:pt x="714" y="2110"/>
                    </a:cubicBezTo>
                    <a:lnTo>
                      <a:pt x="745" y="2110"/>
                    </a:lnTo>
                    <a:cubicBezTo>
                      <a:pt x="1055" y="2048"/>
                      <a:pt x="1334" y="1954"/>
                      <a:pt x="1645" y="1892"/>
                    </a:cubicBezTo>
                    <a:lnTo>
                      <a:pt x="1738" y="1861"/>
                    </a:lnTo>
                    <a:cubicBezTo>
                      <a:pt x="1893" y="1830"/>
                      <a:pt x="2048" y="1768"/>
                      <a:pt x="2234" y="1737"/>
                    </a:cubicBezTo>
                    <a:cubicBezTo>
                      <a:pt x="2544" y="1644"/>
                      <a:pt x="2885" y="1551"/>
                      <a:pt x="3196" y="1458"/>
                    </a:cubicBezTo>
                    <a:cubicBezTo>
                      <a:pt x="2885" y="993"/>
                      <a:pt x="2606" y="496"/>
                      <a:pt x="2327" y="0"/>
                    </a:cubicBezTo>
                    <a:close/>
                  </a:path>
                </a:pathLst>
              </a:custGeom>
              <a:solidFill>
                <a:srgbClr val="8536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9" name="Google Shape;3979;p50"/>
              <p:cNvSpPr/>
              <p:nvPr/>
            </p:nvSpPr>
            <p:spPr>
              <a:xfrm>
                <a:off x="914075" y="3136525"/>
                <a:ext cx="108600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4344" h="3010" extrusionOk="0">
                    <a:moveTo>
                      <a:pt x="31" y="1"/>
                    </a:moveTo>
                    <a:lnTo>
                      <a:pt x="31" y="1"/>
                    </a:lnTo>
                    <a:cubicBezTo>
                      <a:pt x="0" y="994"/>
                      <a:pt x="124" y="1862"/>
                      <a:pt x="217" y="2483"/>
                    </a:cubicBezTo>
                    <a:cubicBezTo>
                      <a:pt x="558" y="2545"/>
                      <a:pt x="900" y="2638"/>
                      <a:pt x="1272" y="2700"/>
                    </a:cubicBezTo>
                    <a:cubicBezTo>
                      <a:pt x="1303" y="2700"/>
                      <a:pt x="1334" y="2700"/>
                      <a:pt x="1365" y="2731"/>
                    </a:cubicBezTo>
                    <a:lnTo>
                      <a:pt x="1458" y="2731"/>
                    </a:lnTo>
                    <a:cubicBezTo>
                      <a:pt x="2420" y="2886"/>
                      <a:pt x="3381" y="2979"/>
                      <a:pt x="4343" y="3010"/>
                    </a:cubicBezTo>
                    <a:cubicBezTo>
                      <a:pt x="4064" y="2358"/>
                      <a:pt x="3785" y="1614"/>
                      <a:pt x="3506" y="807"/>
                    </a:cubicBezTo>
                    <a:cubicBezTo>
                      <a:pt x="2296" y="652"/>
                      <a:pt x="1148" y="373"/>
                      <a:pt x="31" y="1"/>
                    </a:cubicBezTo>
                    <a:close/>
                  </a:path>
                </a:pathLst>
              </a:custGeom>
              <a:solidFill>
                <a:srgbClr val="8536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80" name="Google Shape;3980;p50"/>
            <p:cNvGrpSpPr/>
            <p:nvPr/>
          </p:nvGrpSpPr>
          <p:grpSpPr>
            <a:xfrm>
              <a:off x="-23" y="1672057"/>
              <a:ext cx="1737427" cy="965220"/>
              <a:chOff x="80379" y="2974904"/>
              <a:chExt cx="1766396" cy="973004"/>
            </a:xfrm>
          </p:grpSpPr>
          <p:sp>
            <p:nvSpPr>
              <p:cNvPr id="3981" name="Google Shape;3981;p50"/>
              <p:cNvSpPr/>
              <p:nvPr/>
            </p:nvSpPr>
            <p:spPr>
              <a:xfrm flipH="1">
                <a:off x="80385" y="2974904"/>
                <a:ext cx="1766390" cy="973004"/>
              </a:xfrm>
              <a:custGeom>
                <a:avLst/>
                <a:gdLst/>
                <a:ahLst/>
                <a:cxnLst/>
                <a:rect l="l" t="t" r="r" b="b"/>
                <a:pathLst>
                  <a:path w="51472" h="28353" extrusionOk="0">
                    <a:moveTo>
                      <a:pt x="15357" y="1"/>
                    </a:moveTo>
                    <a:cubicBezTo>
                      <a:pt x="9974" y="1"/>
                      <a:pt x="4681" y="665"/>
                      <a:pt x="1" y="2034"/>
                    </a:cubicBezTo>
                    <a:cubicBezTo>
                      <a:pt x="8058" y="10662"/>
                      <a:pt x="11938" y="20385"/>
                      <a:pt x="24173" y="24836"/>
                    </a:cubicBezTo>
                    <a:cubicBezTo>
                      <a:pt x="29410" y="26673"/>
                      <a:pt x="35752" y="28352"/>
                      <a:pt x="42537" y="28352"/>
                    </a:cubicBezTo>
                    <a:cubicBezTo>
                      <a:pt x="45451" y="28352"/>
                      <a:pt x="48447" y="28042"/>
                      <a:pt x="51472" y="27302"/>
                    </a:cubicBezTo>
                    <a:lnTo>
                      <a:pt x="51472" y="14268"/>
                    </a:lnTo>
                    <a:cubicBezTo>
                      <a:pt x="47797" y="10023"/>
                      <a:pt x="43734" y="6508"/>
                      <a:pt x="37526" y="3974"/>
                    </a:cubicBezTo>
                    <a:cubicBezTo>
                      <a:pt x="30977" y="1366"/>
                      <a:pt x="23074" y="1"/>
                      <a:pt x="153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2" name="Google Shape;3982;p50"/>
              <p:cNvSpPr/>
              <p:nvPr/>
            </p:nvSpPr>
            <p:spPr>
              <a:xfrm flipH="1">
                <a:off x="80379" y="3137607"/>
                <a:ext cx="1516319" cy="632472"/>
              </a:xfrm>
              <a:custGeom>
                <a:avLst/>
                <a:gdLst/>
                <a:ahLst/>
                <a:cxnLst/>
                <a:rect l="l" t="t" r="r" b="b"/>
                <a:pathLst>
                  <a:path w="44185" h="18430" extrusionOk="0">
                    <a:moveTo>
                      <a:pt x="508" y="1"/>
                    </a:moveTo>
                    <a:cubicBezTo>
                      <a:pt x="134" y="1"/>
                      <a:pt x="0" y="587"/>
                      <a:pt x="406" y="694"/>
                    </a:cubicBezTo>
                    <a:cubicBezTo>
                      <a:pt x="9308" y="2817"/>
                      <a:pt x="17274" y="7587"/>
                      <a:pt x="25377" y="11650"/>
                    </a:cubicBezTo>
                    <a:cubicBezTo>
                      <a:pt x="31311" y="14640"/>
                      <a:pt x="37588" y="17448"/>
                      <a:pt x="44185" y="18429"/>
                    </a:cubicBezTo>
                    <a:lnTo>
                      <a:pt x="44185" y="17722"/>
                    </a:lnTo>
                    <a:cubicBezTo>
                      <a:pt x="37429" y="16694"/>
                      <a:pt x="31015" y="13727"/>
                      <a:pt x="24943" y="10669"/>
                    </a:cubicBezTo>
                    <a:cubicBezTo>
                      <a:pt x="17046" y="6674"/>
                      <a:pt x="9262" y="2086"/>
                      <a:pt x="589" y="9"/>
                    </a:cubicBezTo>
                    <a:cubicBezTo>
                      <a:pt x="561" y="3"/>
                      <a:pt x="534" y="1"/>
                      <a:pt x="5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3" name="Google Shape;3983;p50"/>
              <p:cNvSpPr/>
              <p:nvPr/>
            </p:nvSpPr>
            <p:spPr>
              <a:xfrm flipH="1">
                <a:off x="1102584" y="3328245"/>
                <a:ext cx="21174" cy="18051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26" extrusionOk="0">
                    <a:moveTo>
                      <a:pt x="617" y="1"/>
                    </a:moveTo>
                    <a:lnTo>
                      <a:pt x="617" y="1"/>
                    </a:lnTo>
                    <a:cubicBezTo>
                      <a:pt x="411" y="24"/>
                      <a:pt x="206" y="24"/>
                      <a:pt x="1" y="24"/>
                    </a:cubicBezTo>
                    <a:cubicBezTo>
                      <a:pt x="115" y="206"/>
                      <a:pt x="206" y="366"/>
                      <a:pt x="297" y="526"/>
                    </a:cubicBezTo>
                    <a:cubicBezTo>
                      <a:pt x="411" y="366"/>
                      <a:pt x="503" y="183"/>
                      <a:pt x="617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4" name="Google Shape;3984;p50"/>
              <p:cNvSpPr/>
              <p:nvPr/>
            </p:nvSpPr>
            <p:spPr>
              <a:xfrm flipH="1">
                <a:off x="1088487" y="3081359"/>
                <a:ext cx="372894" cy="291527"/>
              </a:xfrm>
              <a:custGeom>
                <a:avLst/>
                <a:gdLst/>
                <a:ahLst/>
                <a:cxnLst/>
                <a:rect l="l" t="t" r="r" b="b"/>
                <a:pathLst>
                  <a:path w="10866" h="8495" extrusionOk="0">
                    <a:moveTo>
                      <a:pt x="5735" y="0"/>
                    </a:moveTo>
                    <a:cubicBezTo>
                      <a:pt x="5479" y="0"/>
                      <a:pt x="5232" y="248"/>
                      <a:pt x="5410" y="507"/>
                    </a:cubicBezTo>
                    <a:cubicBezTo>
                      <a:pt x="7031" y="2653"/>
                      <a:pt x="8515" y="4889"/>
                      <a:pt x="9839" y="7218"/>
                    </a:cubicBezTo>
                    <a:cubicBezTo>
                      <a:pt x="10044" y="7218"/>
                      <a:pt x="10249" y="7218"/>
                      <a:pt x="10455" y="7195"/>
                    </a:cubicBezTo>
                    <a:lnTo>
                      <a:pt x="10455" y="7195"/>
                    </a:lnTo>
                    <a:cubicBezTo>
                      <a:pt x="10341" y="7377"/>
                      <a:pt x="10249" y="7560"/>
                      <a:pt x="10135" y="7720"/>
                    </a:cubicBezTo>
                    <a:cubicBezTo>
                      <a:pt x="10044" y="7560"/>
                      <a:pt x="9953" y="7400"/>
                      <a:pt x="9839" y="7218"/>
                    </a:cubicBezTo>
                    <a:cubicBezTo>
                      <a:pt x="7139" y="7316"/>
                      <a:pt x="4440" y="7806"/>
                      <a:pt x="1726" y="7806"/>
                    </a:cubicBezTo>
                    <a:cubicBezTo>
                      <a:pt x="1296" y="7806"/>
                      <a:pt x="865" y="7793"/>
                      <a:pt x="435" y="7765"/>
                    </a:cubicBezTo>
                    <a:cubicBezTo>
                      <a:pt x="427" y="7765"/>
                      <a:pt x="420" y="7765"/>
                      <a:pt x="414" y="7765"/>
                    </a:cubicBezTo>
                    <a:cubicBezTo>
                      <a:pt x="1" y="7765"/>
                      <a:pt x="8" y="8428"/>
                      <a:pt x="435" y="8450"/>
                    </a:cubicBezTo>
                    <a:cubicBezTo>
                      <a:pt x="886" y="8481"/>
                      <a:pt x="1337" y="8494"/>
                      <a:pt x="1787" y="8494"/>
                    </a:cubicBezTo>
                    <a:cubicBezTo>
                      <a:pt x="4681" y="8494"/>
                      <a:pt x="7551" y="7942"/>
                      <a:pt x="10455" y="7902"/>
                    </a:cubicBezTo>
                    <a:cubicBezTo>
                      <a:pt x="10706" y="7902"/>
                      <a:pt x="10866" y="7606"/>
                      <a:pt x="10752" y="7377"/>
                    </a:cubicBezTo>
                    <a:cubicBezTo>
                      <a:pt x="9336" y="4867"/>
                      <a:pt x="7739" y="2470"/>
                      <a:pt x="6027" y="142"/>
                    </a:cubicBezTo>
                    <a:cubicBezTo>
                      <a:pt x="5947" y="42"/>
                      <a:pt x="5840" y="0"/>
                      <a:pt x="5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5" name="Google Shape;3985;p50"/>
              <p:cNvSpPr/>
              <p:nvPr/>
            </p:nvSpPr>
            <p:spPr>
              <a:xfrm flipH="1">
                <a:off x="859757" y="3166984"/>
                <a:ext cx="432229" cy="365687"/>
              </a:xfrm>
              <a:custGeom>
                <a:avLst/>
                <a:gdLst/>
                <a:ahLst/>
                <a:cxnLst/>
                <a:rect l="l" t="t" r="r" b="b"/>
                <a:pathLst>
                  <a:path w="12595" h="10656" extrusionOk="0">
                    <a:moveTo>
                      <a:pt x="9113" y="1"/>
                    </a:moveTo>
                    <a:cubicBezTo>
                      <a:pt x="8896" y="1"/>
                      <a:pt x="8687" y="171"/>
                      <a:pt x="8783" y="431"/>
                    </a:cubicBezTo>
                    <a:cubicBezTo>
                      <a:pt x="9787" y="3011"/>
                      <a:pt x="10244" y="5773"/>
                      <a:pt x="11636" y="8169"/>
                    </a:cubicBezTo>
                    <a:cubicBezTo>
                      <a:pt x="11796" y="8146"/>
                      <a:pt x="11933" y="8101"/>
                      <a:pt x="12093" y="8055"/>
                    </a:cubicBezTo>
                    <a:lnTo>
                      <a:pt x="12093" y="8055"/>
                    </a:lnTo>
                    <a:cubicBezTo>
                      <a:pt x="12024" y="8238"/>
                      <a:pt x="11956" y="8397"/>
                      <a:pt x="11887" y="8580"/>
                    </a:cubicBezTo>
                    <a:cubicBezTo>
                      <a:pt x="11796" y="8443"/>
                      <a:pt x="11727" y="8306"/>
                      <a:pt x="11636" y="8169"/>
                    </a:cubicBezTo>
                    <a:cubicBezTo>
                      <a:pt x="8846" y="8912"/>
                      <a:pt x="5826" y="9957"/>
                      <a:pt x="2873" y="9957"/>
                    </a:cubicBezTo>
                    <a:cubicBezTo>
                      <a:pt x="2105" y="9957"/>
                      <a:pt x="1342" y="9886"/>
                      <a:pt x="589" y="9721"/>
                    </a:cubicBezTo>
                    <a:cubicBezTo>
                      <a:pt x="561" y="9715"/>
                      <a:pt x="534" y="9713"/>
                      <a:pt x="508" y="9713"/>
                    </a:cubicBezTo>
                    <a:cubicBezTo>
                      <a:pt x="134" y="9713"/>
                      <a:pt x="0" y="10299"/>
                      <a:pt x="406" y="10406"/>
                    </a:cubicBezTo>
                    <a:cubicBezTo>
                      <a:pt x="1203" y="10581"/>
                      <a:pt x="2008" y="10656"/>
                      <a:pt x="2816" y="10656"/>
                    </a:cubicBezTo>
                    <a:cubicBezTo>
                      <a:pt x="6015" y="10656"/>
                      <a:pt x="9269" y="9487"/>
                      <a:pt x="12275" y="8740"/>
                    </a:cubicBezTo>
                    <a:cubicBezTo>
                      <a:pt x="12481" y="8671"/>
                      <a:pt x="12595" y="8397"/>
                      <a:pt x="12481" y="8215"/>
                    </a:cubicBezTo>
                    <a:cubicBezTo>
                      <a:pt x="10928" y="5773"/>
                      <a:pt x="10495" y="2919"/>
                      <a:pt x="9468" y="249"/>
                    </a:cubicBezTo>
                    <a:cubicBezTo>
                      <a:pt x="9404" y="76"/>
                      <a:pt x="9257" y="1"/>
                      <a:pt x="91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6" name="Google Shape;3986;p50"/>
              <p:cNvSpPr/>
              <p:nvPr/>
            </p:nvSpPr>
            <p:spPr>
              <a:xfrm flipH="1">
                <a:off x="515100" y="3252161"/>
                <a:ext cx="471660" cy="453060"/>
              </a:xfrm>
              <a:custGeom>
                <a:avLst/>
                <a:gdLst/>
                <a:ahLst/>
                <a:cxnLst/>
                <a:rect l="l" t="t" r="r" b="b"/>
                <a:pathLst>
                  <a:path w="13744" h="13202" extrusionOk="0">
                    <a:moveTo>
                      <a:pt x="7486" y="1"/>
                    </a:moveTo>
                    <a:cubicBezTo>
                      <a:pt x="7259" y="1"/>
                      <a:pt x="7023" y="249"/>
                      <a:pt x="7147" y="529"/>
                    </a:cubicBezTo>
                    <a:cubicBezTo>
                      <a:pt x="8768" y="3930"/>
                      <a:pt x="10799" y="7102"/>
                      <a:pt x="12717" y="10344"/>
                    </a:cubicBezTo>
                    <a:cubicBezTo>
                      <a:pt x="12899" y="10321"/>
                      <a:pt x="13105" y="10298"/>
                      <a:pt x="13287" y="10298"/>
                    </a:cubicBezTo>
                    <a:cubicBezTo>
                      <a:pt x="13196" y="10458"/>
                      <a:pt x="13105" y="10640"/>
                      <a:pt x="12991" y="10823"/>
                    </a:cubicBezTo>
                    <a:cubicBezTo>
                      <a:pt x="12899" y="10663"/>
                      <a:pt x="12808" y="10503"/>
                      <a:pt x="12717" y="10344"/>
                    </a:cubicBezTo>
                    <a:cubicBezTo>
                      <a:pt x="8562" y="10732"/>
                      <a:pt x="4545" y="11941"/>
                      <a:pt x="414" y="12535"/>
                    </a:cubicBezTo>
                    <a:cubicBezTo>
                      <a:pt x="1" y="12578"/>
                      <a:pt x="147" y="13201"/>
                      <a:pt x="536" y="13201"/>
                    </a:cubicBezTo>
                    <a:cubicBezTo>
                      <a:pt x="556" y="13201"/>
                      <a:pt x="576" y="13200"/>
                      <a:pt x="596" y="13197"/>
                    </a:cubicBezTo>
                    <a:cubicBezTo>
                      <a:pt x="4865" y="12603"/>
                      <a:pt x="8996" y="11302"/>
                      <a:pt x="13287" y="10983"/>
                    </a:cubicBezTo>
                    <a:cubicBezTo>
                      <a:pt x="13561" y="10960"/>
                      <a:pt x="13744" y="10709"/>
                      <a:pt x="13584" y="10458"/>
                    </a:cubicBezTo>
                    <a:cubicBezTo>
                      <a:pt x="11598" y="7057"/>
                      <a:pt x="9430" y="3747"/>
                      <a:pt x="7764" y="186"/>
                    </a:cubicBezTo>
                    <a:cubicBezTo>
                      <a:pt x="7698" y="55"/>
                      <a:pt x="7593" y="1"/>
                      <a:pt x="74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7" name="Google Shape;3987;p50"/>
              <p:cNvSpPr/>
              <p:nvPr/>
            </p:nvSpPr>
            <p:spPr>
              <a:xfrm flipH="1">
                <a:off x="218991" y="3719919"/>
                <a:ext cx="18840" cy="2038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94" extrusionOk="0">
                    <a:moveTo>
                      <a:pt x="549" y="0"/>
                    </a:moveTo>
                    <a:lnTo>
                      <a:pt x="549" y="0"/>
                    </a:lnTo>
                    <a:cubicBezTo>
                      <a:pt x="366" y="69"/>
                      <a:pt x="184" y="114"/>
                      <a:pt x="1" y="183"/>
                    </a:cubicBezTo>
                    <a:cubicBezTo>
                      <a:pt x="138" y="320"/>
                      <a:pt x="252" y="457"/>
                      <a:pt x="389" y="594"/>
                    </a:cubicBezTo>
                    <a:cubicBezTo>
                      <a:pt x="457" y="388"/>
                      <a:pt x="503" y="206"/>
                      <a:pt x="54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8" name="Google Shape;3988;p50"/>
              <p:cNvSpPr/>
              <p:nvPr/>
            </p:nvSpPr>
            <p:spPr>
              <a:xfrm flipH="1">
                <a:off x="200984" y="3415310"/>
                <a:ext cx="459031" cy="452991"/>
              </a:xfrm>
              <a:custGeom>
                <a:avLst/>
                <a:gdLst/>
                <a:ahLst/>
                <a:cxnLst/>
                <a:rect l="l" t="t" r="r" b="b"/>
                <a:pathLst>
                  <a:path w="13376" h="13200" extrusionOk="0">
                    <a:moveTo>
                      <a:pt x="7388" y="1"/>
                    </a:moveTo>
                    <a:cubicBezTo>
                      <a:pt x="7137" y="1"/>
                      <a:pt x="6901" y="245"/>
                      <a:pt x="7076" y="499"/>
                    </a:cubicBezTo>
                    <a:cubicBezTo>
                      <a:pt x="9153" y="3170"/>
                      <a:pt x="9975" y="6594"/>
                      <a:pt x="12303" y="9059"/>
                    </a:cubicBezTo>
                    <a:cubicBezTo>
                      <a:pt x="12486" y="8990"/>
                      <a:pt x="12668" y="8945"/>
                      <a:pt x="12851" y="8876"/>
                    </a:cubicBezTo>
                    <a:lnTo>
                      <a:pt x="12851" y="8876"/>
                    </a:lnTo>
                    <a:cubicBezTo>
                      <a:pt x="12805" y="9082"/>
                      <a:pt x="12759" y="9264"/>
                      <a:pt x="12691" y="9470"/>
                    </a:cubicBezTo>
                    <a:cubicBezTo>
                      <a:pt x="12554" y="9333"/>
                      <a:pt x="12440" y="9196"/>
                      <a:pt x="12303" y="9059"/>
                    </a:cubicBezTo>
                    <a:cubicBezTo>
                      <a:pt x="8546" y="10289"/>
                      <a:pt x="4936" y="12493"/>
                      <a:pt x="905" y="12493"/>
                    </a:cubicBezTo>
                    <a:cubicBezTo>
                      <a:pt x="749" y="12493"/>
                      <a:pt x="592" y="12490"/>
                      <a:pt x="434" y="12483"/>
                    </a:cubicBezTo>
                    <a:cubicBezTo>
                      <a:pt x="427" y="12482"/>
                      <a:pt x="420" y="12482"/>
                      <a:pt x="413" y="12482"/>
                    </a:cubicBezTo>
                    <a:cubicBezTo>
                      <a:pt x="0" y="12482"/>
                      <a:pt x="7" y="13168"/>
                      <a:pt x="434" y="13190"/>
                    </a:cubicBezTo>
                    <a:cubicBezTo>
                      <a:pt x="586" y="13197"/>
                      <a:pt x="738" y="13200"/>
                      <a:pt x="889" y="13200"/>
                    </a:cubicBezTo>
                    <a:cubicBezTo>
                      <a:pt x="5197" y="13200"/>
                      <a:pt x="8998" y="10752"/>
                      <a:pt x="13033" y="9561"/>
                    </a:cubicBezTo>
                    <a:cubicBezTo>
                      <a:pt x="13284" y="9493"/>
                      <a:pt x="13376" y="9150"/>
                      <a:pt x="13193" y="8968"/>
                    </a:cubicBezTo>
                    <a:cubicBezTo>
                      <a:pt x="10591" y="6525"/>
                      <a:pt x="9815" y="2919"/>
                      <a:pt x="7692" y="157"/>
                    </a:cubicBezTo>
                    <a:cubicBezTo>
                      <a:pt x="7609" y="47"/>
                      <a:pt x="7497" y="1"/>
                      <a:pt x="7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89" name="Google Shape;3989;p50"/>
            <p:cNvGrpSpPr/>
            <p:nvPr/>
          </p:nvGrpSpPr>
          <p:grpSpPr>
            <a:xfrm rot="1618767">
              <a:off x="15835" y="1313693"/>
              <a:ext cx="451804" cy="640576"/>
              <a:chOff x="80379" y="4370393"/>
              <a:chExt cx="545279" cy="773107"/>
            </a:xfrm>
          </p:grpSpPr>
          <p:sp>
            <p:nvSpPr>
              <p:cNvPr id="3990" name="Google Shape;3990;p50"/>
              <p:cNvSpPr/>
              <p:nvPr/>
            </p:nvSpPr>
            <p:spPr>
              <a:xfrm flipH="1">
                <a:off x="367865" y="4592741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1" name="Google Shape;3991;p50"/>
              <p:cNvSpPr/>
              <p:nvPr/>
            </p:nvSpPr>
            <p:spPr>
              <a:xfrm flipH="1">
                <a:off x="352628" y="4370393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2" name="Google Shape;3992;p50"/>
              <p:cNvSpPr/>
              <p:nvPr/>
            </p:nvSpPr>
            <p:spPr>
              <a:xfrm flipH="1">
                <a:off x="80379" y="4483438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3" name="Google Shape;3993;p50"/>
              <p:cNvSpPr/>
              <p:nvPr/>
            </p:nvSpPr>
            <p:spPr>
              <a:xfrm flipH="1">
                <a:off x="182204" y="4465283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4" name="Google Shape;3994;p50"/>
              <p:cNvSpPr/>
              <p:nvPr/>
            </p:nvSpPr>
            <p:spPr>
              <a:xfrm flipH="1">
                <a:off x="134430" y="4587422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5" name="Google Shape;3995;p50"/>
              <p:cNvSpPr/>
              <p:nvPr/>
            </p:nvSpPr>
            <p:spPr>
              <a:xfrm flipH="1">
                <a:off x="329221" y="4669374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049" name="Google Shape;4049;p50">
            <a:hlinkClick r:id="" action="ppaction://noaction"/>
          </p:cNvPr>
          <p:cNvSpPr/>
          <p:nvPr/>
        </p:nvSpPr>
        <p:spPr>
          <a:xfrm>
            <a:off x="8106725" y="539500"/>
            <a:ext cx="324000" cy="324000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4050" name="Google Shape;4050;p50"/>
          <p:cNvSpPr/>
          <p:nvPr/>
        </p:nvSpPr>
        <p:spPr>
          <a:xfrm flipH="1">
            <a:off x="8173175" y="605950"/>
            <a:ext cx="191100" cy="191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1" name="Google Shape;4051;p50">
            <a:hlinkClick r:id="" action="ppaction://noaction"/>
          </p:cNvPr>
          <p:cNvSpPr/>
          <p:nvPr/>
        </p:nvSpPr>
        <p:spPr>
          <a:xfrm>
            <a:off x="7749325" y="539500"/>
            <a:ext cx="324000" cy="324000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2" name="Google Shape;4052;p50"/>
          <p:cNvSpPr/>
          <p:nvPr/>
        </p:nvSpPr>
        <p:spPr>
          <a:xfrm>
            <a:off x="7815775" y="605950"/>
            <a:ext cx="191100" cy="191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Oval Callout 1"/>
          <p:cNvSpPr/>
          <p:nvPr/>
        </p:nvSpPr>
        <p:spPr>
          <a:xfrm>
            <a:off x="2103947" y="1560372"/>
            <a:ext cx="528700" cy="438680"/>
          </a:xfrm>
          <a:prstGeom prst="wedgeEllipseCallout">
            <a:avLst>
              <a:gd name="adj1" fmla="val 43377"/>
              <a:gd name="adj2" fmla="val 50521"/>
            </a:avLst>
          </a:prstGeom>
          <a:solidFill>
            <a:schemeClr val="bg1"/>
          </a:solidFill>
          <a:ln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679776" y="1492929"/>
            <a:ext cx="5327099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 smtClean="0"/>
              <a:t>Học</a:t>
            </a:r>
            <a:r>
              <a:rPr lang="en-US" sz="2000" dirty="0" smtClean="0"/>
              <a:t> </a:t>
            </a:r>
            <a:r>
              <a:rPr lang="en-US" sz="2000" dirty="0" err="1" smtClean="0"/>
              <a:t>thuộc</a:t>
            </a:r>
            <a:r>
              <a:rPr lang="en-US" sz="2000" dirty="0" smtClean="0"/>
              <a:t> </a:t>
            </a:r>
            <a:r>
              <a:rPr lang="en-US" sz="2000" dirty="0" err="1" smtClean="0"/>
              <a:t>lòng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/>
              <a:t>bảng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2; </a:t>
            </a:r>
            <a:r>
              <a:rPr lang="en-US" sz="2000" dirty="0" err="1"/>
              <a:t>bảng</a:t>
            </a:r>
            <a:r>
              <a:rPr lang="en-US" sz="2000" dirty="0"/>
              <a:t> chia </a:t>
            </a:r>
            <a:r>
              <a:rPr lang="en-US" sz="2000" dirty="0" smtClean="0"/>
              <a:t>2</a:t>
            </a:r>
            <a:endParaRPr lang="en-US" sz="2000" dirty="0"/>
          </a:p>
        </p:txBody>
      </p:sp>
      <p:sp>
        <p:nvSpPr>
          <p:cNvPr id="183" name="Oval Callout 182"/>
          <p:cNvSpPr/>
          <p:nvPr/>
        </p:nvSpPr>
        <p:spPr>
          <a:xfrm>
            <a:off x="2076818" y="2407020"/>
            <a:ext cx="528700" cy="438680"/>
          </a:xfrm>
          <a:prstGeom prst="wedgeEllipseCallout">
            <a:avLst>
              <a:gd name="adj1" fmla="val 43377"/>
              <a:gd name="adj2" fmla="val 50521"/>
            </a:avLst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679776" y="2440326"/>
            <a:ext cx="32175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SBT</a:t>
            </a:r>
          </a:p>
        </p:txBody>
      </p:sp>
      <p:sp>
        <p:nvSpPr>
          <p:cNvPr id="185" name="Oval Callout 184"/>
          <p:cNvSpPr/>
          <p:nvPr/>
        </p:nvSpPr>
        <p:spPr>
          <a:xfrm>
            <a:off x="2089944" y="3377770"/>
            <a:ext cx="528700" cy="438680"/>
          </a:xfrm>
          <a:prstGeom prst="wedgeEllipseCallout">
            <a:avLst>
              <a:gd name="adj1" fmla="val 43377"/>
              <a:gd name="adj2" fmla="val 50521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707173" y="3279913"/>
            <a:ext cx="4572000" cy="958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Đọc và xem trước các bài tập </a:t>
            </a:r>
            <a:r>
              <a:rPr lang="vi-VN" sz="2000" b="1" i="1" dirty="0"/>
              <a:t>Tiết 2</a:t>
            </a:r>
            <a:r>
              <a:rPr lang="vi-VN" sz="2000" i="1" dirty="0"/>
              <a:t> – Ôn tập bảng nhân 5, bảng chia </a:t>
            </a:r>
            <a:r>
              <a:rPr lang="vi-VN" sz="2000" i="1" dirty="0" smtClean="0"/>
              <a:t>5</a:t>
            </a:r>
            <a:r>
              <a:rPr lang="en-US" sz="2000" i="1" dirty="0" smtClean="0"/>
              <a:t>.</a:t>
            </a:r>
            <a:endParaRPr lang="en-US" sz="2000" i="1" dirty="0"/>
          </a:p>
        </p:txBody>
      </p:sp>
      <p:grpSp>
        <p:nvGrpSpPr>
          <p:cNvPr id="187" name="Google Shape;4802;p57"/>
          <p:cNvGrpSpPr/>
          <p:nvPr/>
        </p:nvGrpSpPr>
        <p:grpSpPr>
          <a:xfrm flipH="1">
            <a:off x="7810628" y="3095307"/>
            <a:ext cx="1017799" cy="1766976"/>
            <a:chOff x="5726700" y="2300825"/>
            <a:chExt cx="781000" cy="1355875"/>
          </a:xfrm>
        </p:grpSpPr>
        <p:sp>
          <p:nvSpPr>
            <p:cNvPr id="188" name="Google Shape;4803;p57"/>
            <p:cNvSpPr/>
            <p:nvPr/>
          </p:nvSpPr>
          <p:spPr>
            <a:xfrm>
              <a:off x="6064850" y="3026650"/>
              <a:ext cx="171425" cy="630050"/>
            </a:xfrm>
            <a:custGeom>
              <a:avLst/>
              <a:gdLst/>
              <a:ahLst/>
              <a:cxnLst/>
              <a:rect l="l" t="t" r="r" b="b"/>
              <a:pathLst>
                <a:path w="6857" h="25202" extrusionOk="0">
                  <a:moveTo>
                    <a:pt x="3707" y="0"/>
                  </a:moveTo>
                  <a:cubicBezTo>
                    <a:pt x="3468" y="0"/>
                    <a:pt x="3249" y="173"/>
                    <a:pt x="3196" y="415"/>
                  </a:cubicBezTo>
                  <a:lnTo>
                    <a:pt x="714" y="12328"/>
                  </a:lnTo>
                  <a:cubicBezTo>
                    <a:pt x="311" y="12452"/>
                    <a:pt x="0" y="12824"/>
                    <a:pt x="0" y="13289"/>
                  </a:cubicBezTo>
                  <a:cubicBezTo>
                    <a:pt x="0" y="13755"/>
                    <a:pt x="311" y="14127"/>
                    <a:pt x="745" y="14251"/>
                  </a:cubicBezTo>
                  <a:lnTo>
                    <a:pt x="1955" y="22565"/>
                  </a:lnTo>
                  <a:cubicBezTo>
                    <a:pt x="1955" y="22565"/>
                    <a:pt x="1831" y="23526"/>
                    <a:pt x="2327" y="23992"/>
                  </a:cubicBezTo>
                  <a:cubicBezTo>
                    <a:pt x="2823" y="24488"/>
                    <a:pt x="6484" y="25202"/>
                    <a:pt x="6484" y="25202"/>
                  </a:cubicBezTo>
                  <a:cubicBezTo>
                    <a:pt x="5987" y="24736"/>
                    <a:pt x="6856" y="24178"/>
                    <a:pt x="6856" y="24178"/>
                  </a:cubicBezTo>
                  <a:cubicBezTo>
                    <a:pt x="6143" y="23744"/>
                    <a:pt x="6856" y="22906"/>
                    <a:pt x="6856" y="22906"/>
                  </a:cubicBezTo>
                  <a:cubicBezTo>
                    <a:pt x="6856" y="22906"/>
                    <a:pt x="6429" y="22878"/>
                    <a:pt x="5739" y="22878"/>
                  </a:cubicBezTo>
                  <a:cubicBezTo>
                    <a:pt x="5395" y="22878"/>
                    <a:pt x="4984" y="22885"/>
                    <a:pt x="4529" y="22906"/>
                  </a:cubicBezTo>
                  <a:cubicBezTo>
                    <a:pt x="4432" y="22910"/>
                    <a:pt x="4339" y="22913"/>
                    <a:pt x="4250" y="22913"/>
                  </a:cubicBezTo>
                  <a:cubicBezTo>
                    <a:pt x="3096" y="22913"/>
                    <a:pt x="2668" y="22565"/>
                    <a:pt x="2668" y="22565"/>
                  </a:cubicBezTo>
                  <a:lnTo>
                    <a:pt x="2575" y="22534"/>
                  </a:lnTo>
                  <a:lnTo>
                    <a:pt x="1427" y="14158"/>
                  </a:lnTo>
                  <a:cubicBezTo>
                    <a:pt x="1769" y="14003"/>
                    <a:pt x="1986" y="13662"/>
                    <a:pt x="1986" y="13289"/>
                  </a:cubicBezTo>
                  <a:cubicBezTo>
                    <a:pt x="1986" y="12886"/>
                    <a:pt x="1769" y="12545"/>
                    <a:pt x="1427" y="12390"/>
                  </a:cubicBezTo>
                  <a:lnTo>
                    <a:pt x="4219" y="633"/>
                  </a:lnTo>
                  <a:lnTo>
                    <a:pt x="4219" y="602"/>
                  </a:lnTo>
                  <a:cubicBezTo>
                    <a:pt x="4281" y="322"/>
                    <a:pt x="4095" y="74"/>
                    <a:pt x="3816" y="12"/>
                  </a:cubicBezTo>
                  <a:cubicBezTo>
                    <a:pt x="3780" y="4"/>
                    <a:pt x="3743" y="0"/>
                    <a:pt x="3707" y="0"/>
                  </a:cubicBezTo>
                  <a:close/>
                </a:path>
              </a:pathLst>
            </a:custGeom>
            <a:solidFill>
              <a:srgbClr val="E07F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04;p57"/>
            <p:cNvSpPr/>
            <p:nvPr/>
          </p:nvSpPr>
          <p:spPr>
            <a:xfrm>
              <a:off x="6247875" y="3505450"/>
              <a:ext cx="800" cy="2350"/>
            </a:xfrm>
            <a:custGeom>
              <a:avLst/>
              <a:gdLst/>
              <a:ahLst/>
              <a:cxnLst/>
              <a:rect l="l" t="t" r="r" b="b"/>
              <a:pathLst>
                <a:path w="32" h="94" extrusionOk="0">
                  <a:moveTo>
                    <a:pt x="0" y="0"/>
                  </a:moveTo>
                  <a:cubicBezTo>
                    <a:pt x="0" y="62"/>
                    <a:pt x="31" y="94"/>
                    <a:pt x="31" y="94"/>
                  </a:cubicBezTo>
                  <a:cubicBezTo>
                    <a:pt x="31" y="94"/>
                    <a:pt x="31" y="62"/>
                    <a:pt x="0" y="0"/>
                  </a:cubicBezTo>
                  <a:close/>
                </a:path>
              </a:pathLst>
            </a:custGeom>
            <a:solidFill>
              <a:srgbClr val="F79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05;p57"/>
            <p:cNvSpPr/>
            <p:nvPr/>
          </p:nvSpPr>
          <p:spPr>
            <a:xfrm>
              <a:off x="5892675" y="3026450"/>
              <a:ext cx="390900" cy="479025"/>
            </a:xfrm>
            <a:custGeom>
              <a:avLst/>
              <a:gdLst/>
              <a:ahLst/>
              <a:cxnLst/>
              <a:rect l="l" t="t" r="r" b="b"/>
              <a:pathLst>
                <a:path w="15636" h="19161" extrusionOk="0">
                  <a:moveTo>
                    <a:pt x="9723" y="1"/>
                  </a:moveTo>
                  <a:cubicBezTo>
                    <a:pt x="9623" y="1"/>
                    <a:pt x="9520" y="39"/>
                    <a:pt x="9431" y="113"/>
                  </a:cubicBezTo>
                  <a:lnTo>
                    <a:pt x="4933" y="4053"/>
                  </a:lnTo>
                  <a:lnTo>
                    <a:pt x="2699" y="6007"/>
                  </a:lnTo>
                  <a:lnTo>
                    <a:pt x="1583" y="7000"/>
                  </a:lnTo>
                  <a:lnTo>
                    <a:pt x="1303" y="7248"/>
                  </a:lnTo>
                  <a:lnTo>
                    <a:pt x="1272" y="7279"/>
                  </a:lnTo>
                  <a:cubicBezTo>
                    <a:pt x="1228" y="7273"/>
                    <a:pt x="1184" y="7270"/>
                    <a:pt x="1140" y="7270"/>
                  </a:cubicBezTo>
                  <a:cubicBezTo>
                    <a:pt x="752" y="7270"/>
                    <a:pt x="385" y="7510"/>
                    <a:pt x="218" y="7900"/>
                  </a:cubicBezTo>
                  <a:cubicBezTo>
                    <a:pt x="1" y="8427"/>
                    <a:pt x="249" y="9016"/>
                    <a:pt x="776" y="9234"/>
                  </a:cubicBezTo>
                  <a:cubicBezTo>
                    <a:pt x="913" y="9285"/>
                    <a:pt x="1049" y="9308"/>
                    <a:pt x="1181" y="9308"/>
                  </a:cubicBezTo>
                  <a:cubicBezTo>
                    <a:pt x="1288" y="9308"/>
                    <a:pt x="1392" y="9292"/>
                    <a:pt x="1490" y="9265"/>
                  </a:cubicBezTo>
                  <a:lnTo>
                    <a:pt x="1583" y="9327"/>
                  </a:lnTo>
                  <a:lnTo>
                    <a:pt x="2234" y="9668"/>
                  </a:lnTo>
                  <a:lnTo>
                    <a:pt x="3568" y="10350"/>
                  </a:lnTo>
                  <a:lnTo>
                    <a:pt x="6205" y="11715"/>
                  </a:lnTo>
                  <a:lnTo>
                    <a:pt x="10982" y="14197"/>
                  </a:lnTo>
                  <a:cubicBezTo>
                    <a:pt x="11292" y="14724"/>
                    <a:pt x="12347" y="15593"/>
                    <a:pt x="12502" y="16244"/>
                  </a:cubicBezTo>
                  <a:cubicBezTo>
                    <a:pt x="12285" y="17454"/>
                    <a:pt x="12719" y="18633"/>
                    <a:pt x="12719" y="18633"/>
                  </a:cubicBezTo>
                  <a:cubicBezTo>
                    <a:pt x="12719" y="18633"/>
                    <a:pt x="12664" y="17881"/>
                    <a:pt x="13212" y="17881"/>
                  </a:cubicBezTo>
                  <a:cubicBezTo>
                    <a:pt x="13242" y="17881"/>
                    <a:pt x="13274" y="17884"/>
                    <a:pt x="13309" y="17889"/>
                  </a:cubicBezTo>
                  <a:cubicBezTo>
                    <a:pt x="13867" y="17982"/>
                    <a:pt x="14146" y="18881"/>
                    <a:pt x="14208" y="19160"/>
                  </a:cubicBezTo>
                  <a:cubicBezTo>
                    <a:pt x="14208" y="19067"/>
                    <a:pt x="14239" y="18819"/>
                    <a:pt x="14394" y="18323"/>
                  </a:cubicBezTo>
                  <a:cubicBezTo>
                    <a:pt x="14460" y="18132"/>
                    <a:pt x="14565" y="18059"/>
                    <a:pt x="14685" y="18059"/>
                  </a:cubicBezTo>
                  <a:cubicBezTo>
                    <a:pt x="15075" y="18059"/>
                    <a:pt x="15635" y="18819"/>
                    <a:pt x="15635" y="18819"/>
                  </a:cubicBezTo>
                  <a:cubicBezTo>
                    <a:pt x="15635" y="18819"/>
                    <a:pt x="15139" y="15562"/>
                    <a:pt x="14270" y="15004"/>
                  </a:cubicBezTo>
                  <a:cubicBezTo>
                    <a:pt x="13402" y="14414"/>
                    <a:pt x="11199" y="13701"/>
                    <a:pt x="11199" y="13701"/>
                  </a:cubicBezTo>
                  <a:lnTo>
                    <a:pt x="6484" y="11188"/>
                  </a:lnTo>
                  <a:lnTo>
                    <a:pt x="3878" y="9761"/>
                  </a:lnTo>
                  <a:lnTo>
                    <a:pt x="2544" y="9078"/>
                  </a:lnTo>
                  <a:lnTo>
                    <a:pt x="2079" y="8799"/>
                  </a:lnTo>
                  <a:lnTo>
                    <a:pt x="2141" y="8675"/>
                  </a:lnTo>
                  <a:cubicBezTo>
                    <a:pt x="2296" y="8303"/>
                    <a:pt x="2203" y="7900"/>
                    <a:pt x="1955" y="7620"/>
                  </a:cubicBezTo>
                  <a:lnTo>
                    <a:pt x="2048" y="7527"/>
                  </a:lnTo>
                  <a:lnTo>
                    <a:pt x="3196" y="6566"/>
                  </a:lnTo>
                  <a:lnTo>
                    <a:pt x="5460" y="4642"/>
                  </a:lnTo>
                  <a:lnTo>
                    <a:pt x="9989" y="765"/>
                  </a:lnTo>
                  <a:cubicBezTo>
                    <a:pt x="10176" y="610"/>
                    <a:pt x="10207" y="330"/>
                    <a:pt x="10020" y="144"/>
                  </a:cubicBezTo>
                  <a:cubicBezTo>
                    <a:pt x="9939" y="47"/>
                    <a:pt x="9833" y="1"/>
                    <a:pt x="9723" y="1"/>
                  </a:cubicBezTo>
                  <a:close/>
                </a:path>
              </a:pathLst>
            </a:custGeom>
            <a:solidFill>
              <a:srgbClr val="F79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06;p57"/>
            <p:cNvSpPr/>
            <p:nvPr/>
          </p:nvSpPr>
          <p:spPr>
            <a:xfrm>
              <a:off x="5726700" y="2300825"/>
              <a:ext cx="755400" cy="793200"/>
            </a:xfrm>
            <a:custGeom>
              <a:avLst/>
              <a:gdLst/>
              <a:ahLst/>
              <a:cxnLst/>
              <a:rect l="l" t="t" r="r" b="b"/>
              <a:pathLst>
                <a:path w="30216" h="31728" extrusionOk="0">
                  <a:moveTo>
                    <a:pt x="23858" y="1"/>
                  </a:moveTo>
                  <a:cubicBezTo>
                    <a:pt x="23757" y="1"/>
                    <a:pt x="23653" y="3"/>
                    <a:pt x="23546" y="9"/>
                  </a:cubicBezTo>
                  <a:cubicBezTo>
                    <a:pt x="20134" y="164"/>
                    <a:pt x="18117" y="3763"/>
                    <a:pt x="19886" y="7051"/>
                  </a:cubicBezTo>
                  <a:cubicBezTo>
                    <a:pt x="21654" y="10339"/>
                    <a:pt x="26679" y="15303"/>
                    <a:pt x="25035" y="19522"/>
                  </a:cubicBezTo>
                  <a:cubicBezTo>
                    <a:pt x="24606" y="20581"/>
                    <a:pt x="24090" y="20953"/>
                    <a:pt x="23523" y="20953"/>
                  </a:cubicBezTo>
                  <a:cubicBezTo>
                    <a:pt x="22694" y="20953"/>
                    <a:pt x="21755" y="20160"/>
                    <a:pt x="20816" y="19553"/>
                  </a:cubicBezTo>
                  <a:cubicBezTo>
                    <a:pt x="18932" y="18355"/>
                    <a:pt x="16921" y="17577"/>
                    <a:pt x="14734" y="17577"/>
                  </a:cubicBezTo>
                  <a:cubicBezTo>
                    <a:pt x="14257" y="17577"/>
                    <a:pt x="13772" y="17614"/>
                    <a:pt x="13278" y="17691"/>
                  </a:cubicBezTo>
                  <a:cubicBezTo>
                    <a:pt x="11200" y="18033"/>
                    <a:pt x="9214" y="19056"/>
                    <a:pt x="7756" y="20576"/>
                  </a:cubicBezTo>
                  <a:cubicBezTo>
                    <a:pt x="6484" y="21879"/>
                    <a:pt x="5523" y="23772"/>
                    <a:pt x="3910" y="24733"/>
                  </a:cubicBezTo>
                  <a:cubicBezTo>
                    <a:pt x="3320" y="25074"/>
                    <a:pt x="2669" y="25292"/>
                    <a:pt x="1986" y="25323"/>
                  </a:cubicBezTo>
                  <a:cubicBezTo>
                    <a:pt x="1957" y="25329"/>
                    <a:pt x="1923" y="25331"/>
                    <a:pt x="1885" y="25331"/>
                  </a:cubicBezTo>
                  <a:cubicBezTo>
                    <a:pt x="1725" y="25331"/>
                    <a:pt x="1499" y="25286"/>
                    <a:pt x="1273" y="25261"/>
                  </a:cubicBezTo>
                  <a:cubicBezTo>
                    <a:pt x="995" y="25212"/>
                    <a:pt x="708" y="25171"/>
                    <a:pt x="481" y="25171"/>
                  </a:cubicBezTo>
                  <a:cubicBezTo>
                    <a:pt x="277" y="25171"/>
                    <a:pt x="122" y="25204"/>
                    <a:pt x="63" y="25292"/>
                  </a:cubicBezTo>
                  <a:cubicBezTo>
                    <a:pt x="1" y="25416"/>
                    <a:pt x="1" y="25602"/>
                    <a:pt x="94" y="25757"/>
                  </a:cubicBezTo>
                  <a:cubicBezTo>
                    <a:pt x="435" y="26408"/>
                    <a:pt x="1366" y="26781"/>
                    <a:pt x="2048" y="26998"/>
                  </a:cubicBezTo>
                  <a:cubicBezTo>
                    <a:pt x="2297" y="27091"/>
                    <a:pt x="3227" y="27587"/>
                    <a:pt x="4406" y="27680"/>
                  </a:cubicBezTo>
                  <a:cubicBezTo>
                    <a:pt x="5740" y="29231"/>
                    <a:pt x="8594" y="31279"/>
                    <a:pt x="14674" y="31682"/>
                  </a:cubicBezTo>
                  <a:cubicBezTo>
                    <a:pt x="15077" y="31713"/>
                    <a:pt x="15483" y="31727"/>
                    <a:pt x="15890" y="31727"/>
                  </a:cubicBezTo>
                  <a:cubicBezTo>
                    <a:pt x="17965" y="31727"/>
                    <a:pt x="20087" y="31348"/>
                    <a:pt x="22057" y="30751"/>
                  </a:cubicBezTo>
                  <a:cubicBezTo>
                    <a:pt x="25811" y="29542"/>
                    <a:pt x="30216" y="27122"/>
                    <a:pt x="30216" y="22624"/>
                  </a:cubicBezTo>
                  <a:cubicBezTo>
                    <a:pt x="30216" y="18529"/>
                    <a:pt x="27765" y="13845"/>
                    <a:pt x="25376" y="10587"/>
                  </a:cubicBezTo>
                  <a:cubicBezTo>
                    <a:pt x="23267" y="7671"/>
                    <a:pt x="22864" y="7082"/>
                    <a:pt x="23856" y="7051"/>
                  </a:cubicBezTo>
                  <a:lnTo>
                    <a:pt x="23856" y="7051"/>
                  </a:lnTo>
                  <a:cubicBezTo>
                    <a:pt x="23856" y="7051"/>
                    <a:pt x="23967" y="7062"/>
                    <a:pt x="24149" y="7062"/>
                  </a:cubicBezTo>
                  <a:cubicBezTo>
                    <a:pt x="24900" y="7062"/>
                    <a:pt x="26869" y="6881"/>
                    <a:pt x="27393" y="5035"/>
                  </a:cubicBezTo>
                  <a:cubicBezTo>
                    <a:pt x="28024" y="2780"/>
                    <a:pt x="27053" y="1"/>
                    <a:pt x="238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07;p57"/>
            <p:cNvSpPr/>
            <p:nvPr/>
          </p:nvSpPr>
          <p:spPr>
            <a:xfrm>
              <a:off x="6330850" y="2427200"/>
              <a:ext cx="94650" cy="58550"/>
            </a:xfrm>
            <a:custGeom>
              <a:avLst/>
              <a:gdLst/>
              <a:ahLst/>
              <a:cxnLst/>
              <a:rect l="l" t="t" r="r" b="b"/>
              <a:pathLst>
                <a:path w="3786" h="2342" extrusionOk="0">
                  <a:moveTo>
                    <a:pt x="1275" y="0"/>
                  </a:moveTo>
                  <a:cubicBezTo>
                    <a:pt x="948" y="0"/>
                    <a:pt x="587" y="59"/>
                    <a:pt x="187" y="197"/>
                  </a:cubicBezTo>
                  <a:cubicBezTo>
                    <a:pt x="187" y="197"/>
                    <a:pt x="1" y="1500"/>
                    <a:pt x="1335" y="2120"/>
                  </a:cubicBezTo>
                  <a:cubicBezTo>
                    <a:pt x="1664" y="2281"/>
                    <a:pt x="1980" y="2342"/>
                    <a:pt x="2270" y="2342"/>
                  </a:cubicBezTo>
                  <a:cubicBezTo>
                    <a:pt x="3152" y="2342"/>
                    <a:pt x="3785" y="1779"/>
                    <a:pt x="3785" y="1779"/>
                  </a:cubicBezTo>
                  <a:cubicBezTo>
                    <a:pt x="3785" y="1779"/>
                    <a:pt x="3074" y="0"/>
                    <a:pt x="1275" y="0"/>
                  </a:cubicBezTo>
                  <a:close/>
                </a:path>
              </a:pathLst>
            </a:custGeom>
            <a:solidFill>
              <a:srgbClr val="F79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08;p57"/>
            <p:cNvSpPr/>
            <p:nvPr/>
          </p:nvSpPr>
          <p:spPr>
            <a:xfrm>
              <a:off x="6295950" y="2331775"/>
              <a:ext cx="56650" cy="49825"/>
            </a:xfrm>
            <a:custGeom>
              <a:avLst/>
              <a:gdLst/>
              <a:ahLst/>
              <a:cxnLst/>
              <a:rect l="l" t="t" r="r" b="b"/>
              <a:pathLst>
                <a:path w="2266" h="1993" extrusionOk="0">
                  <a:moveTo>
                    <a:pt x="1104" y="0"/>
                  </a:moveTo>
                  <a:cubicBezTo>
                    <a:pt x="1006" y="0"/>
                    <a:pt x="906" y="14"/>
                    <a:pt x="807" y="43"/>
                  </a:cubicBezTo>
                  <a:cubicBezTo>
                    <a:pt x="280" y="229"/>
                    <a:pt x="1" y="819"/>
                    <a:pt x="187" y="1315"/>
                  </a:cubicBezTo>
                  <a:cubicBezTo>
                    <a:pt x="334" y="1731"/>
                    <a:pt x="713" y="1993"/>
                    <a:pt x="1126" y="1993"/>
                  </a:cubicBezTo>
                  <a:cubicBezTo>
                    <a:pt x="1235" y="1993"/>
                    <a:pt x="1348" y="1974"/>
                    <a:pt x="1459" y="1935"/>
                  </a:cubicBezTo>
                  <a:cubicBezTo>
                    <a:pt x="1986" y="1780"/>
                    <a:pt x="2265" y="1191"/>
                    <a:pt x="2079" y="663"/>
                  </a:cubicBezTo>
                  <a:cubicBezTo>
                    <a:pt x="1928" y="260"/>
                    <a:pt x="1531" y="0"/>
                    <a:pt x="1104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09;p57"/>
            <p:cNvSpPr/>
            <p:nvPr/>
          </p:nvSpPr>
          <p:spPr>
            <a:xfrm>
              <a:off x="6318450" y="2334675"/>
              <a:ext cx="20175" cy="17275"/>
            </a:xfrm>
            <a:custGeom>
              <a:avLst/>
              <a:gdLst/>
              <a:ahLst/>
              <a:cxnLst/>
              <a:rect l="l" t="t" r="r" b="b"/>
              <a:pathLst>
                <a:path w="807" h="691" extrusionOk="0">
                  <a:moveTo>
                    <a:pt x="398" y="1"/>
                  </a:moveTo>
                  <a:cubicBezTo>
                    <a:pt x="359" y="1"/>
                    <a:pt x="318" y="7"/>
                    <a:pt x="280" y="20"/>
                  </a:cubicBezTo>
                  <a:cubicBezTo>
                    <a:pt x="124" y="82"/>
                    <a:pt x="0" y="268"/>
                    <a:pt x="62" y="454"/>
                  </a:cubicBezTo>
                  <a:cubicBezTo>
                    <a:pt x="111" y="602"/>
                    <a:pt x="258" y="691"/>
                    <a:pt x="409" y="691"/>
                  </a:cubicBezTo>
                  <a:cubicBezTo>
                    <a:pt x="449" y="691"/>
                    <a:pt x="489" y="684"/>
                    <a:pt x="528" y="671"/>
                  </a:cubicBezTo>
                  <a:cubicBezTo>
                    <a:pt x="683" y="609"/>
                    <a:pt x="807" y="392"/>
                    <a:pt x="745" y="237"/>
                  </a:cubicBezTo>
                  <a:cubicBezTo>
                    <a:pt x="696" y="90"/>
                    <a:pt x="550" y="1"/>
                    <a:pt x="3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10;p57"/>
            <p:cNvSpPr/>
            <p:nvPr/>
          </p:nvSpPr>
          <p:spPr>
            <a:xfrm>
              <a:off x="6316125" y="2368375"/>
              <a:ext cx="191575" cy="153725"/>
            </a:xfrm>
            <a:custGeom>
              <a:avLst/>
              <a:gdLst/>
              <a:ahLst/>
              <a:cxnLst/>
              <a:rect l="l" t="t" r="r" b="b"/>
              <a:pathLst>
                <a:path w="7663" h="6149" extrusionOk="0">
                  <a:moveTo>
                    <a:pt x="3909" y="0"/>
                  </a:moveTo>
                  <a:cubicBezTo>
                    <a:pt x="3281" y="0"/>
                    <a:pt x="2854" y="192"/>
                    <a:pt x="2854" y="192"/>
                  </a:cubicBezTo>
                  <a:cubicBezTo>
                    <a:pt x="2443" y="951"/>
                    <a:pt x="1935" y="1049"/>
                    <a:pt x="1479" y="1049"/>
                  </a:cubicBezTo>
                  <a:cubicBezTo>
                    <a:pt x="1319" y="1049"/>
                    <a:pt x="1167" y="1037"/>
                    <a:pt x="1026" y="1037"/>
                  </a:cubicBezTo>
                  <a:cubicBezTo>
                    <a:pt x="779" y="1037"/>
                    <a:pt x="570" y="1074"/>
                    <a:pt x="435" y="1278"/>
                  </a:cubicBezTo>
                  <a:cubicBezTo>
                    <a:pt x="0" y="1929"/>
                    <a:pt x="683" y="2922"/>
                    <a:pt x="2544" y="3294"/>
                  </a:cubicBezTo>
                  <a:cubicBezTo>
                    <a:pt x="4374" y="3667"/>
                    <a:pt x="5863" y="5807"/>
                    <a:pt x="6422" y="6148"/>
                  </a:cubicBezTo>
                  <a:cubicBezTo>
                    <a:pt x="7663" y="4907"/>
                    <a:pt x="7414" y="1898"/>
                    <a:pt x="5894" y="719"/>
                  </a:cubicBezTo>
                  <a:cubicBezTo>
                    <a:pt x="5180" y="151"/>
                    <a:pt x="4466" y="0"/>
                    <a:pt x="3909" y="0"/>
                  </a:cubicBezTo>
                  <a:close/>
                </a:path>
              </a:pathLst>
            </a:custGeom>
            <a:solidFill>
              <a:srgbClr val="FEBE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811;p57"/>
            <p:cNvSpPr/>
            <p:nvPr/>
          </p:nvSpPr>
          <p:spPr>
            <a:xfrm>
              <a:off x="6415375" y="2430950"/>
              <a:ext cx="86125" cy="91150"/>
            </a:xfrm>
            <a:custGeom>
              <a:avLst/>
              <a:gdLst/>
              <a:ahLst/>
              <a:cxnLst/>
              <a:rect l="l" t="t" r="r" b="b"/>
              <a:pathLst>
                <a:path w="3445" h="3646" extrusionOk="0">
                  <a:moveTo>
                    <a:pt x="2682" y="0"/>
                  </a:moveTo>
                  <a:cubicBezTo>
                    <a:pt x="1899" y="0"/>
                    <a:pt x="690" y="220"/>
                    <a:pt x="1" y="1412"/>
                  </a:cubicBezTo>
                  <a:cubicBezTo>
                    <a:pt x="1149" y="2187"/>
                    <a:pt x="2048" y="3397"/>
                    <a:pt x="2452" y="3645"/>
                  </a:cubicBezTo>
                  <a:cubicBezTo>
                    <a:pt x="3258" y="2839"/>
                    <a:pt x="3444" y="1319"/>
                    <a:pt x="3041" y="16"/>
                  </a:cubicBezTo>
                  <a:cubicBezTo>
                    <a:pt x="2937" y="7"/>
                    <a:pt x="2816" y="0"/>
                    <a:pt x="2682" y="0"/>
                  </a:cubicBezTo>
                  <a:close/>
                </a:path>
              </a:pathLst>
            </a:custGeom>
            <a:solidFill>
              <a:srgbClr val="6039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812;p57"/>
            <p:cNvSpPr/>
            <p:nvPr/>
          </p:nvSpPr>
          <p:spPr>
            <a:xfrm>
              <a:off x="5865525" y="2770375"/>
              <a:ext cx="473100" cy="262825"/>
            </a:xfrm>
            <a:custGeom>
              <a:avLst/>
              <a:gdLst/>
              <a:ahLst/>
              <a:cxnLst/>
              <a:rect l="l" t="t" r="r" b="b"/>
              <a:pathLst>
                <a:path w="18924" h="10513" extrusionOk="0">
                  <a:moveTo>
                    <a:pt x="10153" y="0"/>
                  </a:moveTo>
                  <a:cubicBezTo>
                    <a:pt x="5420" y="0"/>
                    <a:pt x="3196" y="4586"/>
                    <a:pt x="3196" y="4586"/>
                  </a:cubicBezTo>
                  <a:cubicBezTo>
                    <a:pt x="2141" y="6199"/>
                    <a:pt x="1" y="6448"/>
                    <a:pt x="1" y="6448"/>
                  </a:cubicBezTo>
                  <a:cubicBezTo>
                    <a:pt x="962" y="8371"/>
                    <a:pt x="3289" y="9426"/>
                    <a:pt x="5274" y="9922"/>
                  </a:cubicBezTo>
                  <a:cubicBezTo>
                    <a:pt x="6715" y="10274"/>
                    <a:pt x="8324" y="10513"/>
                    <a:pt x="9927" y="10513"/>
                  </a:cubicBezTo>
                  <a:cubicBezTo>
                    <a:pt x="12846" y="10513"/>
                    <a:pt x="15748" y="9721"/>
                    <a:pt x="17590" y="7378"/>
                  </a:cubicBezTo>
                  <a:cubicBezTo>
                    <a:pt x="18924" y="5672"/>
                    <a:pt x="16442" y="709"/>
                    <a:pt x="11075" y="57"/>
                  </a:cubicBezTo>
                  <a:cubicBezTo>
                    <a:pt x="10758" y="19"/>
                    <a:pt x="10451" y="0"/>
                    <a:pt x="10153" y="0"/>
                  </a:cubicBez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813;p57"/>
            <p:cNvSpPr/>
            <p:nvPr/>
          </p:nvSpPr>
          <p:spPr>
            <a:xfrm>
              <a:off x="6337050" y="2532150"/>
              <a:ext cx="24075" cy="33375"/>
            </a:xfrm>
            <a:custGeom>
              <a:avLst/>
              <a:gdLst/>
              <a:ahLst/>
              <a:cxnLst/>
              <a:rect l="l" t="t" r="r" b="b"/>
              <a:pathLst>
                <a:path w="963" h="1335" extrusionOk="0">
                  <a:moveTo>
                    <a:pt x="1" y="0"/>
                  </a:moveTo>
                  <a:cubicBezTo>
                    <a:pt x="1" y="1"/>
                    <a:pt x="1" y="24"/>
                    <a:pt x="21" y="30"/>
                  </a:cubicBezTo>
                  <a:lnTo>
                    <a:pt x="21" y="30"/>
                  </a:lnTo>
                  <a:cubicBezTo>
                    <a:pt x="15" y="20"/>
                    <a:pt x="8" y="10"/>
                    <a:pt x="1" y="0"/>
                  </a:cubicBezTo>
                  <a:close/>
                  <a:moveTo>
                    <a:pt x="21" y="30"/>
                  </a:moveTo>
                  <a:lnTo>
                    <a:pt x="21" y="30"/>
                  </a:lnTo>
                  <a:cubicBezTo>
                    <a:pt x="92" y="132"/>
                    <a:pt x="165" y="234"/>
                    <a:pt x="241" y="338"/>
                  </a:cubicBezTo>
                  <a:lnTo>
                    <a:pt x="241" y="338"/>
                  </a:lnTo>
                  <a:cubicBezTo>
                    <a:pt x="167" y="232"/>
                    <a:pt x="97" y="129"/>
                    <a:pt x="32" y="32"/>
                  </a:cubicBezTo>
                  <a:cubicBezTo>
                    <a:pt x="28" y="32"/>
                    <a:pt x="24" y="31"/>
                    <a:pt x="21" y="30"/>
                  </a:cubicBezTo>
                  <a:close/>
                  <a:moveTo>
                    <a:pt x="241" y="338"/>
                  </a:moveTo>
                  <a:lnTo>
                    <a:pt x="241" y="338"/>
                  </a:lnTo>
                  <a:cubicBezTo>
                    <a:pt x="448" y="637"/>
                    <a:pt x="688" y="969"/>
                    <a:pt x="962" y="1334"/>
                  </a:cubicBezTo>
                  <a:cubicBezTo>
                    <a:pt x="693" y="953"/>
                    <a:pt x="457" y="637"/>
                    <a:pt x="241" y="338"/>
                  </a:cubicBezTo>
                  <a:close/>
                </a:path>
              </a:pathLst>
            </a:custGeom>
            <a:solidFill>
              <a:srgbClr val="FBC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814;p57"/>
            <p:cNvSpPr/>
            <p:nvPr/>
          </p:nvSpPr>
          <p:spPr>
            <a:xfrm>
              <a:off x="5836850" y="2532950"/>
              <a:ext cx="645250" cy="560725"/>
            </a:xfrm>
            <a:custGeom>
              <a:avLst/>
              <a:gdLst/>
              <a:ahLst/>
              <a:cxnLst/>
              <a:rect l="l" t="t" r="r" b="b"/>
              <a:pathLst>
                <a:path w="25810" h="22429" extrusionOk="0">
                  <a:moveTo>
                    <a:pt x="20040" y="0"/>
                  </a:moveTo>
                  <a:lnTo>
                    <a:pt x="20040" y="0"/>
                  </a:lnTo>
                  <a:cubicBezTo>
                    <a:pt x="20229" y="283"/>
                    <a:pt x="22491" y="3694"/>
                    <a:pt x="23545" y="8065"/>
                  </a:cubicBezTo>
                  <a:cubicBezTo>
                    <a:pt x="24631" y="12625"/>
                    <a:pt x="23359" y="15293"/>
                    <a:pt x="18489" y="18395"/>
                  </a:cubicBezTo>
                  <a:cubicBezTo>
                    <a:pt x="15511" y="20039"/>
                    <a:pt x="12471" y="20598"/>
                    <a:pt x="9710" y="20598"/>
                  </a:cubicBezTo>
                  <a:cubicBezTo>
                    <a:pt x="4219" y="20598"/>
                    <a:pt x="0" y="18396"/>
                    <a:pt x="0" y="18395"/>
                  </a:cubicBezTo>
                  <a:lnTo>
                    <a:pt x="0" y="18395"/>
                  </a:lnTo>
                  <a:cubicBezTo>
                    <a:pt x="1241" y="19822"/>
                    <a:pt x="3754" y="21653"/>
                    <a:pt x="8903" y="22273"/>
                  </a:cubicBezTo>
                  <a:cubicBezTo>
                    <a:pt x="9244" y="22304"/>
                    <a:pt x="9648" y="22366"/>
                    <a:pt x="10020" y="22397"/>
                  </a:cubicBezTo>
                  <a:lnTo>
                    <a:pt x="10268" y="22397"/>
                  </a:lnTo>
                  <a:cubicBezTo>
                    <a:pt x="10671" y="22428"/>
                    <a:pt x="11044" y="22428"/>
                    <a:pt x="11416" y="22428"/>
                  </a:cubicBezTo>
                  <a:lnTo>
                    <a:pt x="11850" y="22428"/>
                  </a:lnTo>
                  <a:cubicBezTo>
                    <a:pt x="12191" y="22428"/>
                    <a:pt x="12533" y="22397"/>
                    <a:pt x="12874" y="22397"/>
                  </a:cubicBezTo>
                  <a:cubicBezTo>
                    <a:pt x="14487" y="22273"/>
                    <a:pt x="16131" y="21932"/>
                    <a:pt x="17651" y="21466"/>
                  </a:cubicBezTo>
                  <a:cubicBezTo>
                    <a:pt x="21405" y="20257"/>
                    <a:pt x="25810" y="17837"/>
                    <a:pt x="25810" y="13339"/>
                  </a:cubicBezTo>
                  <a:cubicBezTo>
                    <a:pt x="25810" y="9244"/>
                    <a:pt x="23359" y="4560"/>
                    <a:pt x="20970" y="1302"/>
                  </a:cubicBezTo>
                  <a:cubicBezTo>
                    <a:pt x="20598" y="806"/>
                    <a:pt x="20288" y="372"/>
                    <a:pt x="20040" y="0"/>
                  </a:cubicBezTo>
                  <a:close/>
                </a:path>
              </a:pathLst>
            </a:custGeom>
            <a:solidFill>
              <a:srgbClr val="EB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815;p57"/>
            <p:cNvSpPr/>
            <p:nvPr/>
          </p:nvSpPr>
          <p:spPr>
            <a:xfrm>
              <a:off x="6337050" y="2532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BC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816;p57"/>
            <p:cNvSpPr/>
            <p:nvPr/>
          </p:nvSpPr>
          <p:spPr>
            <a:xfrm>
              <a:off x="5944625" y="2848575"/>
              <a:ext cx="288525" cy="135750"/>
            </a:xfrm>
            <a:custGeom>
              <a:avLst/>
              <a:gdLst/>
              <a:ahLst/>
              <a:cxnLst/>
              <a:rect l="l" t="t" r="r" b="b"/>
              <a:pathLst>
                <a:path w="11541" h="5430" extrusionOk="0">
                  <a:moveTo>
                    <a:pt x="4251" y="0"/>
                  </a:moveTo>
                  <a:cubicBezTo>
                    <a:pt x="3506" y="652"/>
                    <a:pt x="2700" y="1210"/>
                    <a:pt x="1800" y="1613"/>
                  </a:cubicBezTo>
                  <a:lnTo>
                    <a:pt x="1862" y="1768"/>
                  </a:lnTo>
                  <a:lnTo>
                    <a:pt x="1955" y="1800"/>
                  </a:lnTo>
                  <a:lnTo>
                    <a:pt x="2110" y="1831"/>
                  </a:lnTo>
                  <a:cubicBezTo>
                    <a:pt x="2204" y="1862"/>
                    <a:pt x="2297" y="1893"/>
                    <a:pt x="2421" y="1924"/>
                  </a:cubicBezTo>
                  <a:lnTo>
                    <a:pt x="3041" y="1986"/>
                  </a:lnTo>
                  <a:lnTo>
                    <a:pt x="3103" y="1986"/>
                  </a:lnTo>
                  <a:cubicBezTo>
                    <a:pt x="3289" y="1986"/>
                    <a:pt x="3475" y="1955"/>
                    <a:pt x="3662" y="1955"/>
                  </a:cubicBezTo>
                  <a:cubicBezTo>
                    <a:pt x="3537" y="1986"/>
                    <a:pt x="3444" y="2048"/>
                    <a:pt x="3320" y="2110"/>
                  </a:cubicBezTo>
                  <a:cubicBezTo>
                    <a:pt x="3010" y="2234"/>
                    <a:pt x="2731" y="2389"/>
                    <a:pt x="2421" y="2513"/>
                  </a:cubicBezTo>
                  <a:cubicBezTo>
                    <a:pt x="1800" y="2761"/>
                    <a:pt x="1149" y="2916"/>
                    <a:pt x="497" y="3009"/>
                  </a:cubicBezTo>
                  <a:lnTo>
                    <a:pt x="1" y="3071"/>
                  </a:lnTo>
                  <a:lnTo>
                    <a:pt x="404" y="3351"/>
                  </a:lnTo>
                  <a:cubicBezTo>
                    <a:pt x="1211" y="3971"/>
                    <a:pt x="2235" y="4188"/>
                    <a:pt x="3227" y="4188"/>
                  </a:cubicBezTo>
                  <a:lnTo>
                    <a:pt x="3320" y="4188"/>
                  </a:lnTo>
                  <a:cubicBezTo>
                    <a:pt x="4034" y="4188"/>
                    <a:pt x="4747" y="4064"/>
                    <a:pt x="5430" y="3878"/>
                  </a:cubicBezTo>
                  <a:lnTo>
                    <a:pt x="5430" y="3878"/>
                  </a:lnTo>
                  <a:cubicBezTo>
                    <a:pt x="4809" y="4374"/>
                    <a:pt x="4127" y="4716"/>
                    <a:pt x="3351" y="4933"/>
                  </a:cubicBezTo>
                  <a:lnTo>
                    <a:pt x="2483" y="5150"/>
                  </a:lnTo>
                  <a:lnTo>
                    <a:pt x="3382" y="5305"/>
                  </a:lnTo>
                  <a:cubicBezTo>
                    <a:pt x="3941" y="5398"/>
                    <a:pt x="4530" y="5429"/>
                    <a:pt x="5120" y="5429"/>
                  </a:cubicBezTo>
                  <a:cubicBezTo>
                    <a:pt x="6050" y="5429"/>
                    <a:pt x="6981" y="5305"/>
                    <a:pt x="7880" y="5088"/>
                  </a:cubicBezTo>
                  <a:cubicBezTo>
                    <a:pt x="8625" y="4933"/>
                    <a:pt x="9338" y="4684"/>
                    <a:pt x="9990" y="4312"/>
                  </a:cubicBezTo>
                  <a:cubicBezTo>
                    <a:pt x="10641" y="3940"/>
                    <a:pt x="11262" y="3413"/>
                    <a:pt x="11541" y="2730"/>
                  </a:cubicBezTo>
                  <a:lnTo>
                    <a:pt x="11541" y="2730"/>
                  </a:lnTo>
                  <a:cubicBezTo>
                    <a:pt x="11200" y="3382"/>
                    <a:pt x="10579" y="3878"/>
                    <a:pt x="9928" y="4188"/>
                  </a:cubicBezTo>
                  <a:cubicBezTo>
                    <a:pt x="9276" y="4498"/>
                    <a:pt x="8563" y="4716"/>
                    <a:pt x="7818" y="4871"/>
                  </a:cubicBezTo>
                  <a:cubicBezTo>
                    <a:pt x="7074" y="5026"/>
                    <a:pt x="6298" y="5088"/>
                    <a:pt x="5554" y="5088"/>
                  </a:cubicBezTo>
                  <a:cubicBezTo>
                    <a:pt x="5120" y="5088"/>
                    <a:pt x="4685" y="5057"/>
                    <a:pt x="4251" y="5026"/>
                  </a:cubicBezTo>
                  <a:cubicBezTo>
                    <a:pt x="5057" y="4716"/>
                    <a:pt x="5771" y="4188"/>
                    <a:pt x="6360" y="3568"/>
                  </a:cubicBezTo>
                  <a:lnTo>
                    <a:pt x="6857" y="3009"/>
                  </a:lnTo>
                  <a:lnTo>
                    <a:pt x="6143" y="3226"/>
                  </a:lnTo>
                  <a:cubicBezTo>
                    <a:pt x="5213" y="3506"/>
                    <a:pt x="4251" y="3754"/>
                    <a:pt x="3289" y="3785"/>
                  </a:cubicBezTo>
                  <a:lnTo>
                    <a:pt x="3165" y="3785"/>
                  </a:lnTo>
                  <a:cubicBezTo>
                    <a:pt x="2421" y="3785"/>
                    <a:pt x="1676" y="3630"/>
                    <a:pt x="1056" y="3289"/>
                  </a:cubicBezTo>
                  <a:cubicBezTo>
                    <a:pt x="1552" y="3195"/>
                    <a:pt x="2079" y="3040"/>
                    <a:pt x="2545" y="2854"/>
                  </a:cubicBezTo>
                  <a:cubicBezTo>
                    <a:pt x="2855" y="2699"/>
                    <a:pt x="3165" y="2544"/>
                    <a:pt x="3475" y="2389"/>
                  </a:cubicBezTo>
                  <a:cubicBezTo>
                    <a:pt x="3630" y="2296"/>
                    <a:pt x="3786" y="2234"/>
                    <a:pt x="3941" y="2141"/>
                  </a:cubicBezTo>
                  <a:cubicBezTo>
                    <a:pt x="4096" y="2048"/>
                    <a:pt x="4251" y="1955"/>
                    <a:pt x="4375" y="1768"/>
                  </a:cubicBezTo>
                  <a:lnTo>
                    <a:pt x="4654" y="1458"/>
                  </a:lnTo>
                  <a:lnTo>
                    <a:pt x="4220" y="1551"/>
                  </a:lnTo>
                  <a:cubicBezTo>
                    <a:pt x="3848" y="1675"/>
                    <a:pt x="3444" y="1737"/>
                    <a:pt x="3041" y="1737"/>
                  </a:cubicBezTo>
                  <a:lnTo>
                    <a:pt x="2452" y="1706"/>
                  </a:lnTo>
                  <a:cubicBezTo>
                    <a:pt x="2359" y="1706"/>
                    <a:pt x="2266" y="1675"/>
                    <a:pt x="2141" y="1644"/>
                  </a:cubicBezTo>
                  <a:lnTo>
                    <a:pt x="2110" y="1644"/>
                  </a:lnTo>
                  <a:cubicBezTo>
                    <a:pt x="2917" y="1210"/>
                    <a:pt x="3630" y="652"/>
                    <a:pt x="4251" y="0"/>
                  </a:cubicBezTo>
                  <a:close/>
                </a:path>
              </a:pathLst>
            </a:custGeom>
            <a:solidFill>
              <a:srgbClr val="EB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83" grpId="0" animBg="1"/>
      <p:bldP spid="4" grpId="0"/>
      <p:bldP spid="185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Google Shape;614;p26"/>
          <p:cNvGrpSpPr/>
          <p:nvPr/>
        </p:nvGrpSpPr>
        <p:grpSpPr>
          <a:xfrm>
            <a:off x="0" y="1700700"/>
            <a:ext cx="1601964" cy="3289850"/>
            <a:chOff x="0" y="539500"/>
            <a:chExt cx="2167400" cy="4451050"/>
          </a:xfrm>
        </p:grpSpPr>
        <p:grpSp>
          <p:nvGrpSpPr>
            <p:cNvPr id="615" name="Google Shape;615;p26"/>
            <p:cNvGrpSpPr/>
            <p:nvPr/>
          </p:nvGrpSpPr>
          <p:grpSpPr>
            <a:xfrm>
              <a:off x="4" y="2803267"/>
              <a:ext cx="1766396" cy="973004"/>
              <a:chOff x="80379" y="2974904"/>
              <a:chExt cx="1766396" cy="973004"/>
            </a:xfrm>
          </p:grpSpPr>
          <p:sp>
            <p:nvSpPr>
              <p:cNvPr id="616" name="Google Shape;616;p26"/>
              <p:cNvSpPr/>
              <p:nvPr/>
            </p:nvSpPr>
            <p:spPr>
              <a:xfrm flipH="1">
                <a:off x="80385" y="2974904"/>
                <a:ext cx="1766390" cy="973004"/>
              </a:xfrm>
              <a:custGeom>
                <a:avLst/>
                <a:gdLst/>
                <a:ahLst/>
                <a:cxnLst/>
                <a:rect l="l" t="t" r="r" b="b"/>
                <a:pathLst>
                  <a:path w="51472" h="28353" extrusionOk="0">
                    <a:moveTo>
                      <a:pt x="15357" y="1"/>
                    </a:moveTo>
                    <a:cubicBezTo>
                      <a:pt x="9974" y="1"/>
                      <a:pt x="4681" y="665"/>
                      <a:pt x="1" y="2034"/>
                    </a:cubicBezTo>
                    <a:cubicBezTo>
                      <a:pt x="8058" y="10662"/>
                      <a:pt x="11938" y="20385"/>
                      <a:pt x="24173" y="24836"/>
                    </a:cubicBezTo>
                    <a:cubicBezTo>
                      <a:pt x="29410" y="26673"/>
                      <a:pt x="35752" y="28352"/>
                      <a:pt x="42537" y="28352"/>
                    </a:cubicBezTo>
                    <a:cubicBezTo>
                      <a:pt x="45451" y="28352"/>
                      <a:pt x="48447" y="28042"/>
                      <a:pt x="51472" y="27302"/>
                    </a:cubicBezTo>
                    <a:lnTo>
                      <a:pt x="51472" y="14268"/>
                    </a:lnTo>
                    <a:cubicBezTo>
                      <a:pt x="47797" y="10023"/>
                      <a:pt x="43734" y="6508"/>
                      <a:pt x="37526" y="3974"/>
                    </a:cubicBezTo>
                    <a:cubicBezTo>
                      <a:pt x="30977" y="1366"/>
                      <a:pt x="23074" y="1"/>
                      <a:pt x="15357" y="1"/>
                    </a:cubicBezTo>
                    <a:close/>
                  </a:path>
                </a:pathLst>
              </a:custGeom>
              <a:solidFill>
                <a:srgbClr val="0B4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7" name="Google Shape;617;p26"/>
              <p:cNvSpPr/>
              <p:nvPr/>
            </p:nvSpPr>
            <p:spPr>
              <a:xfrm flipH="1">
                <a:off x="80379" y="3137607"/>
                <a:ext cx="1516319" cy="632472"/>
              </a:xfrm>
              <a:custGeom>
                <a:avLst/>
                <a:gdLst/>
                <a:ahLst/>
                <a:cxnLst/>
                <a:rect l="l" t="t" r="r" b="b"/>
                <a:pathLst>
                  <a:path w="44185" h="18430" extrusionOk="0">
                    <a:moveTo>
                      <a:pt x="508" y="1"/>
                    </a:moveTo>
                    <a:cubicBezTo>
                      <a:pt x="134" y="1"/>
                      <a:pt x="0" y="587"/>
                      <a:pt x="406" y="694"/>
                    </a:cubicBezTo>
                    <a:cubicBezTo>
                      <a:pt x="9308" y="2817"/>
                      <a:pt x="17274" y="7587"/>
                      <a:pt x="25377" y="11650"/>
                    </a:cubicBezTo>
                    <a:cubicBezTo>
                      <a:pt x="31311" y="14640"/>
                      <a:pt x="37588" y="17448"/>
                      <a:pt x="44185" y="18429"/>
                    </a:cubicBezTo>
                    <a:lnTo>
                      <a:pt x="44185" y="17722"/>
                    </a:lnTo>
                    <a:cubicBezTo>
                      <a:pt x="37429" y="16694"/>
                      <a:pt x="31015" y="13727"/>
                      <a:pt x="24943" y="10669"/>
                    </a:cubicBezTo>
                    <a:cubicBezTo>
                      <a:pt x="17046" y="6674"/>
                      <a:pt x="9262" y="2086"/>
                      <a:pt x="589" y="9"/>
                    </a:cubicBezTo>
                    <a:cubicBezTo>
                      <a:pt x="561" y="3"/>
                      <a:pt x="534" y="1"/>
                      <a:pt x="50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8" name="Google Shape;618;p26"/>
              <p:cNvSpPr/>
              <p:nvPr/>
            </p:nvSpPr>
            <p:spPr>
              <a:xfrm flipH="1">
                <a:off x="1102584" y="3328245"/>
                <a:ext cx="21174" cy="18051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26" extrusionOk="0">
                    <a:moveTo>
                      <a:pt x="617" y="1"/>
                    </a:moveTo>
                    <a:lnTo>
                      <a:pt x="617" y="1"/>
                    </a:lnTo>
                    <a:cubicBezTo>
                      <a:pt x="411" y="24"/>
                      <a:pt x="206" y="24"/>
                      <a:pt x="1" y="24"/>
                    </a:cubicBezTo>
                    <a:cubicBezTo>
                      <a:pt x="115" y="206"/>
                      <a:pt x="206" y="366"/>
                      <a:pt x="297" y="526"/>
                    </a:cubicBezTo>
                    <a:cubicBezTo>
                      <a:pt x="411" y="366"/>
                      <a:pt x="503" y="183"/>
                      <a:pt x="617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9" name="Google Shape;619;p26"/>
              <p:cNvSpPr/>
              <p:nvPr/>
            </p:nvSpPr>
            <p:spPr>
              <a:xfrm flipH="1">
                <a:off x="1088487" y="3081359"/>
                <a:ext cx="372894" cy="291527"/>
              </a:xfrm>
              <a:custGeom>
                <a:avLst/>
                <a:gdLst/>
                <a:ahLst/>
                <a:cxnLst/>
                <a:rect l="l" t="t" r="r" b="b"/>
                <a:pathLst>
                  <a:path w="10866" h="8495" extrusionOk="0">
                    <a:moveTo>
                      <a:pt x="5735" y="0"/>
                    </a:moveTo>
                    <a:cubicBezTo>
                      <a:pt x="5479" y="0"/>
                      <a:pt x="5232" y="248"/>
                      <a:pt x="5410" y="507"/>
                    </a:cubicBezTo>
                    <a:cubicBezTo>
                      <a:pt x="7031" y="2653"/>
                      <a:pt x="8515" y="4889"/>
                      <a:pt x="9839" y="7218"/>
                    </a:cubicBezTo>
                    <a:cubicBezTo>
                      <a:pt x="10044" y="7218"/>
                      <a:pt x="10249" y="7218"/>
                      <a:pt x="10455" y="7195"/>
                    </a:cubicBezTo>
                    <a:lnTo>
                      <a:pt x="10455" y="7195"/>
                    </a:lnTo>
                    <a:cubicBezTo>
                      <a:pt x="10341" y="7377"/>
                      <a:pt x="10249" y="7560"/>
                      <a:pt x="10135" y="7720"/>
                    </a:cubicBezTo>
                    <a:cubicBezTo>
                      <a:pt x="10044" y="7560"/>
                      <a:pt x="9953" y="7400"/>
                      <a:pt x="9839" y="7218"/>
                    </a:cubicBezTo>
                    <a:cubicBezTo>
                      <a:pt x="7139" y="7316"/>
                      <a:pt x="4440" y="7806"/>
                      <a:pt x="1726" y="7806"/>
                    </a:cubicBezTo>
                    <a:cubicBezTo>
                      <a:pt x="1296" y="7806"/>
                      <a:pt x="865" y="7793"/>
                      <a:pt x="435" y="7765"/>
                    </a:cubicBezTo>
                    <a:cubicBezTo>
                      <a:pt x="427" y="7765"/>
                      <a:pt x="420" y="7765"/>
                      <a:pt x="414" y="7765"/>
                    </a:cubicBezTo>
                    <a:cubicBezTo>
                      <a:pt x="1" y="7765"/>
                      <a:pt x="8" y="8428"/>
                      <a:pt x="435" y="8450"/>
                    </a:cubicBezTo>
                    <a:cubicBezTo>
                      <a:pt x="886" y="8481"/>
                      <a:pt x="1337" y="8494"/>
                      <a:pt x="1787" y="8494"/>
                    </a:cubicBezTo>
                    <a:cubicBezTo>
                      <a:pt x="4681" y="8494"/>
                      <a:pt x="7551" y="7942"/>
                      <a:pt x="10455" y="7902"/>
                    </a:cubicBezTo>
                    <a:cubicBezTo>
                      <a:pt x="10706" y="7902"/>
                      <a:pt x="10866" y="7606"/>
                      <a:pt x="10752" y="7377"/>
                    </a:cubicBezTo>
                    <a:cubicBezTo>
                      <a:pt x="9336" y="4867"/>
                      <a:pt x="7739" y="2470"/>
                      <a:pt x="6027" y="142"/>
                    </a:cubicBezTo>
                    <a:cubicBezTo>
                      <a:pt x="5947" y="42"/>
                      <a:pt x="5840" y="0"/>
                      <a:pt x="5735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0" name="Google Shape;620;p26"/>
              <p:cNvSpPr/>
              <p:nvPr/>
            </p:nvSpPr>
            <p:spPr>
              <a:xfrm flipH="1">
                <a:off x="859757" y="3166984"/>
                <a:ext cx="432229" cy="365687"/>
              </a:xfrm>
              <a:custGeom>
                <a:avLst/>
                <a:gdLst/>
                <a:ahLst/>
                <a:cxnLst/>
                <a:rect l="l" t="t" r="r" b="b"/>
                <a:pathLst>
                  <a:path w="12595" h="10656" extrusionOk="0">
                    <a:moveTo>
                      <a:pt x="9113" y="1"/>
                    </a:moveTo>
                    <a:cubicBezTo>
                      <a:pt x="8896" y="1"/>
                      <a:pt x="8687" y="171"/>
                      <a:pt x="8783" y="431"/>
                    </a:cubicBezTo>
                    <a:cubicBezTo>
                      <a:pt x="9787" y="3011"/>
                      <a:pt x="10244" y="5773"/>
                      <a:pt x="11636" y="8169"/>
                    </a:cubicBezTo>
                    <a:cubicBezTo>
                      <a:pt x="11796" y="8146"/>
                      <a:pt x="11933" y="8101"/>
                      <a:pt x="12093" y="8055"/>
                    </a:cubicBezTo>
                    <a:lnTo>
                      <a:pt x="12093" y="8055"/>
                    </a:lnTo>
                    <a:cubicBezTo>
                      <a:pt x="12024" y="8238"/>
                      <a:pt x="11956" y="8397"/>
                      <a:pt x="11887" y="8580"/>
                    </a:cubicBezTo>
                    <a:cubicBezTo>
                      <a:pt x="11796" y="8443"/>
                      <a:pt x="11727" y="8306"/>
                      <a:pt x="11636" y="8169"/>
                    </a:cubicBezTo>
                    <a:cubicBezTo>
                      <a:pt x="8846" y="8912"/>
                      <a:pt x="5826" y="9957"/>
                      <a:pt x="2873" y="9957"/>
                    </a:cubicBezTo>
                    <a:cubicBezTo>
                      <a:pt x="2105" y="9957"/>
                      <a:pt x="1342" y="9886"/>
                      <a:pt x="589" y="9721"/>
                    </a:cubicBezTo>
                    <a:cubicBezTo>
                      <a:pt x="561" y="9715"/>
                      <a:pt x="534" y="9713"/>
                      <a:pt x="508" y="9713"/>
                    </a:cubicBezTo>
                    <a:cubicBezTo>
                      <a:pt x="134" y="9713"/>
                      <a:pt x="0" y="10299"/>
                      <a:pt x="406" y="10406"/>
                    </a:cubicBezTo>
                    <a:cubicBezTo>
                      <a:pt x="1203" y="10581"/>
                      <a:pt x="2008" y="10656"/>
                      <a:pt x="2816" y="10656"/>
                    </a:cubicBezTo>
                    <a:cubicBezTo>
                      <a:pt x="6015" y="10656"/>
                      <a:pt x="9269" y="9487"/>
                      <a:pt x="12275" y="8740"/>
                    </a:cubicBezTo>
                    <a:cubicBezTo>
                      <a:pt x="12481" y="8671"/>
                      <a:pt x="12595" y="8397"/>
                      <a:pt x="12481" y="8215"/>
                    </a:cubicBezTo>
                    <a:cubicBezTo>
                      <a:pt x="10928" y="5773"/>
                      <a:pt x="10495" y="2919"/>
                      <a:pt x="9468" y="249"/>
                    </a:cubicBezTo>
                    <a:cubicBezTo>
                      <a:pt x="9404" y="76"/>
                      <a:pt x="9257" y="1"/>
                      <a:pt x="9113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1" name="Google Shape;621;p26"/>
              <p:cNvSpPr/>
              <p:nvPr/>
            </p:nvSpPr>
            <p:spPr>
              <a:xfrm flipH="1">
                <a:off x="515100" y="3252161"/>
                <a:ext cx="471660" cy="453060"/>
              </a:xfrm>
              <a:custGeom>
                <a:avLst/>
                <a:gdLst/>
                <a:ahLst/>
                <a:cxnLst/>
                <a:rect l="l" t="t" r="r" b="b"/>
                <a:pathLst>
                  <a:path w="13744" h="13202" extrusionOk="0">
                    <a:moveTo>
                      <a:pt x="7486" y="1"/>
                    </a:moveTo>
                    <a:cubicBezTo>
                      <a:pt x="7259" y="1"/>
                      <a:pt x="7023" y="249"/>
                      <a:pt x="7147" y="529"/>
                    </a:cubicBezTo>
                    <a:cubicBezTo>
                      <a:pt x="8768" y="3930"/>
                      <a:pt x="10799" y="7102"/>
                      <a:pt x="12717" y="10344"/>
                    </a:cubicBezTo>
                    <a:cubicBezTo>
                      <a:pt x="12899" y="10321"/>
                      <a:pt x="13105" y="10298"/>
                      <a:pt x="13287" y="10298"/>
                    </a:cubicBezTo>
                    <a:cubicBezTo>
                      <a:pt x="13196" y="10458"/>
                      <a:pt x="13105" y="10640"/>
                      <a:pt x="12991" y="10823"/>
                    </a:cubicBezTo>
                    <a:cubicBezTo>
                      <a:pt x="12899" y="10663"/>
                      <a:pt x="12808" y="10503"/>
                      <a:pt x="12717" y="10344"/>
                    </a:cubicBezTo>
                    <a:cubicBezTo>
                      <a:pt x="8562" y="10732"/>
                      <a:pt x="4545" y="11941"/>
                      <a:pt x="414" y="12535"/>
                    </a:cubicBezTo>
                    <a:cubicBezTo>
                      <a:pt x="1" y="12578"/>
                      <a:pt x="147" y="13201"/>
                      <a:pt x="536" y="13201"/>
                    </a:cubicBezTo>
                    <a:cubicBezTo>
                      <a:pt x="556" y="13201"/>
                      <a:pt x="576" y="13200"/>
                      <a:pt x="596" y="13197"/>
                    </a:cubicBezTo>
                    <a:cubicBezTo>
                      <a:pt x="4865" y="12603"/>
                      <a:pt x="8996" y="11302"/>
                      <a:pt x="13287" y="10983"/>
                    </a:cubicBezTo>
                    <a:cubicBezTo>
                      <a:pt x="13561" y="10960"/>
                      <a:pt x="13744" y="10709"/>
                      <a:pt x="13584" y="10458"/>
                    </a:cubicBezTo>
                    <a:cubicBezTo>
                      <a:pt x="11598" y="7057"/>
                      <a:pt x="9430" y="3747"/>
                      <a:pt x="7764" y="186"/>
                    </a:cubicBezTo>
                    <a:cubicBezTo>
                      <a:pt x="7698" y="55"/>
                      <a:pt x="7593" y="1"/>
                      <a:pt x="7486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2" name="Google Shape;622;p26"/>
              <p:cNvSpPr/>
              <p:nvPr/>
            </p:nvSpPr>
            <p:spPr>
              <a:xfrm flipH="1">
                <a:off x="218991" y="3719919"/>
                <a:ext cx="18840" cy="2038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94" extrusionOk="0">
                    <a:moveTo>
                      <a:pt x="549" y="0"/>
                    </a:moveTo>
                    <a:lnTo>
                      <a:pt x="549" y="0"/>
                    </a:lnTo>
                    <a:cubicBezTo>
                      <a:pt x="366" y="69"/>
                      <a:pt x="184" y="114"/>
                      <a:pt x="1" y="183"/>
                    </a:cubicBezTo>
                    <a:cubicBezTo>
                      <a:pt x="138" y="320"/>
                      <a:pt x="252" y="457"/>
                      <a:pt x="389" y="594"/>
                    </a:cubicBezTo>
                    <a:cubicBezTo>
                      <a:pt x="457" y="388"/>
                      <a:pt x="503" y="206"/>
                      <a:pt x="54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3" name="Google Shape;623;p26"/>
              <p:cNvSpPr/>
              <p:nvPr/>
            </p:nvSpPr>
            <p:spPr>
              <a:xfrm flipH="1">
                <a:off x="200984" y="3415310"/>
                <a:ext cx="459031" cy="452991"/>
              </a:xfrm>
              <a:custGeom>
                <a:avLst/>
                <a:gdLst/>
                <a:ahLst/>
                <a:cxnLst/>
                <a:rect l="l" t="t" r="r" b="b"/>
                <a:pathLst>
                  <a:path w="13376" h="13200" extrusionOk="0">
                    <a:moveTo>
                      <a:pt x="7388" y="1"/>
                    </a:moveTo>
                    <a:cubicBezTo>
                      <a:pt x="7137" y="1"/>
                      <a:pt x="6901" y="245"/>
                      <a:pt x="7076" y="499"/>
                    </a:cubicBezTo>
                    <a:cubicBezTo>
                      <a:pt x="9153" y="3170"/>
                      <a:pt x="9975" y="6594"/>
                      <a:pt x="12303" y="9059"/>
                    </a:cubicBezTo>
                    <a:cubicBezTo>
                      <a:pt x="12486" y="8990"/>
                      <a:pt x="12668" y="8945"/>
                      <a:pt x="12851" y="8876"/>
                    </a:cubicBezTo>
                    <a:lnTo>
                      <a:pt x="12851" y="8876"/>
                    </a:lnTo>
                    <a:cubicBezTo>
                      <a:pt x="12805" y="9082"/>
                      <a:pt x="12759" y="9264"/>
                      <a:pt x="12691" y="9470"/>
                    </a:cubicBezTo>
                    <a:cubicBezTo>
                      <a:pt x="12554" y="9333"/>
                      <a:pt x="12440" y="9196"/>
                      <a:pt x="12303" y="9059"/>
                    </a:cubicBezTo>
                    <a:cubicBezTo>
                      <a:pt x="8546" y="10289"/>
                      <a:pt x="4936" y="12493"/>
                      <a:pt x="905" y="12493"/>
                    </a:cubicBezTo>
                    <a:cubicBezTo>
                      <a:pt x="749" y="12493"/>
                      <a:pt x="592" y="12490"/>
                      <a:pt x="434" y="12483"/>
                    </a:cubicBezTo>
                    <a:cubicBezTo>
                      <a:pt x="427" y="12482"/>
                      <a:pt x="420" y="12482"/>
                      <a:pt x="413" y="12482"/>
                    </a:cubicBezTo>
                    <a:cubicBezTo>
                      <a:pt x="0" y="12482"/>
                      <a:pt x="7" y="13168"/>
                      <a:pt x="434" y="13190"/>
                    </a:cubicBezTo>
                    <a:cubicBezTo>
                      <a:pt x="586" y="13197"/>
                      <a:pt x="738" y="13200"/>
                      <a:pt x="889" y="13200"/>
                    </a:cubicBezTo>
                    <a:cubicBezTo>
                      <a:pt x="5197" y="13200"/>
                      <a:pt x="8998" y="10752"/>
                      <a:pt x="13033" y="9561"/>
                    </a:cubicBezTo>
                    <a:cubicBezTo>
                      <a:pt x="13284" y="9493"/>
                      <a:pt x="13376" y="9150"/>
                      <a:pt x="13193" y="8968"/>
                    </a:cubicBezTo>
                    <a:cubicBezTo>
                      <a:pt x="10591" y="6525"/>
                      <a:pt x="9815" y="2919"/>
                      <a:pt x="7692" y="157"/>
                    </a:cubicBezTo>
                    <a:cubicBezTo>
                      <a:pt x="7609" y="47"/>
                      <a:pt x="7497" y="1"/>
                      <a:pt x="73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624" name="Google Shape;624;p26"/>
            <p:cNvGrpSpPr/>
            <p:nvPr/>
          </p:nvGrpSpPr>
          <p:grpSpPr>
            <a:xfrm>
              <a:off x="10" y="958504"/>
              <a:ext cx="784602" cy="2259876"/>
              <a:chOff x="8208885" y="1995091"/>
              <a:chExt cx="784602" cy="2259876"/>
            </a:xfrm>
          </p:grpSpPr>
          <p:sp>
            <p:nvSpPr>
              <p:cNvPr id="625" name="Google Shape;625;p26"/>
              <p:cNvSpPr/>
              <p:nvPr/>
            </p:nvSpPr>
            <p:spPr>
              <a:xfrm flipH="1">
                <a:off x="8210156" y="1995091"/>
                <a:ext cx="783331" cy="2259876"/>
              </a:xfrm>
              <a:custGeom>
                <a:avLst/>
                <a:gdLst/>
                <a:ahLst/>
                <a:cxnLst/>
                <a:rect l="l" t="t" r="r" b="b"/>
                <a:pathLst>
                  <a:path w="22826" h="65852" extrusionOk="0">
                    <a:moveTo>
                      <a:pt x="1119" y="1"/>
                    </a:moveTo>
                    <a:lnTo>
                      <a:pt x="1073" y="183"/>
                    </a:lnTo>
                    <a:cubicBezTo>
                      <a:pt x="1" y="959"/>
                      <a:pt x="160" y="28030"/>
                      <a:pt x="320" y="33713"/>
                    </a:cubicBezTo>
                    <a:cubicBezTo>
                      <a:pt x="822" y="44624"/>
                      <a:pt x="7807" y="61081"/>
                      <a:pt x="22826" y="65851"/>
                    </a:cubicBezTo>
                    <a:lnTo>
                      <a:pt x="22826" y="16480"/>
                    </a:lnTo>
                    <a:cubicBezTo>
                      <a:pt x="16686" y="9564"/>
                      <a:pt x="9176" y="3333"/>
                      <a:pt x="1119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6" name="Google Shape;626;p26"/>
              <p:cNvSpPr/>
              <p:nvPr/>
            </p:nvSpPr>
            <p:spPr>
              <a:xfrm flipH="1">
                <a:off x="8208885" y="2153744"/>
                <a:ext cx="666240" cy="1622634"/>
              </a:xfrm>
              <a:custGeom>
                <a:avLst/>
                <a:gdLst/>
                <a:ahLst/>
                <a:cxnLst/>
                <a:rect l="l" t="t" r="r" b="b"/>
                <a:pathLst>
                  <a:path w="19414" h="47283" extrusionOk="0">
                    <a:moveTo>
                      <a:pt x="478" y="1"/>
                    </a:moveTo>
                    <a:cubicBezTo>
                      <a:pt x="256" y="1"/>
                      <a:pt x="0" y="252"/>
                      <a:pt x="126" y="536"/>
                    </a:cubicBezTo>
                    <a:cubicBezTo>
                      <a:pt x="2272" y="5444"/>
                      <a:pt x="5559" y="9735"/>
                      <a:pt x="8024" y="14505"/>
                    </a:cubicBezTo>
                    <a:cubicBezTo>
                      <a:pt x="10763" y="19755"/>
                      <a:pt x="12384" y="25644"/>
                      <a:pt x="14278" y="31259"/>
                    </a:cubicBezTo>
                    <a:cubicBezTo>
                      <a:pt x="16081" y="36577"/>
                      <a:pt x="17839" y="41873"/>
                      <a:pt x="19414" y="47282"/>
                    </a:cubicBezTo>
                    <a:lnTo>
                      <a:pt x="19414" y="44863"/>
                    </a:lnTo>
                    <a:cubicBezTo>
                      <a:pt x="17907" y="39887"/>
                      <a:pt x="16264" y="34979"/>
                      <a:pt x="14598" y="30049"/>
                    </a:cubicBezTo>
                    <a:cubicBezTo>
                      <a:pt x="12817" y="24685"/>
                      <a:pt x="11174" y="19207"/>
                      <a:pt x="8617" y="14140"/>
                    </a:cubicBezTo>
                    <a:cubicBezTo>
                      <a:pt x="6221" y="9369"/>
                      <a:pt x="2888" y="5101"/>
                      <a:pt x="720" y="171"/>
                    </a:cubicBezTo>
                    <a:cubicBezTo>
                      <a:pt x="671" y="51"/>
                      <a:pt x="578" y="1"/>
                      <a:pt x="478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7" name="Google Shape;627;p26"/>
              <p:cNvSpPr/>
              <p:nvPr/>
            </p:nvSpPr>
            <p:spPr>
              <a:xfrm flipH="1">
                <a:off x="8614622" y="2303544"/>
                <a:ext cx="297945" cy="245885"/>
              </a:xfrm>
              <a:custGeom>
                <a:avLst/>
                <a:gdLst/>
                <a:ahLst/>
                <a:cxnLst/>
                <a:rect l="l" t="t" r="r" b="b"/>
                <a:pathLst>
                  <a:path w="8682" h="7165" extrusionOk="0">
                    <a:moveTo>
                      <a:pt x="8339" y="0"/>
                    </a:moveTo>
                    <a:cubicBezTo>
                      <a:pt x="8162" y="0"/>
                      <a:pt x="7974" y="108"/>
                      <a:pt x="7951" y="325"/>
                    </a:cubicBezTo>
                    <a:cubicBezTo>
                      <a:pt x="7791" y="2334"/>
                      <a:pt x="7494" y="4320"/>
                      <a:pt x="7449" y="6328"/>
                    </a:cubicBezTo>
                    <a:cubicBezTo>
                      <a:pt x="7586" y="6374"/>
                      <a:pt x="7723" y="6442"/>
                      <a:pt x="7882" y="6488"/>
                    </a:cubicBezTo>
                    <a:cubicBezTo>
                      <a:pt x="7723" y="6602"/>
                      <a:pt x="7586" y="6694"/>
                      <a:pt x="7426" y="6808"/>
                    </a:cubicBezTo>
                    <a:cubicBezTo>
                      <a:pt x="7426" y="6648"/>
                      <a:pt x="7449" y="6488"/>
                      <a:pt x="7449" y="6328"/>
                    </a:cubicBezTo>
                    <a:cubicBezTo>
                      <a:pt x="5052" y="5484"/>
                      <a:pt x="2747" y="4434"/>
                      <a:pt x="647" y="3041"/>
                    </a:cubicBezTo>
                    <a:cubicBezTo>
                      <a:pt x="585" y="2999"/>
                      <a:pt x="524" y="2981"/>
                      <a:pt x="467" y="2981"/>
                    </a:cubicBezTo>
                    <a:cubicBezTo>
                      <a:pt x="186" y="2981"/>
                      <a:pt x="1" y="3426"/>
                      <a:pt x="304" y="3635"/>
                    </a:cubicBezTo>
                    <a:cubicBezTo>
                      <a:pt x="2587" y="5141"/>
                      <a:pt x="5098" y="6283"/>
                      <a:pt x="7677" y="7150"/>
                    </a:cubicBezTo>
                    <a:cubicBezTo>
                      <a:pt x="7710" y="7160"/>
                      <a:pt x="7743" y="7165"/>
                      <a:pt x="7776" y="7165"/>
                    </a:cubicBezTo>
                    <a:cubicBezTo>
                      <a:pt x="7967" y="7165"/>
                      <a:pt x="8134" y="7003"/>
                      <a:pt x="8134" y="6808"/>
                    </a:cubicBezTo>
                    <a:cubicBezTo>
                      <a:pt x="8134" y="4639"/>
                      <a:pt x="8476" y="2494"/>
                      <a:pt x="8659" y="325"/>
                    </a:cubicBezTo>
                    <a:cubicBezTo>
                      <a:pt x="8681" y="108"/>
                      <a:pt x="8516" y="0"/>
                      <a:pt x="8339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8" name="Google Shape;628;p26"/>
              <p:cNvSpPr/>
              <p:nvPr/>
            </p:nvSpPr>
            <p:spPr>
              <a:xfrm flipH="1">
                <a:off x="8642036" y="2520710"/>
                <a:ext cx="15717" cy="16472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80" extrusionOk="0">
                    <a:moveTo>
                      <a:pt x="24" y="0"/>
                    </a:moveTo>
                    <a:cubicBezTo>
                      <a:pt x="24" y="160"/>
                      <a:pt x="1" y="320"/>
                      <a:pt x="1" y="480"/>
                    </a:cubicBezTo>
                    <a:cubicBezTo>
                      <a:pt x="161" y="366"/>
                      <a:pt x="298" y="274"/>
                      <a:pt x="457" y="160"/>
                    </a:cubicBezTo>
                    <a:cubicBezTo>
                      <a:pt x="298" y="114"/>
                      <a:pt x="161" y="46"/>
                      <a:pt x="2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9" name="Google Shape;629;p26"/>
              <p:cNvSpPr/>
              <p:nvPr/>
            </p:nvSpPr>
            <p:spPr>
              <a:xfrm flipH="1">
                <a:off x="8452643" y="2530216"/>
                <a:ext cx="456800" cy="273064"/>
              </a:xfrm>
              <a:custGeom>
                <a:avLst/>
                <a:gdLst/>
                <a:ahLst/>
                <a:cxnLst/>
                <a:rect l="l" t="t" r="r" b="b"/>
                <a:pathLst>
                  <a:path w="13311" h="7957" extrusionOk="0">
                    <a:moveTo>
                      <a:pt x="12884" y="0"/>
                    </a:moveTo>
                    <a:cubicBezTo>
                      <a:pt x="12749" y="0"/>
                      <a:pt x="12621" y="75"/>
                      <a:pt x="12585" y="248"/>
                    </a:cubicBezTo>
                    <a:cubicBezTo>
                      <a:pt x="12197" y="2554"/>
                      <a:pt x="11809" y="4859"/>
                      <a:pt x="11261" y="7142"/>
                    </a:cubicBezTo>
                    <a:cubicBezTo>
                      <a:pt x="11421" y="7210"/>
                      <a:pt x="11558" y="7256"/>
                      <a:pt x="11695" y="7324"/>
                    </a:cubicBezTo>
                    <a:cubicBezTo>
                      <a:pt x="11512" y="7393"/>
                      <a:pt x="11352" y="7461"/>
                      <a:pt x="11192" y="7530"/>
                    </a:cubicBezTo>
                    <a:cubicBezTo>
                      <a:pt x="11215" y="7393"/>
                      <a:pt x="11238" y="7278"/>
                      <a:pt x="11261" y="7142"/>
                    </a:cubicBezTo>
                    <a:cubicBezTo>
                      <a:pt x="7700" y="5635"/>
                      <a:pt x="3980" y="4494"/>
                      <a:pt x="670" y="2462"/>
                    </a:cubicBezTo>
                    <a:cubicBezTo>
                      <a:pt x="609" y="2427"/>
                      <a:pt x="550" y="2411"/>
                      <a:pt x="494" y="2411"/>
                    </a:cubicBezTo>
                    <a:cubicBezTo>
                      <a:pt x="193" y="2411"/>
                      <a:pt x="0" y="2863"/>
                      <a:pt x="328" y="3056"/>
                    </a:cubicBezTo>
                    <a:cubicBezTo>
                      <a:pt x="3751" y="5179"/>
                      <a:pt x="7655" y="6343"/>
                      <a:pt x="11352" y="7918"/>
                    </a:cubicBezTo>
                    <a:cubicBezTo>
                      <a:pt x="11404" y="7944"/>
                      <a:pt x="11462" y="7957"/>
                      <a:pt x="11520" y="7957"/>
                    </a:cubicBezTo>
                    <a:cubicBezTo>
                      <a:pt x="11663" y="7957"/>
                      <a:pt x="11805" y="7875"/>
                      <a:pt x="11854" y="7712"/>
                    </a:cubicBezTo>
                    <a:cubicBezTo>
                      <a:pt x="12425" y="5315"/>
                      <a:pt x="12859" y="2873"/>
                      <a:pt x="13270" y="431"/>
                    </a:cubicBezTo>
                    <a:cubicBezTo>
                      <a:pt x="13311" y="170"/>
                      <a:pt x="13088" y="0"/>
                      <a:pt x="1288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0" name="Google Shape;630;p26"/>
              <p:cNvSpPr/>
              <p:nvPr/>
            </p:nvSpPr>
            <p:spPr>
              <a:xfrm flipH="1">
                <a:off x="8282669" y="2707229"/>
                <a:ext cx="642389" cy="385145"/>
              </a:xfrm>
              <a:custGeom>
                <a:avLst/>
                <a:gdLst/>
                <a:ahLst/>
                <a:cxnLst/>
                <a:rect l="l" t="t" r="r" b="b"/>
                <a:pathLst>
                  <a:path w="18719" h="11223" extrusionOk="0">
                    <a:moveTo>
                      <a:pt x="18297" y="1"/>
                    </a:moveTo>
                    <a:cubicBezTo>
                      <a:pt x="18165" y="1"/>
                      <a:pt x="18043" y="76"/>
                      <a:pt x="18016" y="249"/>
                    </a:cubicBezTo>
                    <a:cubicBezTo>
                      <a:pt x="17377" y="3764"/>
                      <a:pt x="16007" y="7074"/>
                      <a:pt x="14843" y="10452"/>
                    </a:cubicBezTo>
                    <a:cubicBezTo>
                      <a:pt x="14957" y="10474"/>
                      <a:pt x="15048" y="10520"/>
                      <a:pt x="15163" y="10543"/>
                    </a:cubicBezTo>
                    <a:cubicBezTo>
                      <a:pt x="15026" y="10611"/>
                      <a:pt x="14866" y="10703"/>
                      <a:pt x="14729" y="10771"/>
                    </a:cubicBezTo>
                    <a:cubicBezTo>
                      <a:pt x="14775" y="10657"/>
                      <a:pt x="14820" y="10566"/>
                      <a:pt x="14843" y="10452"/>
                    </a:cubicBezTo>
                    <a:cubicBezTo>
                      <a:pt x="9913" y="8922"/>
                      <a:pt x="5553" y="5978"/>
                      <a:pt x="577" y="4517"/>
                    </a:cubicBezTo>
                    <a:cubicBezTo>
                      <a:pt x="538" y="4505"/>
                      <a:pt x="501" y="4499"/>
                      <a:pt x="466" y="4499"/>
                    </a:cubicBezTo>
                    <a:cubicBezTo>
                      <a:pt x="116" y="4499"/>
                      <a:pt x="0" y="5075"/>
                      <a:pt x="395" y="5179"/>
                    </a:cubicBezTo>
                    <a:cubicBezTo>
                      <a:pt x="5462" y="6663"/>
                      <a:pt x="9890" y="9721"/>
                      <a:pt x="14980" y="11205"/>
                    </a:cubicBezTo>
                    <a:cubicBezTo>
                      <a:pt x="15013" y="11217"/>
                      <a:pt x="15046" y="11223"/>
                      <a:pt x="15078" y="11223"/>
                    </a:cubicBezTo>
                    <a:cubicBezTo>
                      <a:pt x="15224" y="11223"/>
                      <a:pt x="15353" y="11107"/>
                      <a:pt x="15391" y="10977"/>
                    </a:cubicBezTo>
                    <a:cubicBezTo>
                      <a:pt x="16578" y="7484"/>
                      <a:pt x="18016" y="4083"/>
                      <a:pt x="18678" y="431"/>
                    </a:cubicBezTo>
                    <a:cubicBezTo>
                      <a:pt x="18719" y="171"/>
                      <a:pt x="18496" y="1"/>
                      <a:pt x="18297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631" name="Google Shape;631;p26"/>
            <p:cNvGrpSpPr/>
            <p:nvPr/>
          </p:nvGrpSpPr>
          <p:grpSpPr>
            <a:xfrm>
              <a:off x="0" y="539500"/>
              <a:ext cx="2167400" cy="4225525"/>
              <a:chOff x="2832225" y="556225"/>
              <a:chExt cx="2167400" cy="4225525"/>
            </a:xfrm>
          </p:grpSpPr>
          <p:sp>
            <p:nvSpPr>
              <p:cNvPr id="632" name="Google Shape;632;p26"/>
              <p:cNvSpPr/>
              <p:nvPr/>
            </p:nvSpPr>
            <p:spPr>
              <a:xfrm>
                <a:off x="2832225" y="1205325"/>
                <a:ext cx="1577300" cy="3576350"/>
              </a:xfrm>
              <a:custGeom>
                <a:avLst/>
                <a:gdLst/>
                <a:ahLst/>
                <a:cxnLst/>
                <a:rect l="l" t="t" r="r" b="b"/>
                <a:pathLst>
                  <a:path w="63092" h="143054" extrusionOk="0">
                    <a:moveTo>
                      <a:pt x="51068" y="1"/>
                    </a:moveTo>
                    <a:lnTo>
                      <a:pt x="51911" y="2530"/>
                    </a:lnTo>
                    <a:lnTo>
                      <a:pt x="44324" y="13932"/>
                    </a:lnTo>
                    <a:cubicBezTo>
                      <a:pt x="44324" y="13932"/>
                      <a:pt x="43614" y="41485"/>
                      <a:pt x="32833" y="48140"/>
                    </a:cubicBezTo>
                    <a:cubicBezTo>
                      <a:pt x="29670" y="50093"/>
                      <a:pt x="27435" y="50827"/>
                      <a:pt x="25373" y="50827"/>
                    </a:cubicBezTo>
                    <a:cubicBezTo>
                      <a:pt x="20409" y="50827"/>
                      <a:pt x="16454" y="46568"/>
                      <a:pt x="2973" y="44813"/>
                    </a:cubicBezTo>
                    <a:cubicBezTo>
                      <a:pt x="1953" y="44679"/>
                      <a:pt x="977" y="44591"/>
                      <a:pt x="1" y="44502"/>
                    </a:cubicBezTo>
                    <a:lnTo>
                      <a:pt x="1" y="83501"/>
                    </a:lnTo>
                    <a:cubicBezTo>
                      <a:pt x="2650" y="83866"/>
                      <a:pt x="5461" y="84019"/>
                      <a:pt x="8309" y="84019"/>
                    </a:cubicBezTo>
                    <a:cubicBezTo>
                      <a:pt x="22776" y="84019"/>
                      <a:pt x="38201" y="80085"/>
                      <a:pt x="38201" y="80085"/>
                    </a:cubicBezTo>
                    <a:lnTo>
                      <a:pt x="38201" y="80085"/>
                    </a:lnTo>
                    <a:cubicBezTo>
                      <a:pt x="35717" y="84211"/>
                      <a:pt x="38201" y="129822"/>
                      <a:pt x="38201" y="137320"/>
                    </a:cubicBezTo>
                    <a:cubicBezTo>
                      <a:pt x="38201" y="141915"/>
                      <a:pt x="39466" y="143053"/>
                      <a:pt x="41018" y="143053"/>
                    </a:cubicBezTo>
                    <a:cubicBezTo>
                      <a:pt x="41984" y="143053"/>
                      <a:pt x="43061" y="142612"/>
                      <a:pt x="44014" y="142289"/>
                    </a:cubicBezTo>
                    <a:cubicBezTo>
                      <a:pt x="46498" y="141446"/>
                      <a:pt x="44014" y="114071"/>
                      <a:pt x="45655" y="104976"/>
                    </a:cubicBezTo>
                    <a:cubicBezTo>
                      <a:pt x="47341" y="95836"/>
                      <a:pt x="56481" y="70102"/>
                      <a:pt x="59764" y="44413"/>
                    </a:cubicBezTo>
                    <a:cubicBezTo>
                      <a:pt x="63092" y="18681"/>
                      <a:pt x="51069" y="2"/>
                      <a:pt x="51068" y="1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3" name="Google Shape;633;p26"/>
              <p:cNvSpPr/>
              <p:nvPr/>
            </p:nvSpPr>
            <p:spPr>
              <a:xfrm>
                <a:off x="3564300" y="973500"/>
                <a:ext cx="350525" cy="161975"/>
              </a:xfrm>
              <a:custGeom>
                <a:avLst/>
                <a:gdLst/>
                <a:ahLst/>
                <a:cxnLst/>
                <a:rect l="l" t="t" r="r" b="b"/>
                <a:pathLst>
                  <a:path w="14021" h="6479" extrusionOk="0">
                    <a:moveTo>
                      <a:pt x="2663" y="1"/>
                    </a:moveTo>
                    <a:cubicBezTo>
                      <a:pt x="1642" y="1"/>
                      <a:pt x="799" y="178"/>
                      <a:pt x="267" y="711"/>
                    </a:cubicBezTo>
                    <a:cubicBezTo>
                      <a:pt x="1" y="977"/>
                      <a:pt x="2840" y="4926"/>
                      <a:pt x="5946" y="5769"/>
                    </a:cubicBezTo>
                    <a:cubicBezTo>
                      <a:pt x="7099" y="6079"/>
                      <a:pt x="8564" y="6301"/>
                      <a:pt x="9983" y="6479"/>
                    </a:cubicBezTo>
                    <a:cubicBezTo>
                      <a:pt x="11270" y="5724"/>
                      <a:pt x="12601" y="5192"/>
                      <a:pt x="14021" y="4970"/>
                    </a:cubicBezTo>
                    <a:lnTo>
                      <a:pt x="13133" y="2841"/>
                    </a:lnTo>
                    <a:cubicBezTo>
                      <a:pt x="13133" y="2841"/>
                      <a:pt x="6611" y="1"/>
                      <a:pt x="2663" y="1"/>
                    </a:cubicBezTo>
                    <a:close/>
                  </a:path>
                </a:pathLst>
              </a:custGeom>
              <a:solidFill>
                <a:srgbClr val="D6C4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4" name="Google Shape;634;p26"/>
              <p:cNvSpPr/>
              <p:nvPr/>
            </p:nvSpPr>
            <p:spPr>
              <a:xfrm>
                <a:off x="3579825" y="1004575"/>
                <a:ext cx="329450" cy="153400"/>
              </a:xfrm>
              <a:custGeom>
                <a:avLst/>
                <a:gdLst/>
                <a:ahLst/>
                <a:cxnLst/>
                <a:rect l="l" t="t" r="r" b="b"/>
                <a:pathLst>
                  <a:path w="13178" h="613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1"/>
                      <a:pt x="1687" y="4038"/>
                      <a:pt x="4260" y="5546"/>
                    </a:cubicBezTo>
                    <a:cubicBezTo>
                      <a:pt x="5001" y="5981"/>
                      <a:pt x="6008" y="6136"/>
                      <a:pt x="7066" y="6136"/>
                    </a:cubicBezTo>
                    <a:cubicBezTo>
                      <a:pt x="9678" y="6136"/>
                      <a:pt x="12601" y="5191"/>
                      <a:pt x="12601" y="5191"/>
                    </a:cubicBezTo>
                    <a:lnTo>
                      <a:pt x="13178" y="4748"/>
                    </a:lnTo>
                    <a:cubicBezTo>
                      <a:pt x="13134" y="4526"/>
                      <a:pt x="2352" y="1864"/>
                      <a:pt x="1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5" name="Google Shape;635;p26"/>
              <p:cNvSpPr/>
              <p:nvPr/>
            </p:nvSpPr>
            <p:spPr>
              <a:xfrm>
                <a:off x="3931450" y="577300"/>
                <a:ext cx="1068175" cy="638825"/>
              </a:xfrm>
              <a:custGeom>
                <a:avLst/>
                <a:gdLst/>
                <a:ahLst/>
                <a:cxnLst/>
                <a:rect l="l" t="t" r="r" b="b"/>
                <a:pathLst>
                  <a:path w="42727" h="25553" extrusionOk="0">
                    <a:moveTo>
                      <a:pt x="41170" y="0"/>
                    </a:moveTo>
                    <a:cubicBezTo>
                      <a:pt x="40779" y="0"/>
                      <a:pt x="40392" y="310"/>
                      <a:pt x="40552" y="764"/>
                    </a:cubicBezTo>
                    <a:cubicBezTo>
                      <a:pt x="41307" y="2982"/>
                      <a:pt x="40597" y="6620"/>
                      <a:pt x="39399" y="8706"/>
                    </a:cubicBezTo>
                    <a:cubicBezTo>
                      <a:pt x="38245" y="10747"/>
                      <a:pt x="35849" y="11811"/>
                      <a:pt x="33808" y="12699"/>
                    </a:cubicBezTo>
                    <a:cubicBezTo>
                      <a:pt x="31469" y="13769"/>
                      <a:pt x="29165" y="14273"/>
                      <a:pt x="26675" y="14273"/>
                    </a:cubicBezTo>
                    <a:cubicBezTo>
                      <a:pt x="26379" y="14273"/>
                      <a:pt x="26080" y="14266"/>
                      <a:pt x="25778" y="14252"/>
                    </a:cubicBezTo>
                    <a:cubicBezTo>
                      <a:pt x="23471" y="14163"/>
                      <a:pt x="21208" y="13852"/>
                      <a:pt x="18945" y="13852"/>
                    </a:cubicBezTo>
                    <a:cubicBezTo>
                      <a:pt x="13666" y="13897"/>
                      <a:pt x="0" y="17357"/>
                      <a:pt x="3505" y="25211"/>
                    </a:cubicBezTo>
                    <a:cubicBezTo>
                      <a:pt x="3605" y="25452"/>
                      <a:pt x="3787" y="25553"/>
                      <a:pt x="3976" y="25553"/>
                    </a:cubicBezTo>
                    <a:cubicBezTo>
                      <a:pt x="4377" y="25553"/>
                      <a:pt x="4811" y="25102"/>
                      <a:pt x="4570" y="24589"/>
                    </a:cubicBezTo>
                    <a:cubicBezTo>
                      <a:pt x="1997" y="18733"/>
                      <a:pt x="12823" y="15672"/>
                      <a:pt x="16727" y="15272"/>
                    </a:cubicBezTo>
                    <a:cubicBezTo>
                      <a:pt x="17489" y="15189"/>
                      <a:pt x="18245" y="15156"/>
                      <a:pt x="19000" y="15156"/>
                    </a:cubicBezTo>
                    <a:cubicBezTo>
                      <a:pt x="20266" y="15156"/>
                      <a:pt x="21527" y="15250"/>
                      <a:pt x="22805" y="15361"/>
                    </a:cubicBezTo>
                    <a:cubicBezTo>
                      <a:pt x="24137" y="15463"/>
                      <a:pt x="25455" y="15566"/>
                      <a:pt x="26774" y="15566"/>
                    </a:cubicBezTo>
                    <a:cubicBezTo>
                      <a:pt x="27740" y="15566"/>
                      <a:pt x="28707" y="15511"/>
                      <a:pt x="29682" y="15361"/>
                    </a:cubicBezTo>
                    <a:cubicBezTo>
                      <a:pt x="33099" y="14829"/>
                      <a:pt x="37668" y="13009"/>
                      <a:pt x="39887" y="10259"/>
                    </a:cubicBezTo>
                    <a:cubicBezTo>
                      <a:pt x="41750" y="7863"/>
                      <a:pt x="42726" y="3337"/>
                      <a:pt x="41795" y="453"/>
                    </a:cubicBezTo>
                    <a:cubicBezTo>
                      <a:pt x="41689" y="135"/>
                      <a:pt x="41428" y="0"/>
                      <a:pt x="41170" y="0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6" name="Google Shape;636;p26"/>
              <p:cNvSpPr/>
              <p:nvPr/>
            </p:nvSpPr>
            <p:spPr>
              <a:xfrm>
                <a:off x="4668325" y="659325"/>
                <a:ext cx="119450" cy="292500"/>
              </a:xfrm>
              <a:custGeom>
                <a:avLst/>
                <a:gdLst/>
                <a:ahLst/>
                <a:cxnLst/>
                <a:rect l="l" t="t" r="r" b="b"/>
                <a:pathLst>
                  <a:path w="4778" h="11700" extrusionOk="0">
                    <a:moveTo>
                      <a:pt x="3790" y="1"/>
                    </a:moveTo>
                    <a:cubicBezTo>
                      <a:pt x="3468" y="1"/>
                      <a:pt x="3158" y="211"/>
                      <a:pt x="3180" y="633"/>
                    </a:cubicBezTo>
                    <a:cubicBezTo>
                      <a:pt x="3535" y="4582"/>
                      <a:pt x="2603" y="7554"/>
                      <a:pt x="340" y="10793"/>
                    </a:cubicBezTo>
                    <a:cubicBezTo>
                      <a:pt x="0" y="11257"/>
                      <a:pt x="436" y="11700"/>
                      <a:pt x="882" y="11700"/>
                    </a:cubicBezTo>
                    <a:cubicBezTo>
                      <a:pt x="1075" y="11700"/>
                      <a:pt x="1271" y="11616"/>
                      <a:pt x="1405" y="11414"/>
                    </a:cubicBezTo>
                    <a:cubicBezTo>
                      <a:pt x="3801" y="7998"/>
                      <a:pt x="4777" y="4804"/>
                      <a:pt x="4467" y="633"/>
                    </a:cubicBezTo>
                    <a:cubicBezTo>
                      <a:pt x="4444" y="211"/>
                      <a:pt x="4112" y="1"/>
                      <a:pt x="3790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7" name="Google Shape;637;p26"/>
              <p:cNvSpPr/>
              <p:nvPr/>
            </p:nvSpPr>
            <p:spPr>
              <a:xfrm>
                <a:off x="4637600" y="771900"/>
                <a:ext cx="122825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4913" h="3101" extrusionOk="0">
                    <a:moveTo>
                      <a:pt x="864" y="1"/>
                    </a:moveTo>
                    <a:cubicBezTo>
                      <a:pt x="424" y="1"/>
                      <a:pt x="0" y="627"/>
                      <a:pt x="371" y="1099"/>
                    </a:cubicBezTo>
                    <a:cubicBezTo>
                      <a:pt x="1214" y="2208"/>
                      <a:pt x="2457" y="2918"/>
                      <a:pt x="3832" y="3096"/>
                    </a:cubicBezTo>
                    <a:cubicBezTo>
                      <a:pt x="3861" y="3099"/>
                      <a:pt x="3888" y="3100"/>
                      <a:pt x="3916" y="3100"/>
                    </a:cubicBezTo>
                    <a:cubicBezTo>
                      <a:pt x="4651" y="3100"/>
                      <a:pt x="4913" y="1982"/>
                      <a:pt x="4143" y="1853"/>
                    </a:cubicBezTo>
                    <a:cubicBezTo>
                      <a:pt x="2989" y="1720"/>
                      <a:pt x="2013" y="1144"/>
                      <a:pt x="1259" y="212"/>
                    </a:cubicBezTo>
                    <a:cubicBezTo>
                      <a:pt x="1142" y="63"/>
                      <a:pt x="1002" y="1"/>
                      <a:pt x="864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8" name="Google Shape;638;p26"/>
              <p:cNvSpPr/>
              <p:nvPr/>
            </p:nvSpPr>
            <p:spPr>
              <a:xfrm>
                <a:off x="4401400" y="923400"/>
                <a:ext cx="270300" cy="184175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7367" extrusionOk="0">
                    <a:moveTo>
                      <a:pt x="873" y="1"/>
                    </a:moveTo>
                    <a:cubicBezTo>
                      <a:pt x="417" y="1"/>
                      <a:pt x="0" y="648"/>
                      <a:pt x="369" y="1118"/>
                    </a:cubicBezTo>
                    <a:cubicBezTo>
                      <a:pt x="1611" y="2626"/>
                      <a:pt x="2898" y="4090"/>
                      <a:pt x="4540" y="5155"/>
                    </a:cubicBezTo>
                    <a:cubicBezTo>
                      <a:pt x="6137" y="6176"/>
                      <a:pt x="8000" y="6752"/>
                      <a:pt x="9775" y="7329"/>
                    </a:cubicBezTo>
                    <a:cubicBezTo>
                      <a:pt x="9852" y="7355"/>
                      <a:pt x="9924" y="7366"/>
                      <a:pt x="9991" y="7366"/>
                    </a:cubicBezTo>
                    <a:cubicBezTo>
                      <a:pt x="10624" y="7366"/>
                      <a:pt x="10812" y="6332"/>
                      <a:pt x="10130" y="6131"/>
                    </a:cubicBezTo>
                    <a:cubicBezTo>
                      <a:pt x="8400" y="5554"/>
                      <a:pt x="6669" y="5022"/>
                      <a:pt x="5161" y="4046"/>
                    </a:cubicBezTo>
                    <a:cubicBezTo>
                      <a:pt x="3608" y="3070"/>
                      <a:pt x="2454" y="1606"/>
                      <a:pt x="1301" y="230"/>
                    </a:cubicBezTo>
                    <a:cubicBezTo>
                      <a:pt x="1171" y="68"/>
                      <a:pt x="1020" y="1"/>
                      <a:pt x="873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9" name="Google Shape;639;p26"/>
              <p:cNvSpPr/>
              <p:nvPr/>
            </p:nvSpPr>
            <p:spPr>
              <a:xfrm>
                <a:off x="2944250" y="556225"/>
                <a:ext cx="1068200" cy="638825"/>
              </a:xfrm>
              <a:custGeom>
                <a:avLst/>
                <a:gdLst/>
                <a:ahLst/>
                <a:cxnLst/>
                <a:rect l="l" t="t" r="r" b="b"/>
                <a:pathLst>
                  <a:path w="42728" h="25553" extrusionOk="0">
                    <a:moveTo>
                      <a:pt x="1586" y="0"/>
                    </a:moveTo>
                    <a:cubicBezTo>
                      <a:pt x="1336" y="0"/>
                      <a:pt x="1083" y="136"/>
                      <a:pt x="977" y="453"/>
                    </a:cubicBezTo>
                    <a:cubicBezTo>
                      <a:pt x="1" y="3426"/>
                      <a:pt x="1021" y="8129"/>
                      <a:pt x="3062" y="10480"/>
                    </a:cubicBezTo>
                    <a:cubicBezTo>
                      <a:pt x="5369" y="13098"/>
                      <a:pt x="9718" y="14829"/>
                      <a:pt x="13045" y="15361"/>
                    </a:cubicBezTo>
                    <a:cubicBezTo>
                      <a:pt x="14026" y="15515"/>
                      <a:pt x="15008" y="15571"/>
                      <a:pt x="15992" y="15571"/>
                    </a:cubicBezTo>
                    <a:cubicBezTo>
                      <a:pt x="18614" y="15571"/>
                      <a:pt x="21244" y="15173"/>
                      <a:pt x="23866" y="15173"/>
                    </a:cubicBezTo>
                    <a:cubicBezTo>
                      <a:pt x="24801" y="15173"/>
                      <a:pt x="25734" y="15224"/>
                      <a:pt x="26666" y="15361"/>
                    </a:cubicBezTo>
                    <a:cubicBezTo>
                      <a:pt x="30482" y="15849"/>
                      <a:pt x="40686" y="18910"/>
                      <a:pt x="38157" y="24589"/>
                    </a:cubicBezTo>
                    <a:cubicBezTo>
                      <a:pt x="37946" y="25102"/>
                      <a:pt x="38370" y="25553"/>
                      <a:pt x="38775" y="25553"/>
                    </a:cubicBezTo>
                    <a:cubicBezTo>
                      <a:pt x="38966" y="25553"/>
                      <a:pt x="39153" y="25452"/>
                      <a:pt x="39266" y="25211"/>
                    </a:cubicBezTo>
                    <a:cubicBezTo>
                      <a:pt x="42727" y="17357"/>
                      <a:pt x="29062" y="13897"/>
                      <a:pt x="23826" y="13852"/>
                    </a:cubicBezTo>
                    <a:cubicBezTo>
                      <a:pt x="21431" y="13852"/>
                      <a:pt x="19035" y="14207"/>
                      <a:pt x="16595" y="14296"/>
                    </a:cubicBezTo>
                    <a:cubicBezTo>
                      <a:pt x="16493" y="14298"/>
                      <a:pt x="16392" y="14298"/>
                      <a:pt x="16291" y="14298"/>
                    </a:cubicBezTo>
                    <a:cubicBezTo>
                      <a:pt x="13574" y="14298"/>
                      <a:pt x="11133" y="13721"/>
                      <a:pt x="8608" y="12566"/>
                    </a:cubicBezTo>
                    <a:cubicBezTo>
                      <a:pt x="6434" y="11590"/>
                      <a:pt x="4172" y="10480"/>
                      <a:pt x="3107" y="8218"/>
                    </a:cubicBezTo>
                    <a:cubicBezTo>
                      <a:pt x="2131" y="6132"/>
                      <a:pt x="1465" y="2938"/>
                      <a:pt x="2175" y="764"/>
                    </a:cubicBezTo>
                    <a:cubicBezTo>
                      <a:pt x="2335" y="310"/>
                      <a:pt x="1965" y="0"/>
                      <a:pt x="1586" y="0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0" name="Google Shape;640;p26"/>
              <p:cNvSpPr/>
              <p:nvPr/>
            </p:nvSpPr>
            <p:spPr>
              <a:xfrm>
                <a:off x="3156125" y="638250"/>
                <a:ext cx="119775" cy="292500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11700" extrusionOk="0">
                    <a:moveTo>
                      <a:pt x="1004" y="1"/>
                    </a:moveTo>
                    <a:cubicBezTo>
                      <a:pt x="688" y="1"/>
                      <a:pt x="355" y="212"/>
                      <a:pt x="311" y="633"/>
                    </a:cubicBezTo>
                    <a:cubicBezTo>
                      <a:pt x="0" y="4804"/>
                      <a:pt x="976" y="7998"/>
                      <a:pt x="3372" y="11414"/>
                    </a:cubicBezTo>
                    <a:cubicBezTo>
                      <a:pt x="3507" y="11616"/>
                      <a:pt x="3702" y="11700"/>
                      <a:pt x="3897" y="11700"/>
                    </a:cubicBezTo>
                    <a:cubicBezTo>
                      <a:pt x="4345" y="11700"/>
                      <a:pt x="4791" y="11257"/>
                      <a:pt x="4481" y="10793"/>
                    </a:cubicBezTo>
                    <a:cubicBezTo>
                      <a:pt x="2219" y="7554"/>
                      <a:pt x="1287" y="4582"/>
                      <a:pt x="1597" y="633"/>
                    </a:cubicBezTo>
                    <a:cubicBezTo>
                      <a:pt x="1620" y="212"/>
                      <a:pt x="1320" y="1"/>
                      <a:pt x="1004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1" name="Google Shape;641;p26"/>
              <p:cNvSpPr/>
              <p:nvPr/>
            </p:nvSpPr>
            <p:spPr>
              <a:xfrm>
                <a:off x="3183450" y="750825"/>
                <a:ext cx="1239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4958" h="3101" extrusionOk="0">
                    <a:moveTo>
                      <a:pt x="4075" y="1"/>
                    </a:moveTo>
                    <a:cubicBezTo>
                      <a:pt x="3930" y="1"/>
                      <a:pt x="3782" y="63"/>
                      <a:pt x="3655" y="212"/>
                    </a:cubicBezTo>
                    <a:cubicBezTo>
                      <a:pt x="2945" y="1144"/>
                      <a:pt x="1969" y="1720"/>
                      <a:pt x="771" y="1853"/>
                    </a:cubicBezTo>
                    <a:cubicBezTo>
                      <a:pt x="1" y="1982"/>
                      <a:pt x="303" y="3100"/>
                      <a:pt x="1042" y="3100"/>
                    </a:cubicBezTo>
                    <a:cubicBezTo>
                      <a:pt x="1069" y="3100"/>
                      <a:pt x="1097" y="3099"/>
                      <a:pt x="1126" y="3096"/>
                    </a:cubicBezTo>
                    <a:cubicBezTo>
                      <a:pt x="2501" y="2918"/>
                      <a:pt x="3699" y="2208"/>
                      <a:pt x="4586" y="1099"/>
                    </a:cubicBezTo>
                    <a:cubicBezTo>
                      <a:pt x="4957" y="627"/>
                      <a:pt x="4533" y="1"/>
                      <a:pt x="4075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2" name="Google Shape;642;p26"/>
              <p:cNvSpPr/>
              <p:nvPr/>
            </p:nvSpPr>
            <p:spPr>
              <a:xfrm>
                <a:off x="3272275" y="902325"/>
                <a:ext cx="271050" cy="18417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7367" extrusionOk="0">
                    <a:moveTo>
                      <a:pt x="9979" y="1"/>
                    </a:moveTo>
                    <a:cubicBezTo>
                      <a:pt x="9833" y="1"/>
                      <a:pt x="9682" y="68"/>
                      <a:pt x="9552" y="230"/>
                    </a:cubicBezTo>
                    <a:cubicBezTo>
                      <a:pt x="8398" y="1606"/>
                      <a:pt x="7200" y="3025"/>
                      <a:pt x="5648" y="4046"/>
                    </a:cubicBezTo>
                    <a:cubicBezTo>
                      <a:pt x="4139" y="5022"/>
                      <a:pt x="2409" y="5554"/>
                      <a:pt x="723" y="6131"/>
                    </a:cubicBezTo>
                    <a:cubicBezTo>
                      <a:pt x="1" y="6332"/>
                      <a:pt x="222" y="7366"/>
                      <a:pt x="828" y="7366"/>
                    </a:cubicBezTo>
                    <a:cubicBezTo>
                      <a:pt x="892" y="7366"/>
                      <a:pt x="961" y="7355"/>
                      <a:pt x="1033" y="7329"/>
                    </a:cubicBezTo>
                    <a:cubicBezTo>
                      <a:pt x="2852" y="6752"/>
                      <a:pt x="4671" y="6176"/>
                      <a:pt x="6313" y="5155"/>
                    </a:cubicBezTo>
                    <a:cubicBezTo>
                      <a:pt x="7955" y="4090"/>
                      <a:pt x="9197" y="2582"/>
                      <a:pt x="10439" y="1118"/>
                    </a:cubicBezTo>
                    <a:cubicBezTo>
                      <a:pt x="10842" y="648"/>
                      <a:pt x="10433" y="1"/>
                      <a:pt x="9979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3" name="Google Shape;643;p26"/>
              <p:cNvSpPr/>
              <p:nvPr/>
            </p:nvSpPr>
            <p:spPr>
              <a:xfrm>
                <a:off x="3991100" y="3166400"/>
                <a:ext cx="320825" cy="1526200"/>
              </a:xfrm>
              <a:custGeom>
                <a:avLst/>
                <a:gdLst/>
                <a:ahLst/>
                <a:cxnLst/>
                <a:rect l="l" t="t" r="r" b="b"/>
                <a:pathLst>
                  <a:path w="12833" h="61048" extrusionOk="0">
                    <a:moveTo>
                      <a:pt x="6399" y="0"/>
                    </a:moveTo>
                    <a:cubicBezTo>
                      <a:pt x="4979" y="5458"/>
                      <a:pt x="3560" y="10471"/>
                      <a:pt x="2317" y="14775"/>
                    </a:cubicBezTo>
                    <a:cubicBezTo>
                      <a:pt x="4181" y="21341"/>
                      <a:pt x="6000" y="27864"/>
                      <a:pt x="6355" y="29416"/>
                    </a:cubicBezTo>
                    <a:cubicBezTo>
                      <a:pt x="7198" y="32744"/>
                      <a:pt x="4713" y="46853"/>
                      <a:pt x="2229" y="52665"/>
                    </a:cubicBezTo>
                    <a:cubicBezTo>
                      <a:pt x="1" y="57837"/>
                      <a:pt x="1768" y="61047"/>
                      <a:pt x="3949" y="61047"/>
                    </a:cubicBezTo>
                    <a:cubicBezTo>
                      <a:pt x="4200" y="61047"/>
                      <a:pt x="4457" y="61005"/>
                      <a:pt x="4713" y="60918"/>
                    </a:cubicBezTo>
                    <a:cubicBezTo>
                      <a:pt x="7198" y="60119"/>
                      <a:pt x="11368" y="39355"/>
                      <a:pt x="12167" y="33587"/>
                    </a:cubicBezTo>
                    <a:cubicBezTo>
                      <a:pt x="12832" y="29017"/>
                      <a:pt x="8351" y="8519"/>
                      <a:pt x="6399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4" name="Google Shape;644;p26"/>
              <p:cNvSpPr/>
              <p:nvPr/>
            </p:nvSpPr>
            <p:spPr>
              <a:xfrm>
                <a:off x="3942525" y="3072125"/>
                <a:ext cx="208575" cy="463675"/>
              </a:xfrm>
              <a:custGeom>
                <a:avLst/>
                <a:gdLst/>
                <a:ahLst/>
                <a:cxnLst/>
                <a:rect l="l" t="t" r="r" b="b"/>
                <a:pathLst>
                  <a:path w="8343" h="18547" extrusionOk="0">
                    <a:moveTo>
                      <a:pt x="7499" y="0"/>
                    </a:moveTo>
                    <a:lnTo>
                      <a:pt x="1" y="3328"/>
                    </a:lnTo>
                    <a:cubicBezTo>
                      <a:pt x="1" y="3328"/>
                      <a:pt x="2175" y="10959"/>
                      <a:pt x="4260" y="18546"/>
                    </a:cubicBezTo>
                    <a:cubicBezTo>
                      <a:pt x="5503" y="14242"/>
                      <a:pt x="6922" y="9229"/>
                      <a:pt x="8342" y="3771"/>
                    </a:cubicBezTo>
                    <a:cubicBezTo>
                      <a:pt x="7810" y="1464"/>
                      <a:pt x="7499" y="0"/>
                      <a:pt x="7499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5" name="Google Shape;645;p26"/>
              <p:cNvSpPr/>
              <p:nvPr/>
            </p:nvSpPr>
            <p:spPr>
              <a:xfrm>
                <a:off x="3931450" y="4616125"/>
                <a:ext cx="28850" cy="14645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5858" extrusionOk="0">
                    <a:moveTo>
                      <a:pt x="1154" y="0"/>
                    </a:moveTo>
                    <a:cubicBezTo>
                      <a:pt x="755" y="1953"/>
                      <a:pt x="311" y="4215"/>
                      <a:pt x="0" y="5857"/>
                    </a:cubicBezTo>
                    <a:lnTo>
                      <a:pt x="45" y="5857"/>
                    </a:lnTo>
                    <a:cubicBezTo>
                      <a:pt x="755" y="5635"/>
                      <a:pt x="1065" y="3328"/>
                      <a:pt x="1154" y="0"/>
                    </a:cubicBezTo>
                    <a:close/>
                  </a:path>
                </a:pathLst>
              </a:custGeom>
              <a:solidFill>
                <a:srgbClr val="3D2A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6" name="Google Shape;646;p26"/>
              <p:cNvSpPr/>
              <p:nvPr/>
            </p:nvSpPr>
            <p:spPr>
              <a:xfrm>
                <a:off x="4021300" y="3166400"/>
                <a:ext cx="276200" cy="1526275"/>
              </a:xfrm>
              <a:custGeom>
                <a:avLst/>
                <a:gdLst/>
                <a:ahLst/>
                <a:cxnLst/>
                <a:rect l="l" t="t" r="r" b="b"/>
                <a:pathLst>
                  <a:path w="11048" h="61051" extrusionOk="0">
                    <a:moveTo>
                      <a:pt x="5191" y="0"/>
                    </a:moveTo>
                    <a:cubicBezTo>
                      <a:pt x="3771" y="5458"/>
                      <a:pt x="2352" y="10471"/>
                      <a:pt x="1109" y="14775"/>
                    </a:cubicBezTo>
                    <a:cubicBezTo>
                      <a:pt x="2973" y="21341"/>
                      <a:pt x="4792" y="27864"/>
                      <a:pt x="5147" y="29416"/>
                    </a:cubicBezTo>
                    <a:cubicBezTo>
                      <a:pt x="5280" y="29860"/>
                      <a:pt x="5324" y="30481"/>
                      <a:pt x="5324" y="31280"/>
                    </a:cubicBezTo>
                    <a:cubicBezTo>
                      <a:pt x="5324" y="36382"/>
                      <a:pt x="3195" y="47607"/>
                      <a:pt x="1021" y="52665"/>
                    </a:cubicBezTo>
                    <a:cubicBezTo>
                      <a:pt x="311" y="54351"/>
                      <a:pt x="0" y="55815"/>
                      <a:pt x="0" y="57058"/>
                    </a:cubicBezTo>
                    <a:cubicBezTo>
                      <a:pt x="0" y="59587"/>
                      <a:pt x="1287" y="61051"/>
                      <a:pt x="2751" y="61051"/>
                    </a:cubicBezTo>
                    <a:cubicBezTo>
                      <a:pt x="3017" y="61051"/>
                      <a:pt x="3239" y="61006"/>
                      <a:pt x="3505" y="60918"/>
                    </a:cubicBezTo>
                    <a:cubicBezTo>
                      <a:pt x="5990" y="60119"/>
                      <a:pt x="10160" y="39355"/>
                      <a:pt x="10959" y="33587"/>
                    </a:cubicBezTo>
                    <a:cubicBezTo>
                      <a:pt x="11003" y="33276"/>
                      <a:pt x="11048" y="32877"/>
                      <a:pt x="11048" y="32433"/>
                    </a:cubicBezTo>
                    <a:cubicBezTo>
                      <a:pt x="11048" y="26311"/>
                      <a:pt x="7010" y="7942"/>
                      <a:pt x="5191" y="0"/>
                    </a:cubicBezTo>
                    <a:close/>
                  </a:path>
                </a:pathLst>
              </a:custGeom>
              <a:solidFill>
                <a:srgbClr val="DCA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>
                <a:off x="2832225" y="1553625"/>
                <a:ext cx="1173550" cy="1383200"/>
              </a:xfrm>
              <a:custGeom>
                <a:avLst/>
                <a:gdLst/>
                <a:ahLst/>
                <a:cxnLst/>
                <a:rect l="l" t="t" r="r" b="b"/>
                <a:pathLst>
                  <a:path w="46942" h="55328" extrusionOk="0">
                    <a:moveTo>
                      <a:pt x="46454" y="0"/>
                    </a:moveTo>
                    <a:lnTo>
                      <a:pt x="46454" y="0"/>
                    </a:lnTo>
                    <a:cubicBezTo>
                      <a:pt x="45877" y="178"/>
                      <a:pt x="45123" y="355"/>
                      <a:pt x="44324" y="488"/>
                    </a:cubicBezTo>
                    <a:cubicBezTo>
                      <a:pt x="44147" y="4171"/>
                      <a:pt x="42771" y="28085"/>
                      <a:pt x="32833" y="34208"/>
                    </a:cubicBezTo>
                    <a:cubicBezTo>
                      <a:pt x="29638" y="36160"/>
                      <a:pt x="27420" y="36870"/>
                      <a:pt x="25335" y="36870"/>
                    </a:cubicBezTo>
                    <a:cubicBezTo>
                      <a:pt x="20410" y="36870"/>
                      <a:pt x="16417" y="32655"/>
                      <a:pt x="2973" y="30881"/>
                    </a:cubicBezTo>
                    <a:cubicBezTo>
                      <a:pt x="1953" y="30747"/>
                      <a:pt x="977" y="30659"/>
                      <a:pt x="1" y="30570"/>
                    </a:cubicBezTo>
                    <a:lnTo>
                      <a:pt x="1" y="54972"/>
                    </a:lnTo>
                    <a:cubicBezTo>
                      <a:pt x="3240" y="55194"/>
                      <a:pt x="6479" y="55327"/>
                      <a:pt x="9629" y="55327"/>
                    </a:cubicBezTo>
                    <a:cubicBezTo>
                      <a:pt x="17082" y="55327"/>
                      <a:pt x="24181" y="54617"/>
                      <a:pt x="29550" y="53153"/>
                    </a:cubicBezTo>
                    <a:cubicBezTo>
                      <a:pt x="46942" y="48450"/>
                      <a:pt x="46809" y="10693"/>
                      <a:pt x="46454" y="0"/>
                    </a:cubicBezTo>
                    <a:close/>
                  </a:path>
                </a:pathLst>
              </a:custGeom>
              <a:solidFill>
                <a:srgbClr val="C195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8" name="Google Shape;648;p26"/>
              <p:cNvSpPr/>
              <p:nvPr/>
            </p:nvSpPr>
            <p:spPr>
              <a:xfrm>
                <a:off x="3792800" y="4671575"/>
                <a:ext cx="164175" cy="110175"/>
              </a:xfrm>
              <a:custGeom>
                <a:avLst/>
                <a:gdLst/>
                <a:ahLst/>
                <a:cxnLst/>
                <a:rect l="l" t="t" r="r" b="b"/>
                <a:pathLst>
                  <a:path w="6567" h="4407" extrusionOk="0">
                    <a:moveTo>
                      <a:pt x="6567" y="1"/>
                    </a:moveTo>
                    <a:cubicBezTo>
                      <a:pt x="5369" y="400"/>
                      <a:pt x="2396" y="1332"/>
                      <a:pt x="0" y="1554"/>
                    </a:cubicBezTo>
                    <a:cubicBezTo>
                      <a:pt x="435" y="3775"/>
                      <a:pt x="1434" y="4406"/>
                      <a:pt x="2591" y="4406"/>
                    </a:cubicBezTo>
                    <a:cubicBezTo>
                      <a:pt x="3560" y="4406"/>
                      <a:pt x="4640" y="3963"/>
                      <a:pt x="5591" y="3639"/>
                    </a:cubicBezTo>
                    <a:cubicBezTo>
                      <a:pt x="6123" y="3462"/>
                      <a:pt x="6434" y="2086"/>
                      <a:pt x="6567" y="1"/>
                    </a:cubicBezTo>
                    <a:close/>
                  </a:path>
                </a:pathLst>
              </a:custGeom>
              <a:solidFill>
                <a:srgbClr val="3D2A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9" name="Google Shape;649;p26"/>
              <p:cNvSpPr/>
              <p:nvPr/>
            </p:nvSpPr>
            <p:spPr>
              <a:xfrm>
                <a:off x="3265925" y="1095725"/>
                <a:ext cx="891825" cy="499625"/>
              </a:xfrm>
              <a:custGeom>
                <a:avLst/>
                <a:gdLst/>
                <a:ahLst/>
                <a:cxnLst/>
                <a:rect l="l" t="t" r="r" b="b"/>
                <a:pathLst>
                  <a:path w="35673" h="19985" extrusionOk="0">
                    <a:moveTo>
                      <a:pt x="27224" y="0"/>
                    </a:moveTo>
                    <a:cubicBezTo>
                      <a:pt x="21180" y="0"/>
                      <a:pt x="16363" y="6739"/>
                      <a:pt x="11581" y="8334"/>
                    </a:cubicBezTo>
                    <a:cubicBezTo>
                      <a:pt x="6079" y="10153"/>
                      <a:pt x="1" y="13214"/>
                      <a:pt x="577" y="15033"/>
                    </a:cubicBezTo>
                    <a:cubicBezTo>
                      <a:pt x="1151" y="16753"/>
                      <a:pt x="3802" y="19984"/>
                      <a:pt x="10415" y="19984"/>
                    </a:cubicBezTo>
                    <a:cubicBezTo>
                      <a:pt x="10968" y="19984"/>
                      <a:pt x="11548" y="19962"/>
                      <a:pt x="12157" y="19914"/>
                    </a:cubicBezTo>
                    <a:cubicBezTo>
                      <a:pt x="17482" y="19514"/>
                      <a:pt x="23294" y="19381"/>
                      <a:pt x="26976" y="18804"/>
                    </a:cubicBezTo>
                    <a:cubicBezTo>
                      <a:pt x="28795" y="18494"/>
                      <a:pt x="30038" y="18095"/>
                      <a:pt x="30437" y="17473"/>
                    </a:cubicBezTo>
                    <a:lnTo>
                      <a:pt x="35317" y="10774"/>
                    </a:lnTo>
                    <a:cubicBezTo>
                      <a:pt x="35317" y="10774"/>
                      <a:pt x="35672" y="9354"/>
                      <a:pt x="35495" y="7535"/>
                    </a:cubicBezTo>
                    <a:cubicBezTo>
                      <a:pt x="35229" y="5050"/>
                      <a:pt x="34075" y="1812"/>
                      <a:pt x="29860" y="436"/>
                    </a:cubicBezTo>
                    <a:cubicBezTo>
                      <a:pt x="28955" y="134"/>
                      <a:pt x="28077" y="0"/>
                      <a:pt x="27224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0" name="Google Shape;650;p26"/>
              <p:cNvSpPr/>
              <p:nvPr/>
            </p:nvSpPr>
            <p:spPr>
              <a:xfrm>
                <a:off x="3264825" y="1450075"/>
                <a:ext cx="94600" cy="69200"/>
              </a:xfrm>
              <a:custGeom>
                <a:avLst/>
                <a:gdLst/>
                <a:ahLst/>
                <a:cxnLst/>
                <a:rect l="l" t="t" r="r" b="b"/>
                <a:pathLst>
                  <a:path w="3784" h="2768" extrusionOk="0">
                    <a:moveTo>
                      <a:pt x="2723" y="0"/>
                    </a:moveTo>
                    <a:cubicBezTo>
                      <a:pt x="1877" y="0"/>
                      <a:pt x="673" y="98"/>
                      <a:pt x="444" y="327"/>
                    </a:cubicBezTo>
                    <a:cubicBezTo>
                      <a:pt x="0" y="770"/>
                      <a:pt x="1864" y="2767"/>
                      <a:pt x="1864" y="2767"/>
                    </a:cubicBezTo>
                    <a:cubicBezTo>
                      <a:pt x="1864" y="2767"/>
                      <a:pt x="2707" y="327"/>
                      <a:pt x="3461" y="149"/>
                    </a:cubicBezTo>
                    <a:cubicBezTo>
                      <a:pt x="3783" y="55"/>
                      <a:pt x="3353" y="0"/>
                      <a:pt x="2723" y="0"/>
                    </a:cubicBezTo>
                    <a:close/>
                  </a:path>
                </a:pathLst>
              </a:custGeom>
              <a:solidFill>
                <a:srgbClr val="3D2A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1" name="Google Shape;651;p26"/>
              <p:cNvSpPr/>
              <p:nvPr/>
            </p:nvSpPr>
            <p:spPr>
              <a:xfrm>
                <a:off x="3824950" y="1236400"/>
                <a:ext cx="94325" cy="169725"/>
              </a:xfrm>
              <a:custGeom>
                <a:avLst/>
                <a:gdLst/>
                <a:ahLst/>
                <a:cxnLst/>
                <a:rect l="l" t="t" r="r" b="b"/>
                <a:pathLst>
                  <a:path w="3773" h="6789" extrusionOk="0">
                    <a:moveTo>
                      <a:pt x="1864" y="0"/>
                    </a:moveTo>
                    <a:cubicBezTo>
                      <a:pt x="844" y="0"/>
                      <a:pt x="1" y="1509"/>
                      <a:pt x="1" y="3372"/>
                    </a:cubicBezTo>
                    <a:cubicBezTo>
                      <a:pt x="1" y="5236"/>
                      <a:pt x="844" y="6788"/>
                      <a:pt x="1864" y="6788"/>
                    </a:cubicBezTo>
                    <a:cubicBezTo>
                      <a:pt x="2929" y="6788"/>
                      <a:pt x="3772" y="5236"/>
                      <a:pt x="3772" y="3372"/>
                    </a:cubicBezTo>
                    <a:cubicBezTo>
                      <a:pt x="3772" y="1509"/>
                      <a:pt x="2929" y="0"/>
                      <a:pt x="1864" y="0"/>
                    </a:cubicBezTo>
                    <a:close/>
                  </a:path>
                </a:pathLst>
              </a:custGeom>
              <a:solidFill>
                <a:srgbClr val="C195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2" name="Google Shape;652;p26"/>
              <p:cNvSpPr/>
              <p:nvPr/>
            </p:nvSpPr>
            <p:spPr>
              <a:xfrm>
                <a:off x="3831625" y="1268550"/>
                <a:ext cx="27750" cy="8432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3373" extrusionOk="0">
                    <a:moveTo>
                      <a:pt x="577" y="1"/>
                    </a:moveTo>
                    <a:cubicBezTo>
                      <a:pt x="266" y="1"/>
                      <a:pt x="0" y="755"/>
                      <a:pt x="0" y="1687"/>
                    </a:cubicBezTo>
                    <a:cubicBezTo>
                      <a:pt x="0" y="2619"/>
                      <a:pt x="266" y="3373"/>
                      <a:pt x="577" y="3373"/>
                    </a:cubicBezTo>
                    <a:cubicBezTo>
                      <a:pt x="888" y="3373"/>
                      <a:pt x="1109" y="2619"/>
                      <a:pt x="1109" y="1687"/>
                    </a:cubicBezTo>
                    <a:cubicBezTo>
                      <a:pt x="1109" y="755"/>
                      <a:pt x="888" y="1"/>
                      <a:pt x="577" y="1"/>
                    </a:cubicBezTo>
                    <a:close/>
                  </a:path>
                </a:pathLst>
              </a:custGeom>
              <a:solidFill>
                <a:srgbClr val="3D2A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3" name="Google Shape;653;p26"/>
              <p:cNvSpPr/>
              <p:nvPr/>
            </p:nvSpPr>
            <p:spPr>
              <a:xfrm>
                <a:off x="4045700" y="999025"/>
                <a:ext cx="368275" cy="158650"/>
              </a:xfrm>
              <a:custGeom>
                <a:avLst/>
                <a:gdLst/>
                <a:ahLst/>
                <a:cxnLst/>
                <a:rect l="l" t="t" r="r" b="b"/>
                <a:pathLst>
                  <a:path w="14731" h="6346" extrusionOk="0">
                    <a:moveTo>
                      <a:pt x="11536" y="0"/>
                    </a:moveTo>
                    <a:cubicBezTo>
                      <a:pt x="8386" y="0"/>
                      <a:pt x="3816" y="1465"/>
                      <a:pt x="1997" y="2086"/>
                    </a:cubicBezTo>
                    <a:cubicBezTo>
                      <a:pt x="1553" y="2441"/>
                      <a:pt x="1109" y="2796"/>
                      <a:pt x="799" y="3195"/>
                    </a:cubicBezTo>
                    <a:lnTo>
                      <a:pt x="0" y="4837"/>
                    </a:lnTo>
                    <a:cubicBezTo>
                      <a:pt x="843" y="5280"/>
                      <a:pt x="1509" y="5768"/>
                      <a:pt x="2085" y="6345"/>
                    </a:cubicBezTo>
                    <a:cubicBezTo>
                      <a:pt x="4038" y="6301"/>
                      <a:pt x="6611" y="6123"/>
                      <a:pt x="8386" y="5724"/>
                    </a:cubicBezTo>
                    <a:cubicBezTo>
                      <a:pt x="11580" y="5014"/>
                      <a:pt x="14730" y="1154"/>
                      <a:pt x="14464" y="843"/>
                    </a:cubicBezTo>
                    <a:cubicBezTo>
                      <a:pt x="13887" y="222"/>
                      <a:pt x="12822" y="0"/>
                      <a:pt x="11536" y="0"/>
                    </a:cubicBezTo>
                    <a:close/>
                  </a:path>
                </a:pathLst>
              </a:custGeom>
              <a:solidFill>
                <a:srgbClr val="D6C4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4" name="Google Shape;654;p26"/>
              <p:cNvSpPr/>
              <p:nvPr/>
            </p:nvSpPr>
            <p:spPr>
              <a:xfrm>
                <a:off x="4065650" y="1051150"/>
                <a:ext cx="29975" cy="27750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1110" extrusionOk="0">
                    <a:moveTo>
                      <a:pt x="1199" y="1"/>
                    </a:moveTo>
                    <a:lnTo>
                      <a:pt x="1199" y="1"/>
                    </a:lnTo>
                    <a:cubicBezTo>
                      <a:pt x="666" y="178"/>
                      <a:pt x="356" y="267"/>
                      <a:pt x="356" y="267"/>
                    </a:cubicBezTo>
                    <a:lnTo>
                      <a:pt x="1" y="1110"/>
                    </a:lnTo>
                    <a:cubicBezTo>
                      <a:pt x="311" y="711"/>
                      <a:pt x="755" y="356"/>
                      <a:pt x="1199" y="1"/>
                    </a:cubicBezTo>
                    <a:close/>
                  </a:path>
                </a:pathLst>
              </a:custGeom>
              <a:solidFill>
                <a:srgbClr val="5635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5" name="Google Shape;655;p26"/>
              <p:cNvSpPr/>
              <p:nvPr/>
            </p:nvSpPr>
            <p:spPr>
              <a:xfrm>
                <a:off x="4026825" y="1119925"/>
                <a:ext cx="71025" cy="38850"/>
              </a:xfrm>
              <a:custGeom>
                <a:avLst/>
                <a:gdLst/>
                <a:ahLst/>
                <a:cxnLst/>
                <a:rect l="l" t="t" r="r" b="b"/>
                <a:pathLst>
                  <a:path w="2841" h="1554" extrusionOk="0">
                    <a:moveTo>
                      <a:pt x="755" y="1"/>
                    </a:moveTo>
                    <a:lnTo>
                      <a:pt x="1" y="1553"/>
                    </a:lnTo>
                    <a:lnTo>
                      <a:pt x="223" y="1553"/>
                    </a:lnTo>
                    <a:cubicBezTo>
                      <a:pt x="622" y="1553"/>
                      <a:pt x="1598" y="1553"/>
                      <a:pt x="2840" y="1509"/>
                    </a:cubicBezTo>
                    <a:cubicBezTo>
                      <a:pt x="2264" y="932"/>
                      <a:pt x="1598" y="444"/>
                      <a:pt x="755" y="1"/>
                    </a:cubicBezTo>
                    <a:close/>
                  </a:path>
                </a:pathLst>
              </a:custGeom>
              <a:solidFill>
                <a:srgbClr val="C195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6" name="Google Shape;656;p26"/>
              <p:cNvSpPr/>
              <p:nvPr/>
            </p:nvSpPr>
            <p:spPr>
              <a:xfrm>
                <a:off x="4053450" y="1034525"/>
                <a:ext cx="342775" cy="147200"/>
              </a:xfrm>
              <a:custGeom>
                <a:avLst/>
                <a:gdLst/>
                <a:ahLst/>
                <a:cxnLst/>
                <a:rect l="l" t="t" r="r" b="b"/>
                <a:pathLst>
                  <a:path w="13711" h="5888" extrusionOk="0">
                    <a:moveTo>
                      <a:pt x="13710" y="0"/>
                    </a:moveTo>
                    <a:lnTo>
                      <a:pt x="13710" y="0"/>
                    </a:lnTo>
                    <a:cubicBezTo>
                      <a:pt x="11270" y="1731"/>
                      <a:pt x="45" y="3905"/>
                      <a:pt x="1" y="4126"/>
                    </a:cubicBezTo>
                    <a:lnTo>
                      <a:pt x="578" y="4614"/>
                    </a:lnTo>
                    <a:cubicBezTo>
                      <a:pt x="578" y="4614"/>
                      <a:pt x="3913" y="5888"/>
                      <a:pt x="6707" y="5888"/>
                    </a:cubicBezTo>
                    <a:cubicBezTo>
                      <a:pt x="7601" y="5888"/>
                      <a:pt x="8440" y="5757"/>
                      <a:pt x="9096" y="5413"/>
                    </a:cubicBezTo>
                    <a:cubicBezTo>
                      <a:pt x="11802" y="3993"/>
                      <a:pt x="13710" y="1"/>
                      <a:pt x="13710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7" name="Google Shape;657;p26"/>
              <p:cNvSpPr/>
              <p:nvPr/>
            </p:nvSpPr>
            <p:spPr>
              <a:xfrm>
                <a:off x="3370200" y="2577425"/>
                <a:ext cx="5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844" extrusionOk="0">
                    <a:moveTo>
                      <a:pt x="1065" y="0"/>
                    </a:moveTo>
                    <a:cubicBezTo>
                      <a:pt x="488" y="0"/>
                      <a:pt x="0" y="178"/>
                      <a:pt x="0" y="399"/>
                    </a:cubicBezTo>
                    <a:cubicBezTo>
                      <a:pt x="0" y="621"/>
                      <a:pt x="488" y="843"/>
                      <a:pt x="1065" y="843"/>
                    </a:cubicBezTo>
                    <a:cubicBezTo>
                      <a:pt x="1642" y="843"/>
                      <a:pt x="2130" y="621"/>
                      <a:pt x="2130" y="399"/>
                    </a:cubicBezTo>
                    <a:cubicBezTo>
                      <a:pt x="2130" y="178"/>
                      <a:pt x="1642" y="0"/>
                      <a:pt x="1065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8" name="Google Shape;658;p26"/>
              <p:cNvSpPr/>
              <p:nvPr/>
            </p:nvSpPr>
            <p:spPr>
              <a:xfrm>
                <a:off x="3107325" y="2460950"/>
                <a:ext cx="5215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400" extrusionOk="0">
                    <a:moveTo>
                      <a:pt x="1021" y="0"/>
                    </a:moveTo>
                    <a:cubicBezTo>
                      <a:pt x="444" y="0"/>
                      <a:pt x="0" y="89"/>
                      <a:pt x="0" y="222"/>
                    </a:cubicBezTo>
                    <a:cubicBezTo>
                      <a:pt x="0" y="311"/>
                      <a:pt x="444" y="400"/>
                      <a:pt x="1021" y="400"/>
                    </a:cubicBezTo>
                    <a:cubicBezTo>
                      <a:pt x="1642" y="400"/>
                      <a:pt x="2085" y="311"/>
                      <a:pt x="2085" y="222"/>
                    </a:cubicBezTo>
                    <a:cubicBezTo>
                      <a:pt x="2085" y="89"/>
                      <a:pt x="1642" y="0"/>
                      <a:pt x="1021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9" name="Google Shape;659;p26"/>
              <p:cNvSpPr/>
              <p:nvPr/>
            </p:nvSpPr>
            <p:spPr>
              <a:xfrm>
                <a:off x="2864400" y="2365550"/>
                <a:ext cx="6325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445" extrusionOk="0">
                    <a:moveTo>
                      <a:pt x="1243" y="1"/>
                    </a:moveTo>
                    <a:cubicBezTo>
                      <a:pt x="577" y="1"/>
                      <a:pt x="1" y="90"/>
                      <a:pt x="1" y="223"/>
                    </a:cubicBezTo>
                    <a:cubicBezTo>
                      <a:pt x="1" y="356"/>
                      <a:pt x="577" y="444"/>
                      <a:pt x="1243" y="444"/>
                    </a:cubicBezTo>
                    <a:cubicBezTo>
                      <a:pt x="1953" y="444"/>
                      <a:pt x="2529" y="356"/>
                      <a:pt x="2529" y="223"/>
                    </a:cubicBezTo>
                    <a:cubicBezTo>
                      <a:pt x="2529" y="90"/>
                      <a:pt x="1953" y="1"/>
                      <a:pt x="1243" y="1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0" name="Google Shape;660;p26"/>
              <p:cNvSpPr/>
              <p:nvPr/>
            </p:nvSpPr>
            <p:spPr>
              <a:xfrm>
                <a:off x="2864400" y="2503100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43" y="0"/>
                    </a:moveTo>
                    <a:cubicBezTo>
                      <a:pt x="577" y="0"/>
                      <a:pt x="1" y="178"/>
                      <a:pt x="1" y="400"/>
                    </a:cubicBezTo>
                    <a:cubicBezTo>
                      <a:pt x="1" y="666"/>
                      <a:pt x="577" y="843"/>
                      <a:pt x="1243" y="843"/>
                    </a:cubicBezTo>
                    <a:cubicBezTo>
                      <a:pt x="1953" y="843"/>
                      <a:pt x="2529" y="666"/>
                      <a:pt x="2529" y="400"/>
                    </a:cubicBezTo>
                    <a:cubicBezTo>
                      <a:pt x="2529" y="178"/>
                      <a:pt x="1953" y="0"/>
                      <a:pt x="1243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1" name="Google Shape;661;p26"/>
              <p:cNvSpPr/>
              <p:nvPr/>
            </p:nvSpPr>
            <p:spPr>
              <a:xfrm>
                <a:off x="2990850" y="2598500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43" y="0"/>
                    </a:moveTo>
                    <a:cubicBezTo>
                      <a:pt x="577" y="0"/>
                      <a:pt x="0" y="178"/>
                      <a:pt x="0" y="399"/>
                    </a:cubicBezTo>
                    <a:cubicBezTo>
                      <a:pt x="0" y="621"/>
                      <a:pt x="577" y="843"/>
                      <a:pt x="1243" y="843"/>
                    </a:cubicBezTo>
                    <a:cubicBezTo>
                      <a:pt x="1953" y="843"/>
                      <a:pt x="2529" y="621"/>
                      <a:pt x="2529" y="399"/>
                    </a:cubicBezTo>
                    <a:cubicBezTo>
                      <a:pt x="2529" y="178"/>
                      <a:pt x="1953" y="0"/>
                      <a:pt x="1243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2" name="Google Shape;662;p26"/>
              <p:cNvSpPr/>
              <p:nvPr/>
            </p:nvSpPr>
            <p:spPr>
              <a:xfrm>
                <a:off x="2832225" y="2590725"/>
                <a:ext cx="1112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445" h="622" extrusionOk="0">
                    <a:moveTo>
                      <a:pt x="1" y="1"/>
                    </a:moveTo>
                    <a:lnTo>
                      <a:pt x="1" y="622"/>
                    </a:lnTo>
                    <a:cubicBezTo>
                      <a:pt x="267" y="533"/>
                      <a:pt x="445" y="400"/>
                      <a:pt x="445" y="311"/>
                    </a:cubicBezTo>
                    <a:cubicBezTo>
                      <a:pt x="445" y="178"/>
                      <a:pt x="267" y="45"/>
                      <a:pt x="1" y="1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3" name="Google Shape;663;p26"/>
              <p:cNvSpPr/>
              <p:nvPr/>
            </p:nvSpPr>
            <p:spPr>
              <a:xfrm>
                <a:off x="3191600" y="2545250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43" y="0"/>
                    </a:moveTo>
                    <a:cubicBezTo>
                      <a:pt x="578" y="0"/>
                      <a:pt x="1" y="178"/>
                      <a:pt x="1" y="444"/>
                    </a:cubicBezTo>
                    <a:cubicBezTo>
                      <a:pt x="1" y="666"/>
                      <a:pt x="578" y="843"/>
                      <a:pt x="1243" y="843"/>
                    </a:cubicBezTo>
                    <a:cubicBezTo>
                      <a:pt x="1953" y="843"/>
                      <a:pt x="2530" y="666"/>
                      <a:pt x="2530" y="444"/>
                    </a:cubicBezTo>
                    <a:cubicBezTo>
                      <a:pt x="2530" y="178"/>
                      <a:pt x="1953" y="0"/>
                      <a:pt x="1243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4" name="Google Shape;664;p26"/>
              <p:cNvSpPr/>
              <p:nvPr/>
            </p:nvSpPr>
            <p:spPr>
              <a:xfrm>
                <a:off x="3275900" y="2492000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43" y="1"/>
                    </a:moveTo>
                    <a:cubicBezTo>
                      <a:pt x="578" y="1"/>
                      <a:pt x="1" y="223"/>
                      <a:pt x="1" y="444"/>
                    </a:cubicBezTo>
                    <a:cubicBezTo>
                      <a:pt x="1" y="666"/>
                      <a:pt x="578" y="844"/>
                      <a:pt x="1243" y="844"/>
                    </a:cubicBezTo>
                    <a:cubicBezTo>
                      <a:pt x="1953" y="844"/>
                      <a:pt x="2530" y="666"/>
                      <a:pt x="2530" y="444"/>
                    </a:cubicBezTo>
                    <a:cubicBezTo>
                      <a:pt x="2530" y="223"/>
                      <a:pt x="1953" y="1"/>
                      <a:pt x="1243" y="1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5" name="Google Shape;665;p26"/>
              <p:cNvSpPr/>
              <p:nvPr/>
            </p:nvSpPr>
            <p:spPr>
              <a:xfrm>
                <a:off x="3370200" y="2661725"/>
                <a:ext cx="643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74" h="844" extrusionOk="0">
                    <a:moveTo>
                      <a:pt x="1287" y="0"/>
                    </a:moveTo>
                    <a:cubicBezTo>
                      <a:pt x="577" y="0"/>
                      <a:pt x="0" y="178"/>
                      <a:pt x="0" y="399"/>
                    </a:cubicBezTo>
                    <a:cubicBezTo>
                      <a:pt x="0" y="621"/>
                      <a:pt x="577" y="843"/>
                      <a:pt x="1287" y="843"/>
                    </a:cubicBezTo>
                    <a:cubicBezTo>
                      <a:pt x="1997" y="843"/>
                      <a:pt x="2574" y="621"/>
                      <a:pt x="2574" y="399"/>
                    </a:cubicBezTo>
                    <a:cubicBezTo>
                      <a:pt x="2574" y="178"/>
                      <a:pt x="1997" y="0"/>
                      <a:pt x="1287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6" name="Google Shape;666;p26"/>
              <p:cNvSpPr/>
              <p:nvPr/>
            </p:nvSpPr>
            <p:spPr>
              <a:xfrm>
                <a:off x="3086250" y="2545250"/>
                <a:ext cx="52150" cy="322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288" extrusionOk="0">
                    <a:moveTo>
                      <a:pt x="1021" y="0"/>
                    </a:moveTo>
                    <a:cubicBezTo>
                      <a:pt x="444" y="0"/>
                      <a:pt x="0" y="267"/>
                      <a:pt x="0" y="622"/>
                    </a:cubicBezTo>
                    <a:cubicBezTo>
                      <a:pt x="0" y="977"/>
                      <a:pt x="444" y="1287"/>
                      <a:pt x="1021" y="1287"/>
                    </a:cubicBezTo>
                    <a:cubicBezTo>
                      <a:pt x="1642" y="1287"/>
                      <a:pt x="2085" y="977"/>
                      <a:pt x="2085" y="622"/>
                    </a:cubicBezTo>
                    <a:cubicBezTo>
                      <a:pt x="2085" y="267"/>
                      <a:pt x="1642" y="0"/>
                      <a:pt x="1021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7" name="Google Shape;667;p26"/>
              <p:cNvSpPr/>
              <p:nvPr/>
            </p:nvSpPr>
            <p:spPr>
              <a:xfrm>
                <a:off x="2990850" y="2407700"/>
                <a:ext cx="53275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2131" h="445" extrusionOk="0">
                    <a:moveTo>
                      <a:pt x="1065" y="1"/>
                    </a:moveTo>
                    <a:cubicBezTo>
                      <a:pt x="488" y="1"/>
                      <a:pt x="0" y="90"/>
                      <a:pt x="0" y="223"/>
                    </a:cubicBezTo>
                    <a:cubicBezTo>
                      <a:pt x="0" y="356"/>
                      <a:pt x="488" y="444"/>
                      <a:pt x="1065" y="444"/>
                    </a:cubicBezTo>
                    <a:cubicBezTo>
                      <a:pt x="1642" y="444"/>
                      <a:pt x="2130" y="356"/>
                      <a:pt x="2130" y="223"/>
                    </a:cubicBezTo>
                    <a:cubicBezTo>
                      <a:pt x="2130" y="90"/>
                      <a:pt x="1642" y="1"/>
                      <a:pt x="1065" y="1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8" name="Google Shape;668;p26"/>
              <p:cNvSpPr/>
              <p:nvPr/>
            </p:nvSpPr>
            <p:spPr>
              <a:xfrm>
                <a:off x="3159450" y="2661725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87" y="0"/>
                    </a:moveTo>
                    <a:cubicBezTo>
                      <a:pt x="577" y="0"/>
                      <a:pt x="0" y="178"/>
                      <a:pt x="0" y="399"/>
                    </a:cubicBezTo>
                    <a:cubicBezTo>
                      <a:pt x="0" y="621"/>
                      <a:pt x="577" y="843"/>
                      <a:pt x="1287" y="843"/>
                    </a:cubicBezTo>
                    <a:cubicBezTo>
                      <a:pt x="1953" y="843"/>
                      <a:pt x="2529" y="621"/>
                      <a:pt x="2529" y="399"/>
                    </a:cubicBezTo>
                    <a:cubicBezTo>
                      <a:pt x="2529" y="178"/>
                      <a:pt x="1953" y="0"/>
                      <a:pt x="1287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9" name="Google Shape;669;p26"/>
              <p:cNvSpPr/>
              <p:nvPr/>
            </p:nvSpPr>
            <p:spPr>
              <a:xfrm>
                <a:off x="3497750" y="2524175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43" y="0"/>
                    </a:moveTo>
                    <a:cubicBezTo>
                      <a:pt x="533" y="0"/>
                      <a:pt x="0" y="178"/>
                      <a:pt x="0" y="400"/>
                    </a:cubicBezTo>
                    <a:cubicBezTo>
                      <a:pt x="0" y="666"/>
                      <a:pt x="533" y="843"/>
                      <a:pt x="1243" y="843"/>
                    </a:cubicBezTo>
                    <a:cubicBezTo>
                      <a:pt x="1953" y="843"/>
                      <a:pt x="2529" y="666"/>
                      <a:pt x="2529" y="400"/>
                    </a:cubicBezTo>
                    <a:cubicBezTo>
                      <a:pt x="2529" y="178"/>
                      <a:pt x="1953" y="0"/>
                      <a:pt x="1243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0" name="Google Shape;670;p26"/>
              <p:cNvSpPr/>
              <p:nvPr/>
            </p:nvSpPr>
            <p:spPr>
              <a:xfrm>
                <a:off x="2832225" y="2376650"/>
                <a:ext cx="322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1" extrusionOk="0">
                    <a:moveTo>
                      <a:pt x="1" y="0"/>
                    </a:moveTo>
                    <a:lnTo>
                      <a:pt x="666" y="0"/>
                    </a:lnTo>
                    <a:lnTo>
                      <a:pt x="1288" y="0"/>
                    </a:lnTo>
                    <a:lnTo>
                      <a:pt x="666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671" name="Google Shape;671;p26"/>
            <p:cNvGrpSpPr/>
            <p:nvPr/>
          </p:nvGrpSpPr>
          <p:grpSpPr>
            <a:xfrm>
              <a:off x="11" y="3810810"/>
              <a:ext cx="1366979" cy="1084760"/>
              <a:chOff x="8757948" y="1920174"/>
              <a:chExt cx="1090443" cy="865316"/>
            </a:xfrm>
          </p:grpSpPr>
          <p:sp>
            <p:nvSpPr>
              <p:cNvPr id="672" name="Google Shape;672;p26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3" name="Google Shape;673;p26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4" name="Google Shape;674;p26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5" name="Google Shape;675;p26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6" name="Google Shape;676;p26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7" name="Google Shape;677;p26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8" name="Google Shape;678;p26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9" name="Google Shape;679;p26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0" name="Google Shape;680;p26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1" name="Google Shape;681;p26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2" name="Google Shape;682;p26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3" name="Google Shape;683;p26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4" name="Google Shape;684;p26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5" name="Google Shape;685;p26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6" name="Google Shape;686;p26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7" name="Google Shape;687;p26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8" name="Google Shape;688;p26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9" name="Google Shape;689;p26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0" name="Google Shape;690;p26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1" name="Google Shape;691;p26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2" name="Google Shape;692;p26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3" name="Google Shape;693;p26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694" name="Google Shape;694;p26"/>
            <p:cNvGrpSpPr/>
            <p:nvPr/>
          </p:nvGrpSpPr>
          <p:grpSpPr>
            <a:xfrm>
              <a:off x="1049916" y="4217443"/>
              <a:ext cx="545279" cy="773107"/>
              <a:chOff x="80379" y="4370393"/>
              <a:chExt cx="545279" cy="773107"/>
            </a:xfrm>
          </p:grpSpPr>
          <p:sp>
            <p:nvSpPr>
              <p:cNvPr id="695" name="Google Shape;695;p26"/>
              <p:cNvSpPr/>
              <p:nvPr/>
            </p:nvSpPr>
            <p:spPr>
              <a:xfrm flipH="1">
                <a:off x="367865" y="4592741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6" name="Google Shape;696;p26"/>
              <p:cNvSpPr/>
              <p:nvPr/>
            </p:nvSpPr>
            <p:spPr>
              <a:xfrm flipH="1">
                <a:off x="352628" y="4370393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7" name="Google Shape;697;p26"/>
              <p:cNvSpPr/>
              <p:nvPr/>
            </p:nvSpPr>
            <p:spPr>
              <a:xfrm flipH="1">
                <a:off x="80379" y="4483438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8" name="Google Shape;698;p26"/>
              <p:cNvSpPr/>
              <p:nvPr/>
            </p:nvSpPr>
            <p:spPr>
              <a:xfrm flipH="1">
                <a:off x="182204" y="4465283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9" name="Google Shape;699;p26"/>
              <p:cNvSpPr/>
              <p:nvPr/>
            </p:nvSpPr>
            <p:spPr>
              <a:xfrm flipH="1">
                <a:off x="134430" y="4587422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0" name="Google Shape;700;p26"/>
              <p:cNvSpPr/>
              <p:nvPr/>
            </p:nvSpPr>
            <p:spPr>
              <a:xfrm flipH="1">
                <a:off x="329221" y="4669374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5" name="TextBox 14"/>
          <p:cNvSpPr txBox="1"/>
          <p:nvPr/>
        </p:nvSpPr>
        <p:spPr>
          <a:xfrm>
            <a:off x="941174" y="957934"/>
            <a:ext cx="74718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BÀI 4: ÔN TẬP BẢNG NHÂN 2; 5,</a:t>
            </a:r>
          </a:p>
          <a:p>
            <a:pPr algn="ctr">
              <a:lnSpc>
                <a:spcPct val="200000"/>
              </a:lnSpc>
            </a:pPr>
            <a:r>
              <a:rPr lang="en-US" sz="3600" b="1" dirty="0" smtClean="0">
                <a:solidFill>
                  <a:srgbClr val="C00000"/>
                </a:solidFill>
              </a:rPr>
              <a:t>BẢNG CHIA 2; 5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55980" y="2856092"/>
            <a:ext cx="74108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solidFill>
                  <a:srgbClr val="002060"/>
                </a:solidFill>
              </a:rPr>
              <a:t>Tiết</a:t>
            </a:r>
            <a:r>
              <a:rPr lang="en-US" sz="3000" b="1" dirty="0" smtClean="0">
                <a:solidFill>
                  <a:srgbClr val="002060"/>
                </a:solidFill>
              </a:rPr>
              <a:t> 2: </a:t>
            </a:r>
            <a:r>
              <a:rPr lang="en-US" sz="3000" b="1" dirty="0" err="1" smtClean="0">
                <a:solidFill>
                  <a:srgbClr val="002060"/>
                </a:solidFill>
              </a:rPr>
              <a:t>Ôn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tập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bảng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nhân</a:t>
            </a:r>
            <a:r>
              <a:rPr lang="en-US" sz="3000" b="1" dirty="0" smtClean="0">
                <a:solidFill>
                  <a:srgbClr val="002060"/>
                </a:solidFill>
              </a:rPr>
              <a:t> 5, </a:t>
            </a:r>
            <a:r>
              <a:rPr lang="en-US" sz="3000" b="1" dirty="0" err="1" smtClean="0">
                <a:solidFill>
                  <a:srgbClr val="002060"/>
                </a:solidFill>
              </a:rPr>
              <a:t>bảng</a:t>
            </a:r>
            <a:r>
              <a:rPr lang="en-US" sz="3000" b="1" dirty="0" smtClean="0">
                <a:solidFill>
                  <a:srgbClr val="002060"/>
                </a:solidFill>
              </a:rPr>
              <a:t> chia 5</a:t>
            </a:r>
            <a:endParaRPr lang="en-US" sz="3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131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p31"/>
          <p:cNvSpPr txBox="1">
            <a:spLocks noGrp="1"/>
          </p:cNvSpPr>
          <p:nvPr>
            <p:ph type="title"/>
          </p:nvPr>
        </p:nvSpPr>
        <p:spPr>
          <a:xfrm>
            <a:off x="723203" y="408372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2" name="Google Shape;1362;p31"/>
          <p:cNvSpPr/>
          <p:nvPr/>
        </p:nvSpPr>
        <p:spPr>
          <a:xfrm>
            <a:off x="2154814" y="1431377"/>
            <a:ext cx="4834441" cy="277117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65" name="Google Shape;1365;p31"/>
          <p:cNvGrpSpPr/>
          <p:nvPr/>
        </p:nvGrpSpPr>
        <p:grpSpPr>
          <a:xfrm>
            <a:off x="6963799" y="1495040"/>
            <a:ext cx="2324521" cy="3179481"/>
            <a:chOff x="6963799" y="1495040"/>
            <a:chExt cx="2324521" cy="3179481"/>
          </a:xfrm>
        </p:grpSpPr>
        <p:grpSp>
          <p:nvGrpSpPr>
            <p:cNvPr id="1366" name="Google Shape;1366;p31"/>
            <p:cNvGrpSpPr/>
            <p:nvPr/>
          </p:nvGrpSpPr>
          <p:grpSpPr>
            <a:xfrm rot="4147508">
              <a:off x="7847043" y="1784255"/>
              <a:ext cx="1359651" cy="1125146"/>
              <a:chOff x="5913226" y="4077344"/>
              <a:chExt cx="914289" cy="694967"/>
            </a:xfrm>
          </p:grpSpPr>
          <p:sp>
            <p:nvSpPr>
              <p:cNvPr id="1367" name="Google Shape;1367;p31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31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31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31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31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31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31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74" name="Google Shape;1374;p31"/>
            <p:cNvGrpSpPr/>
            <p:nvPr/>
          </p:nvGrpSpPr>
          <p:grpSpPr>
            <a:xfrm>
              <a:off x="6963799" y="2029823"/>
              <a:ext cx="1645253" cy="2439344"/>
              <a:chOff x="1587225" y="582700"/>
              <a:chExt cx="1401050" cy="2077275"/>
            </a:xfrm>
          </p:grpSpPr>
          <p:sp>
            <p:nvSpPr>
              <p:cNvPr id="1375" name="Google Shape;1375;p31"/>
              <p:cNvSpPr/>
              <p:nvPr/>
            </p:nvSpPr>
            <p:spPr>
              <a:xfrm>
                <a:off x="1990750" y="1117750"/>
                <a:ext cx="997525" cy="1283750"/>
              </a:xfrm>
              <a:custGeom>
                <a:avLst/>
                <a:gdLst/>
                <a:ahLst/>
                <a:cxnLst/>
                <a:rect l="l" t="t" r="r" b="b"/>
                <a:pathLst>
                  <a:path w="39901" h="51350" extrusionOk="0"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lnTo>
                      <a:pt x="1053" y="10154"/>
                    </a:ln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129"/>
                      <a:pt x="2607" y="21858"/>
                      <a:pt x="3283" y="23462"/>
                    </a:cubicBezTo>
                    <a:lnTo>
                      <a:pt x="3659" y="22161"/>
                    </a:lnTo>
                    <a:lnTo>
                      <a:pt x="3659" y="22161"/>
                    </a:lnTo>
                    <a:cubicBezTo>
                      <a:pt x="3588" y="22416"/>
                      <a:pt x="4386" y="23688"/>
                      <a:pt x="4486" y="24013"/>
                    </a:cubicBezTo>
                    <a:cubicBezTo>
                      <a:pt x="4762" y="24765"/>
                      <a:pt x="4963" y="25567"/>
                      <a:pt x="5088" y="26369"/>
                    </a:cubicBezTo>
                    <a:cubicBezTo>
                      <a:pt x="5314" y="27873"/>
                      <a:pt x="5088" y="29302"/>
                      <a:pt x="5263" y="30780"/>
                    </a:cubicBezTo>
                    <a:cubicBezTo>
                      <a:pt x="5689" y="34339"/>
                      <a:pt x="4336" y="37773"/>
                      <a:pt x="4060" y="41282"/>
                    </a:cubicBezTo>
                    <a:cubicBezTo>
                      <a:pt x="3985" y="42359"/>
                      <a:pt x="4010" y="43487"/>
                      <a:pt x="4411" y="44490"/>
                    </a:cubicBezTo>
                    <a:cubicBezTo>
                      <a:pt x="5063" y="46194"/>
                      <a:pt x="6792" y="46745"/>
                      <a:pt x="8196" y="47673"/>
                    </a:cubicBezTo>
                    <a:cubicBezTo>
                      <a:pt x="9850" y="48750"/>
                      <a:pt x="11679" y="49577"/>
                      <a:pt x="13559" y="50204"/>
                    </a:cubicBezTo>
                    <a:cubicBezTo>
                      <a:pt x="15930" y="50963"/>
                      <a:pt x="18436" y="51349"/>
                      <a:pt x="20939" y="51349"/>
                    </a:cubicBezTo>
                    <a:cubicBezTo>
                      <a:pt x="22484" y="51349"/>
                      <a:pt x="24028" y="51202"/>
                      <a:pt x="25539" y="50906"/>
                    </a:cubicBezTo>
                    <a:cubicBezTo>
                      <a:pt x="29574" y="50129"/>
                      <a:pt x="32682" y="48274"/>
                      <a:pt x="35188" y="45016"/>
                    </a:cubicBezTo>
                    <a:cubicBezTo>
                      <a:pt x="36341" y="43512"/>
                      <a:pt x="37269" y="41833"/>
                      <a:pt x="37895" y="40054"/>
                    </a:cubicBezTo>
                    <a:cubicBezTo>
                      <a:pt x="38168" y="39284"/>
                      <a:pt x="39547" y="35518"/>
                      <a:pt x="38941" y="34786"/>
                    </a:cubicBezTo>
                    <a:lnTo>
                      <a:pt x="38941" y="34786"/>
                    </a:lnTo>
                    <a:cubicBezTo>
                      <a:pt x="39136" y="35003"/>
                      <a:pt x="39330" y="35198"/>
                      <a:pt x="39524" y="35392"/>
                    </a:cubicBezTo>
                    <a:cubicBezTo>
                      <a:pt x="39599" y="33537"/>
                      <a:pt x="39474" y="31657"/>
                      <a:pt x="39123" y="29803"/>
                    </a:cubicBezTo>
                    <a:lnTo>
                      <a:pt x="39123" y="29803"/>
                    </a:lnTo>
                    <a:cubicBezTo>
                      <a:pt x="39374" y="30028"/>
                      <a:pt x="39624" y="30254"/>
                      <a:pt x="39900" y="30480"/>
                    </a:cubicBezTo>
                    <a:cubicBezTo>
                      <a:pt x="39725" y="29126"/>
                      <a:pt x="39098" y="27998"/>
                      <a:pt x="38396" y="26870"/>
                    </a:cubicBezTo>
                    <a:lnTo>
                      <a:pt x="38396" y="26870"/>
                    </a:lnTo>
                    <a:cubicBezTo>
                      <a:pt x="38873" y="27146"/>
                      <a:pt x="39249" y="27572"/>
                      <a:pt x="39499" y="28048"/>
                    </a:cubicBezTo>
                    <a:cubicBezTo>
                      <a:pt x="39875" y="22259"/>
                      <a:pt x="35589" y="16545"/>
                      <a:pt x="31078" y="13462"/>
                    </a:cubicBezTo>
                    <a:cubicBezTo>
                      <a:pt x="29449" y="12359"/>
                      <a:pt x="27795" y="11281"/>
                      <a:pt x="26266" y="10053"/>
                    </a:cubicBezTo>
                    <a:lnTo>
                      <a:pt x="26191" y="10003"/>
                    </a:lnTo>
                    <a:cubicBezTo>
                      <a:pt x="23710" y="7998"/>
                      <a:pt x="21805" y="5241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31"/>
              <p:cNvSpPr/>
              <p:nvPr/>
            </p:nvSpPr>
            <p:spPr>
              <a:xfrm>
                <a:off x="2090375" y="1800150"/>
                <a:ext cx="171700" cy="515700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20628" extrusionOk="0">
                    <a:moveTo>
                      <a:pt x="1203" y="1"/>
                    </a:moveTo>
                    <a:lnTo>
                      <a:pt x="1203" y="1"/>
                    </a:lnTo>
                    <a:cubicBezTo>
                      <a:pt x="1253" y="1153"/>
                      <a:pt x="1153" y="2306"/>
                      <a:pt x="1278" y="3484"/>
                    </a:cubicBezTo>
                    <a:cubicBezTo>
                      <a:pt x="1704" y="7043"/>
                      <a:pt x="351" y="10477"/>
                      <a:pt x="75" y="13986"/>
                    </a:cubicBezTo>
                    <a:cubicBezTo>
                      <a:pt x="0" y="15063"/>
                      <a:pt x="25" y="16191"/>
                      <a:pt x="426" y="17194"/>
                    </a:cubicBezTo>
                    <a:cubicBezTo>
                      <a:pt x="1078" y="18898"/>
                      <a:pt x="2807" y="19449"/>
                      <a:pt x="4211" y="20377"/>
                    </a:cubicBezTo>
                    <a:cubicBezTo>
                      <a:pt x="4361" y="20452"/>
                      <a:pt x="4486" y="20527"/>
                      <a:pt x="4637" y="20627"/>
                    </a:cubicBezTo>
                    <a:cubicBezTo>
                      <a:pt x="4687" y="20527"/>
                      <a:pt x="4737" y="20427"/>
                      <a:pt x="4812" y="20326"/>
                    </a:cubicBezTo>
                    <a:cubicBezTo>
                      <a:pt x="5188" y="19700"/>
                      <a:pt x="5539" y="19048"/>
                      <a:pt x="5765" y="18422"/>
                    </a:cubicBezTo>
                    <a:cubicBezTo>
                      <a:pt x="6542" y="16141"/>
                      <a:pt x="6867" y="13685"/>
                      <a:pt x="6667" y="11304"/>
                    </a:cubicBezTo>
                    <a:cubicBezTo>
                      <a:pt x="6316" y="7018"/>
                      <a:pt x="4311" y="2933"/>
                      <a:pt x="1203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31"/>
              <p:cNvSpPr/>
              <p:nvPr/>
            </p:nvSpPr>
            <p:spPr>
              <a:xfrm>
                <a:off x="2317800" y="2053900"/>
                <a:ext cx="641650" cy="347475"/>
              </a:xfrm>
              <a:custGeom>
                <a:avLst/>
                <a:gdLst/>
                <a:ahLst/>
                <a:cxnLst/>
                <a:rect l="l" t="t" r="r" b="b"/>
                <a:pathLst>
                  <a:path w="25666" h="13899" extrusionOk="0">
                    <a:moveTo>
                      <a:pt x="25665" y="1"/>
                    </a:moveTo>
                    <a:cubicBezTo>
                      <a:pt x="25039" y="377"/>
                      <a:pt x="23760" y="878"/>
                      <a:pt x="23535" y="1003"/>
                    </a:cubicBezTo>
                    <a:cubicBezTo>
                      <a:pt x="22683" y="1379"/>
                      <a:pt x="21831" y="1755"/>
                      <a:pt x="20953" y="2056"/>
                    </a:cubicBezTo>
                    <a:cubicBezTo>
                      <a:pt x="19199" y="2708"/>
                      <a:pt x="17395" y="3184"/>
                      <a:pt x="15565" y="3510"/>
                    </a:cubicBezTo>
                    <a:cubicBezTo>
                      <a:pt x="13820" y="3812"/>
                      <a:pt x="12052" y="3964"/>
                      <a:pt x="10284" y="3964"/>
                    </a:cubicBezTo>
                    <a:cubicBezTo>
                      <a:pt x="10148" y="3964"/>
                      <a:pt x="10012" y="3963"/>
                      <a:pt x="9876" y="3961"/>
                    </a:cubicBezTo>
                    <a:cubicBezTo>
                      <a:pt x="9344" y="3961"/>
                      <a:pt x="8797" y="3975"/>
                      <a:pt x="8248" y="3975"/>
                    </a:cubicBezTo>
                    <a:cubicBezTo>
                      <a:pt x="7013" y="3975"/>
                      <a:pt x="5765" y="3903"/>
                      <a:pt x="4638" y="3435"/>
                    </a:cubicBezTo>
                    <a:cubicBezTo>
                      <a:pt x="3785" y="3084"/>
                      <a:pt x="2983" y="2457"/>
                      <a:pt x="2607" y="1630"/>
                    </a:cubicBezTo>
                    <a:cubicBezTo>
                      <a:pt x="1455" y="3359"/>
                      <a:pt x="427" y="5540"/>
                      <a:pt x="151" y="7595"/>
                    </a:cubicBezTo>
                    <a:cubicBezTo>
                      <a:pt x="101" y="8096"/>
                      <a:pt x="1" y="11129"/>
                      <a:pt x="277" y="12683"/>
                    </a:cubicBezTo>
                    <a:cubicBezTo>
                      <a:pt x="327" y="12708"/>
                      <a:pt x="402" y="12733"/>
                      <a:pt x="477" y="12758"/>
                    </a:cubicBezTo>
                    <a:cubicBezTo>
                      <a:pt x="653" y="12808"/>
                      <a:pt x="828" y="12833"/>
                      <a:pt x="978" y="12883"/>
                    </a:cubicBezTo>
                    <a:cubicBezTo>
                      <a:pt x="1831" y="13109"/>
                      <a:pt x="2733" y="13259"/>
                      <a:pt x="3560" y="13510"/>
                    </a:cubicBezTo>
                    <a:cubicBezTo>
                      <a:pt x="4993" y="13767"/>
                      <a:pt x="6455" y="13899"/>
                      <a:pt x="7916" y="13899"/>
                    </a:cubicBezTo>
                    <a:cubicBezTo>
                      <a:pt x="9444" y="13899"/>
                      <a:pt x="10970" y="13754"/>
                      <a:pt x="12457" y="13460"/>
                    </a:cubicBezTo>
                    <a:cubicBezTo>
                      <a:pt x="16467" y="12683"/>
                      <a:pt x="19600" y="10828"/>
                      <a:pt x="22106" y="7570"/>
                    </a:cubicBezTo>
                    <a:cubicBezTo>
                      <a:pt x="23259" y="6066"/>
                      <a:pt x="24187" y="4387"/>
                      <a:pt x="24813" y="2608"/>
                    </a:cubicBezTo>
                    <a:cubicBezTo>
                      <a:pt x="24964" y="2232"/>
                      <a:pt x="25365" y="1104"/>
                      <a:pt x="25665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31"/>
              <p:cNvSpPr/>
              <p:nvPr/>
            </p:nvSpPr>
            <p:spPr>
              <a:xfrm>
                <a:off x="2388625" y="1726850"/>
                <a:ext cx="437350" cy="357150"/>
              </a:xfrm>
              <a:custGeom>
                <a:avLst/>
                <a:gdLst/>
                <a:ahLst/>
                <a:cxnLst/>
                <a:rect l="l" t="t" r="r" b="b"/>
                <a:pathLst>
                  <a:path w="17494" h="14286" extrusionOk="0">
                    <a:moveTo>
                      <a:pt x="9223" y="0"/>
                    </a:moveTo>
                    <a:cubicBezTo>
                      <a:pt x="8120" y="2206"/>
                      <a:pt x="6717" y="4286"/>
                      <a:pt x="5113" y="6166"/>
                    </a:cubicBezTo>
                    <a:cubicBezTo>
                      <a:pt x="3559" y="7945"/>
                      <a:pt x="1805" y="10101"/>
                      <a:pt x="752" y="12256"/>
                    </a:cubicBezTo>
                    <a:cubicBezTo>
                      <a:pt x="426" y="12908"/>
                      <a:pt x="226" y="13609"/>
                      <a:pt x="0" y="14286"/>
                    </a:cubicBezTo>
                    <a:cubicBezTo>
                      <a:pt x="526" y="13509"/>
                      <a:pt x="1203" y="12782"/>
                      <a:pt x="1955" y="12156"/>
                    </a:cubicBezTo>
                    <a:cubicBezTo>
                      <a:pt x="2807" y="11454"/>
                      <a:pt x="3759" y="10852"/>
                      <a:pt x="4687" y="10326"/>
                    </a:cubicBezTo>
                    <a:cubicBezTo>
                      <a:pt x="6015" y="9574"/>
                      <a:pt x="7469" y="9123"/>
                      <a:pt x="8973" y="8872"/>
                    </a:cubicBezTo>
                    <a:cubicBezTo>
                      <a:pt x="9674" y="8763"/>
                      <a:pt x="10389" y="8706"/>
                      <a:pt x="11106" y="8706"/>
                    </a:cubicBezTo>
                    <a:cubicBezTo>
                      <a:pt x="13334" y="8706"/>
                      <a:pt x="15579" y="9251"/>
                      <a:pt x="17494" y="10426"/>
                    </a:cubicBezTo>
                    <a:cubicBezTo>
                      <a:pt x="16466" y="8321"/>
                      <a:pt x="14386" y="7268"/>
                      <a:pt x="12531" y="5890"/>
                    </a:cubicBezTo>
                    <a:cubicBezTo>
                      <a:pt x="10652" y="4461"/>
                      <a:pt x="9599" y="2331"/>
                      <a:pt x="9223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31"/>
              <p:cNvSpPr/>
              <p:nvPr/>
            </p:nvSpPr>
            <p:spPr>
              <a:xfrm>
                <a:off x="1990750" y="1117750"/>
                <a:ext cx="559550" cy="933675"/>
              </a:xfrm>
              <a:custGeom>
                <a:avLst/>
                <a:gdLst/>
                <a:ahLst/>
                <a:cxnLst/>
                <a:rect l="l" t="t" r="r" b="b"/>
                <a:pathLst>
                  <a:path w="22382" h="37347" extrusionOk="0">
                    <a:moveTo>
                      <a:pt x="13131" y="31854"/>
                    </a:moveTo>
                    <a:lnTo>
                      <a:pt x="13131" y="31854"/>
                    </a:lnTo>
                    <a:cubicBezTo>
                      <a:pt x="13131" y="31855"/>
                      <a:pt x="13132" y="31857"/>
                      <a:pt x="13133" y="31858"/>
                    </a:cubicBezTo>
                    <a:cubicBezTo>
                      <a:pt x="13132" y="31857"/>
                      <a:pt x="13131" y="31855"/>
                      <a:pt x="13131" y="31854"/>
                    </a:cubicBezTo>
                    <a:close/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cubicBezTo>
                      <a:pt x="351" y="10705"/>
                      <a:pt x="702" y="10429"/>
                      <a:pt x="1053" y="10154"/>
                    </a:cubicBez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028"/>
                      <a:pt x="2557" y="21657"/>
                      <a:pt x="3158" y="23186"/>
                    </a:cubicBezTo>
                    <a:cubicBezTo>
                      <a:pt x="3208" y="23236"/>
                      <a:pt x="3258" y="23312"/>
                      <a:pt x="3308" y="23362"/>
                    </a:cubicBezTo>
                    <a:cubicBezTo>
                      <a:pt x="3409" y="22961"/>
                      <a:pt x="3534" y="22560"/>
                      <a:pt x="3659" y="22159"/>
                    </a:cubicBezTo>
                    <a:lnTo>
                      <a:pt x="3659" y="22159"/>
                    </a:lnTo>
                    <a:cubicBezTo>
                      <a:pt x="3584" y="22409"/>
                      <a:pt x="4386" y="23688"/>
                      <a:pt x="4486" y="24013"/>
                    </a:cubicBezTo>
                    <a:cubicBezTo>
                      <a:pt x="4712" y="24615"/>
                      <a:pt x="4862" y="25266"/>
                      <a:pt x="4988" y="25893"/>
                    </a:cubicBezTo>
                    <a:cubicBezTo>
                      <a:pt x="5514" y="26845"/>
                      <a:pt x="5965" y="27823"/>
                      <a:pt x="6567" y="28725"/>
                    </a:cubicBezTo>
                    <a:cubicBezTo>
                      <a:pt x="7344" y="29878"/>
                      <a:pt x="8371" y="30881"/>
                      <a:pt x="9198" y="32008"/>
                    </a:cubicBezTo>
                    <a:cubicBezTo>
                      <a:pt x="10326" y="33587"/>
                      <a:pt x="11078" y="35442"/>
                      <a:pt x="11329" y="37347"/>
                    </a:cubicBezTo>
                    <a:cubicBezTo>
                      <a:pt x="11404" y="35993"/>
                      <a:pt x="11479" y="34615"/>
                      <a:pt x="11529" y="33261"/>
                    </a:cubicBezTo>
                    <a:lnTo>
                      <a:pt x="12030" y="33963"/>
                    </a:lnTo>
                    <a:cubicBezTo>
                      <a:pt x="12206" y="32911"/>
                      <a:pt x="12381" y="31858"/>
                      <a:pt x="12557" y="30780"/>
                    </a:cubicBezTo>
                    <a:cubicBezTo>
                      <a:pt x="12731" y="31130"/>
                      <a:pt x="12931" y="31504"/>
                      <a:pt x="13131" y="31854"/>
                    </a:cubicBezTo>
                    <a:lnTo>
                      <a:pt x="13131" y="31854"/>
                    </a:lnTo>
                    <a:cubicBezTo>
                      <a:pt x="12860" y="31373"/>
                      <a:pt x="13234" y="29952"/>
                      <a:pt x="13309" y="29427"/>
                    </a:cubicBezTo>
                    <a:cubicBezTo>
                      <a:pt x="13409" y="28575"/>
                      <a:pt x="13634" y="27748"/>
                      <a:pt x="13810" y="26896"/>
                    </a:cubicBezTo>
                    <a:cubicBezTo>
                      <a:pt x="14111" y="25317"/>
                      <a:pt x="14336" y="23662"/>
                      <a:pt x="14537" y="22058"/>
                    </a:cubicBezTo>
                    <a:cubicBezTo>
                      <a:pt x="14988" y="22735"/>
                      <a:pt x="15414" y="23412"/>
                      <a:pt x="15765" y="24139"/>
                    </a:cubicBezTo>
                    <a:cubicBezTo>
                      <a:pt x="15815" y="21056"/>
                      <a:pt x="15990" y="17948"/>
                      <a:pt x="16316" y="14890"/>
                    </a:cubicBezTo>
                    <a:cubicBezTo>
                      <a:pt x="16592" y="15517"/>
                      <a:pt x="16867" y="16169"/>
                      <a:pt x="17118" y="16795"/>
                    </a:cubicBezTo>
                    <a:cubicBezTo>
                      <a:pt x="17745" y="14439"/>
                      <a:pt x="17970" y="12008"/>
                      <a:pt x="18171" y="9577"/>
                    </a:cubicBezTo>
                    <a:cubicBezTo>
                      <a:pt x="18722" y="10429"/>
                      <a:pt x="19198" y="11332"/>
                      <a:pt x="19574" y="12259"/>
                    </a:cubicBezTo>
                    <a:cubicBezTo>
                      <a:pt x="20251" y="10129"/>
                      <a:pt x="21128" y="8048"/>
                      <a:pt x="22156" y="6043"/>
                    </a:cubicBezTo>
                    <a:cubicBezTo>
                      <a:pt x="22231" y="5893"/>
                      <a:pt x="22306" y="5768"/>
                      <a:pt x="22381" y="5617"/>
                    </a:cubicBezTo>
                    <a:cubicBezTo>
                      <a:pt x="21730" y="4540"/>
                      <a:pt x="21203" y="3387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31"/>
              <p:cNvSpPr/>
              <p:nvPr/>
            </p:nvSpPr>
            <p:spPr>
              <a:xfrm>
                <a:off x="1587225" y="1691625"/>
                <a:ext cx="1329600" cy="968350"/>
              </a:xfrm>
              <a:custGeom>
                <a:avLst/>
                <a:gdLst/>
                <a:ahLst/>
                <a:cxnLst/>
                <a:rect l="l" t="t" r="r" b="b"/>
                <a:pathLst>
                  <a:path w="53184" h="38734" extrusionOk="0">
                    <a:moveTo>
                      <a:pt x="21931" y="17174"/>
                    </a:moveTo>
                    <a:cubicBezTo>
                      <a:pt x="21930" y="17178"/>
                      <a:pt x="21930" y="17182"/>
                      <a:pt x="21931" y="17186"/>
                    </a:cubicBezTo>
                    <a:lnTo>
                      <a:pt x="21931" y="17186"/>
                    </a:lnTo>
                    <a:cubicBezTo>
                      <a:pt x="21931" y="17182"/>
                      <a:pt x="21931" y="17178"/>
                      <a:pt x="21931" y="17174"/>
                    </a:cubicBezTo>
                    <a:close/>
                    <a:moveTo>
                      <a:pt x="2231" y="24317"/>
                    </a:move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2237" y="24321"/>
                      <a:pt x="2234" y="24319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3039" y="24910"/>
                      <a:pt x="3763" y="27327"/>
                      <a:pt x="4412" y="28201"/>
                    </a:cubicBezTo>
                    <a:cubicBezTo>
                      <a:pt x="5339" y="29505"/>
                      <a:pt x="6392" y="30657"/>
                      <a:pt x="7595" y="31710"/>
                    </a:cubicBezTo>
                    <a:cubicBezTo>
                      <a:pt x="11780" y="35369"/>
                      <a:pt x="17018" y="37600"/>
                      <a:pt x="22482" y="38402"/>
                    </a:cubicBezTo>
                    <a:cubicBezTo>
                      <a:pt x="24012" y="38623"/>
                      <a:pt x="25558" y="38733"/>
                      <a:pt x="27104" y="38733"/>
                    </a:cubicBezTo>
                    <a:cubicBezTo>
                      <a:pt x="35383" y="38733"/>
                      <a:pt x="43633" y="35565"/>
                      <a:pt x="49124" y="29229"/>
                    </a:cubicBezTo>
                    <a:cubicBezTo>
                      <a:pt x="51580" y="26372"/>
                      <a:pt x="53059" y="22662"/>
                      <a:pt x="53184" y="18903"/>
                    </a:cubicBezTo>
                    <a:lnTo>
                      <a:pt x="53184" y="18903"/>
                    </a:lnTo>
                    <a:cubicBezTo>
                      <a:pt x="53159" y="19454"/>
                      <a:pt x="46668" y="20156"/>
                      <a:pt x="45966" y="20231"/>
                    </a:cubicBezTo>
                    <a:cubicBezTo>
                      <a:pt x="43785" y="20432"/>
                      <a:pt x="41655" y="20382"/>
                      <a:pt x="39525" y="20432"/>
                    </a:cubicBezTo>
                    <a:cubicBezTo>
                      <a:pt x="37785" y="20473"/>
                      <a:pt x="36023" y="20559"/>
                      <a:pt x="34267" y="20559"/>
                    </a:cubicBezTo>
                    <a:cubicBezTo>
                      <a:pt x="32810" y="20559"/>
                      <a:pt x="31358" y="20500"/>
                      <a:pt x="29926" y="20307"/>
                    </a:cubicBezTo>
                    <a:cubicBezTo>
                      <a:pt x="28422" y="20106"/>
                      <a:pt x="26943" y="19705"/>
                      <a:pt x="25540" y="19129"/>
                    </a:cubicBezTo>
                    <a:cubicBezTo>
                      <a:pt x="25067" y="18955"/>
                      <a:pt x="21955" y="17719"/>
                      <a:pt x="21931" y="17186"/>
                    </a:cubicBezTo>
                    <a:lnTo>
                      <a:pt x="21931" y="17186"/>
                    </a:lnTo>
                    <a:cubicBezTo>
                      <a:pt x="21930" y="17558"/>
                      <a:pt x="21906" y="17955"/>
                      <a:pt x="21906" y="18327"/>
                    </a:cubicBezTo>
                    <a:cubicBezTo>
                      <a:pt x="18848" y="16497"/>
                      <a:pt x="16191" y="13991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175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31"/>
              <p:cNvSpPr/>
              <p:nvPr/>
            </p:nvSpPr>
            <p:spPr>
              <a:xfrm>
                <a:off x="1587225" y="1691625"/>
                <a:ext cx="604050" cy="859800"/>
              </a:xfrm>
              <a:custGeom>
                <a:avLst/>
                <a:gdLst/>
                <a:ahLst/>
                <a:cxnLst/>
                <a:rect l="l" t="t" r="r" b="b"/>
                <a:pathLst>
                  <a:path w="24162" h="34392" extrusionOk="0">
                    <a:moveTo>
                      <a:pt x="2231" y="24317"/>
                    </a:moveTo>
                    <a:lnTo>
                      <a:pt x="2231" y="24317"/>
                    </a:lnTo>
                    <a:cubicBezTo>
                      <a:pt x="2236" y="24320"/>
                      <a:pt x="2241" y="24323"/>
                      <a:pt x="2245" y="24327"/>
                    </a:cubicBezTo>
                    <a:lnTo>
                      <a:pt x="2245" y="24327"/>
                    </a:lnTo>
                    <a:cubicBezTo>
                      <a:pt x="2241" y="24323"/>
                      <a:pt x="2236" y="24320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cubicBezTo>
                      <a:pt x="2988" y="24846"/>
                      <a:pt x="2617" y="24598"/>
                      <a:pt x="2245" y="24327"/>
                    </a:cubicBezTo>
                    <a:lnTo>
                      <a:pt x="2245" y="24327"/>
                    </a:lnTo>
                    <a:cubicBezTo>
                      <a:pt x="3042" y="24921"/>
                      <a:pt x="3764" y="27329"/>
                      <a:pt x="4412" y="28201"/>
                    </a:cubicBezTo>
                    <a:cubicBezTo>
                      <a:pt x="5339" y="29480"/>
                      <a:pt x="6417" y="30657"/>
                      <a:pt x="7595" y="31710"/>
                    </a:cubicBezTo>
                    <a:cubicBezTo>
                      <a:pt x="8322" y="32337"/>
                      <a:pt x="9073" y="32913"/>
                      <a:pt x="9850" y="33439"/>
                    </a:cubicBezTo>
                    <a:cubicBezTo>
                      <a:pt x="10627" y="33790"/>
                      <a:pt x="11429" y="34116"/>
                      <a:pt x="12256" y="34392"/>
                    </a:cubicBezTo>
                    <a:cubicBezTo>
                      <a:pt x="11956" y="33815"/>
                      <a:pt x="11655" y="33239"/>
                      <a:pt x="11329" y="32662"/>
                    </a:cubicBezTo>
                    <a:lnTo>
                      <a:pt x="11329" y="32662"/>
                    </a:lnTo>
                    <a:cubicBezTo>
                      <a:pt x="13760" y="33640"/>
                      <a:pt x="16367" y="34191"/>
                      <a:pt x="18973" y="34292"/>
                    </a:cubicBezTo>
                    <a:cubicBezTo>
                      <a:pt x="18647" y="33515"/>
                      <a:pt x="18121" y="32813"/>
                      <a:pt x="17495" y="32287"/>
                    </a:cubicBezTo>
                    <a:lnTo>
                      <a:pt x="17495" y="32287"/>
                    </a:lnTo>
                    <a:cubicBezTo>
                      <a:pt x="18748" y="32312"/>
                      <a:pt x="20001" y="32362"/>
                      <a:pt x="21254" y="32487"/>
                    </a:cubicBezTo>
                    <a:cubicBezTo>
                      <a:pt x="20201" y="31058"/>
                      <a:pt x="19149" y="29630"/>
                      <a:pt x="18071" y="28226"/>
                    </a:cubicBezTo>
                    <a:lnTo>
                      <a:pt x="18071" y="28226"/>
                    </a:lnTo>
                    <a:cubicBezTo>
                      <a:pt x="19424" y="28327"/>
                      <a:pt x="20728" y="28652"/>
                      <a:pt x="21981" y="29154"/>
                    </a:cubicBezTo>
                    <a:lnTo>
                      <a:pt x="19675" y="24793"/>
                    </a:lnTo>
                    <a:lnTo>
                      <a:pt x="19675" y="24793"/>
                    </a:lnTo>
                    <a:cubicBezTo>
                      <a:pt x="21179" y="25068"/>
                      <a:pt x="22658" y="25645"/>
                      <a:pt x="23936" y="26522"/>
                    </a:cubicBezTo>
                    <a:cubicBezTo>
                      <a:pt x="24161" y="25144"/>
                      <a:pt x="23284" y="23840"/>
                      <a:pt x="22432" y="22713"/>
                    </a:cubicBezTo>
                    <a:lnTo>
                      <a:pt x="19274" y="18502"/>
                    </a:lnTo>
                    <a:lnTo>
                      <a:pt x="19274" y="18502"/>
                    </a:lnTo>
                    <a:cubicBezTo>
                      <a:pt x="20001" y="18527"/>
                      <a:pt x="20753" y="18577"/>
                      <a:pt x="21480" y="18602"/>
                    </a:cubicBezTo>
                    <a:cubicBezTo>
                      <a:pt x="21404" y="18352"/>
                      <a:pt x="21304" y="18126"/>
                      <a:pt x="21204" y="17875"/>
                    </a:cubicBezTo>
                    <a:cubicBezTo>
                      <a:pt x="18422" y="16096"/>
                      <a:pt x="16041" y="13765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200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31"/>
              <p:cNvSpPr/>
              <p:nvPr/>
            </p:nvSpPr>
            <p:spPr>
              <a:xfrm>
                <a:off x="2002025" y="1117750"/>
                <a:ext cx="578975" cy="268175"/>
              </a:xfrm>
              <a:custGeom>
                <a:avLst/>
                <a:gdLst/>
                <a:ahLst/>
                <a:cxnLst/>
                <a:rect l="l" t="t" r="r" b="b"/>
                <a:pathLst>
                  <a:path w="23159" h="10727" extrusionOk="0">
                    <a:moveTo>
                      <a:pt x="4341" y="0"/>
                    </a:moveTo>
                    <a:cubicBezTo>
                      <a:pt x="4225" y="0"/>
                      <a:pt x="4152" y="9"/>
                      <a:pt x="4136" y="28"/>
                    </a:cubicBezTo>
                    <a:cubicBezTo>
                      <a:pt x="2181" y="2585"/>
                      <a:pt x="777" y="5567"/>
                      <a:pt x="0" y="8700"/>
                    </a:cubicBezTo>
                    <a:cubicBezTo>
                      <a:pt x="3103" y="10027"/>
                      <a:pt x="6483" y="10727"/>
                      <a:pt x="9862" y="10727"/>
                    </a:cubicBezTo>
                    <a:cubicBezTo>
                      <a:pt x="11015" y="10727"/>
                      <a:pt x="12168" y="10645"/>
                      <a:pt x="13309" y="10479"/>
                    </a:cubicBezTo>
                    <a:cubicBezTo>
                      <a:pt x="14762" y="10254"/>
                      <a:pt x="16216" y="9928"/>
                      <a:pt x="17645" y="9552"/>
                    </a:cubicBezTo>
                    <a:cubicBezTo>
                      <a:pt x="18948" y="9226"/>
                      <a:pt x="20251" y="8875"/>
                      <a:pt x="21479" y="8324"/>
                    </a:cubicBezTo>
                    <a:cubicBezTo>
                      <a:pt x="22056" y="8048"/>
                      <a:pt x="22607" y="7748"/>
                      <a:pt x="23158" y="7397"/>
                    </a:cubicBezTo>
                    <a:cubicBezTo>
                      <a:pt x="21930" y="5843"/>
                      <a:pt x="20978" y="4088"/>
                      <a:pt x="20351" y="2209"/>
                    </a:cubicBezTo>
                    <a:cubicBezTo>
                      <a:pt x="19700" y="2058"/>
                      <a:pt x="19048" y="2108"/>
                      <a:pt x="18447" y="1858"/>
                    </a:cubicBezTo>
                    <a:cubicBezTo>
                      <a:pt x="17895" y="1632"/>
                      <a:pt x="17394" y="1331"/>
                      <a:pt x="16817" y="1131"/>
                    </a:cubicBezTo>
                    <a:cubicBezTo>
                      <a:pt x="15464" y="730"/>
                      <a:pt x="14035" y="555"/>
                      <a:pt x="12632" y="479"/>
                    </a:cubicBezTo>
                    <a:cubicBezTo>
                      <a:pt x="11153" y="404"/>
                      <a:pt x="9675" y="429"/>
                      <a:pt x="8196" y="404"/>
                    </a:cubicBezTo>
                    <a:cubicBezTo>
                      <a:pt x="7803" y="382"/>
                      <a:pt x="5116" y="0"/>
                      <a:pt x="4341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31"/>
              <p:cNvSpPr/>
              <p:nvPr/>
            </p:nvSpPr>
            <p:spPr>
              <a:xfrm>
                <a:off x="1901150" y="645350"/>
                <a:ext cx="219950" cy="260175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10407" extrusionOk="0">
                    <a:moveTo>
                      <a:pt x="1447" y="1"/>
                    </a:moveTo>
                    <a:cubicBezTo>
                      <a:pt x="1063" y="1"/>
                      <a:pt x="702" y="107"/>
                      <a:pt x="476" y="403"/>
                    </a:cubicBezTo>
                    <a:cubicBezTo>
                      <a:pt x="301" y="628"/>
                      <a:pt x="251" y="904"/>
                      <a:pt x="201" y="1180"/>
                    </a:cubicBezTo>
                    <a:cubicBezTo>
                      <a:pt x="0" y="2583"/>
                      <a:pt x="100" y="4012"/>
                      <a:pt x="376" y="5390"/>
                    </a:cubicBezTo>
                    <a:cubicBezTo>
                      <a:pt x="501" y="6067"/>
                      <a:pt x="677" y="6744"/>
                      <a:pt x="877" y="7420"/>
                    </a:cubicBezTo>
                    <a:cubicBezTo>
                      <a:pt x="1028" y="7947"/>
                      <a:pt x="1203" y="8548"/>
                      <a:pt x="1278" y="9100"/>
                    </a:cubicBezTo>
                    <a:cubicBezTo>
                      <a:pt x="1329" y="9601"/>
                      <a:pt x="1253" y="10002"/>
                      <a:pt x="1805" y="10252"/>
                    </a:cubicBezTo>
                    <a:cubicBezTo>
                      <a:pt x="2050" y="10367"/>
                      <a:pt x="2316" y="10407"/>
                      <a:pt x="2590" y="10407"/>
                    </a:cubicBezTo>
                    <a:cubicBezTo>
                      <a:pt x="2736" y="10407"/>
                      <a:pt x="2884" y="10395"/>
                      <a:pt x="3033" y="10378"/>
                    </a:cubicBezTo>
                    <a:cubicBezTo>
                      <a:pt x="4461" y="10177"/>
                      <a:pt x="5815" y="9450"/>
                      <a:pt x="6817" y="8448"/>
                    </a:cubicBezTo>
                    <a:cubicBezTo>
                      <a:pt x="7068" y="8197"/>
                      <a:pt x="7319" y="7897"/>
                      <a:pt x="7569" y="7571"/>
                    </a:cubicBezTo>
                    <a:cubicBezTo>
                      <a:pt x="8221" y="6694"/>
                      <a:pt x="8797" y="5591"/>
                      <a:pt x="8747" y="4613"/>
                    </a:cubicBezTo>
                    <a:cubicBezTo>
                      <a:pt x="8672" y="3661"/>
                      <a:pt x="7795" y="3034"/>
                      <a:pt x="7018" y="2533"/>
                    </a:cubicBezTo>
                    <a:cubicBezTo>
                      <a:pt x="5539" y="1606"/>
                      <a:pt x="4010" y="653"/>
                      <a:pt x="2331" y="152"/>
                    </a:cubicBezTo>
                    <a:cubicBezTo>
                      <a:pt x="2057" y="65"/>
                      <a:pt x="1745" y="1"/>
                      <a:pt x="1447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31"/>
              <p:cNvSpPr/>
              <p:nvPr/>
            </p:nvSpPr>
            <p:spPr>
              <a:xfrm>
                <a:off x="1953150" y="701775"/>
                <a:ext cx="97150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3754" extrusionOk="0">
                    <a:moveTo>
                      <a:pt x="326" y="0"/>
                    </a:moveTo>
                    <a:cubicBezTo>
                      <a:pt x="251" y="0"/>
                      <a:pt x="126" y="0"/>
                      <a:pt x="76" y="51"/>
                    </a:cubicBezTo>
                    <a:cubicBezTo>
                      <a:pt x="0" y="126"/>
                      <a:pt x="0" y="226"/>
                      <a:pt x="0" y="301"/>
                    </a:cubicBezTo>
                    <a:cubicBezTo>
                      <a:pt x="0" y="1203"/>
                      <a:pt x="101" y="2056"/>
                      <a:pt x="251" y="2933"/>
                    </a:cubicBezTo>
                    <a:cubicBezTo>
                      <a:pt x="340" y="3547"/>
                      <a:pt x="624" y="3753"/>
                      <a:pt x="981" y="3753"/>
                    </a:cubicBezTo>
                    <a:cubicBezTo>
                      <a:pt x="1426" y="3753"/>
                      <a:pt x="1987" y="3434"/>
                      <a:pt x="2432" y="3183"/>
                    </a:cubicBezTo>
                    <a:cubicBezTo>
                      <a:pt x="2707" y="3033"/>
                      <a:pt x="2983" y="2858"/>
                      <a:pt x="3158" y="2632"/>
                    </a:cubicBezTo>
                    <a:cubicBezTo>
                      <a:pt x="3885" y="1680"/>
                      <a:pt x="2507" y="1028"/>
                      <a:pt x="1830" y="602"/>
                    </a:cubicBezTo>
                    <a:cubicBezTo>
                      <a:pt x="1379" y="326"/>
                      <a:pt x="878" y="51"/>
                      <a:pt x="326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31"/>
              <p:cNvSpPr/>
              <p:nvPr/>
            </p:nvSpPr>
            <p:spPr>
              <a:xfrm>
                <a:off x="2302775" y="582700"/>
                <a:ext cx="213675" cy="26257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10503" extrusionOk="0">
                    <a:moveTo>
                      <a:pt x="6903" y="1"/>
                    </a:moveTo>
                    <a:cubicBezTo>
                      <a:pt x="6541" y="1"/>
                      <a:pt x="6151" y="123"/>
                      <a:pt x="5815" y="277"/>
                    </a:cubicBezTo>
                    <a:cubicBezTo>
                      <a:pt x="4211" y="1029"/>
                      <a:pt x="2833" y="2157"/>
                      <a:pt x="1504" y="3285"/>
                    </a:cubicBezTo>
                    <a:cubicBezTo>
                      <a:pt x="777" y="3886"/>
                      <a:pt x="0" y="4663"/>
                      <a:pt x="76" y="5591"/>
                    </a:cubicBezTo>
                    <a:cubicBezTo>
                      <a:pt x="176" y="6568"/>
                      <a:pt x="878" y="7596"/>
                      <a:pt x="1655" y="8373"/>
                    </a:cubicBezTo>
                    <a:cubicBezTo>
                      <a:pt x="1930" y="8648"/>
                      <a:pt x="2231" y="8899"/>
                      <a:pt x="2507" y="9124"/>
                    </a:cubicBezTo>
                    <a:cubicBezTo>
                      <a:pt x="3660" y="9977"/>
                      <a:pt x="5088" y="10503"/>
                      <a:pt x="6542" y="10503"/>
                    </a:cubicBezTo>
                    <a:cubicBezTo>
                      <a:pt x="6943" y="10503"/>
                      <a:pt x="7394" y="10453"/>
                      <a:pt x="7720" y="10227"/>
                    </a:cubicBezTo>
                    <a:cubicBezTo>
                      <a:pt x="8246" y="9876"/>
                      <a:pt x="8121" y="9500"/>
                      <a:pt x="8096" y="8999"/>
                    </a:cubicBezTo>
                    <a:cubicBezTo>
                      <a:pt x="8096" y="8448"/>
                      <a:pt x="8196" y="7821"/>
                      <a:pt x="8271" y="7270"/>
                    </a:cubicBezTo>
                    <a:cubicBezTo>
                      <a:pt x="8371" y="6593"/>
                      <a:pt x="8447" y="5891"/>
                      <a:pt x="8472" y="5215"/>
                    </a:cubicBezTo>
                    <a:cubicBezTo>
                      <a:pt x="8547" y="3786"/>
                      <a:pt x="8447" y="2383"/>
                      <a:pt x="8046" y="1004"/>
                    </a:cubicBezTo>
                    <a:cubicBezTo>
                      <a:pt x="7970" y="753"/>
                      <a:pt x="7870" y="478"/>
                      <a:pt x="7670" y="277"/>
                    </a:cubicBezTo>
                    <a:cubicBezTo>
                      <a:pt x="7459" y="78"/>
                      <a:pt x="7190" y="1"/>
                      <a:pt x="6903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31"/>
              <p:cNvSpPr/>
              <p:nvPr/>
            </p:nvSpPr>
            <p:spPr>
              <a:xfrm>
                <a:off x="2371075" y="641625"/>
                <a:ext cx="95250" cy="96050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3842" extrusionOk="0">
                    <a:moveTo>
                      <a:pt x="3431" y="0"/>
                    </a:moveTo>
                    <a:cubicBezTo>
                      <a:pt x="3384" y="0"/>
                      <a:pt x="3334" y="13"/>
                      <a:pt x="3284" y="26"/>
                    </a:cubicBezTo>
                    <a:cubicBezTo>
                      <a:pt x="2757" y="151"/>
                      <a:pt x="2306" y="477"/>
                      <a:pt x="1880" y="828"/>
                    </a:cubicBezTo>
                    <a:cubicBezTo>
                      <a:pt x="1279" y="1354"/>
                      <a:pt x="0" y="2181"/>
                      <a:pt x="852" y="3008"/>
                    </a:cubicBezTo>
                    <a:cubicBezTo>
                      <a:pt x="1078" y="3234"/>
                      <a:pt x="1354" y="3359"/>
                      <a:pt x="1654" y="3459"/>
                    </a:cubicBezTo>
                    <a:cubicBezTo>
                      <a:pt x="2074" y="3632"/>
                      <a:pt x="2592" y="3841"/>
                      <a:pt x="3011" y="3841"/>
                    </a:cubicBezTo>
                    <a:cubicBezTo>
                      <a:pt x="3443" y="3841"/>
                      <a:pt x="3772" y="3620"/>
                      <a:pt x="3785" y="2908"/>
                    </a:cubicBezTo>
                    <a:cubicBezTo>
                      <a:pt x="3810" y="2031"/>
                      <a:pt x="3785" y="1153"/>
                      <a:pt x="3659" y="276"/>
                    </a:cubicBezTo>
                    <a:cubicBezTo>
                      <a:pt x="3634" y="201"/>
                      <a:pt x="3634" y="101"/>
                      <a:pt x="3559" y="51"/>
                    </a:cubicBezTo>
                    <a:cubicBezTo>
                      <a:pt x="3522" y="13"/>
                      <a:pt x="3478" y="0"/>
                      <a:pt x="343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31"/>
              <p:cNvSpPr/>
              <p:nvPr/>
            </p:nvSpPr>
            <p:spPr>
              <a:xfrm>
                <a:off x="1786475" y="706150"/>
                <a:ext cx="937375" cy="636000"/>
              </a:xfrm>
              <a:custGeom>
                <a:avLst/>
                <a:gdLst/>
                <a:ahLst/>
                <a:cxnLst/>
                <a:rect l="l" t="t" r="r" b="b"/>
                <a:pathLst>
                  <a:path w="37495" h="25440" extrusionOk="0">
                    <a:moveTo>
                      <a:pt x="19469" y="0"/>
                    </a:moveTo>
                    <a:cubicBezTo>
                      <a:pt x="19214" y="0"/>
                      <a:pt x="18957" y="9"/>
                      <a:pt x="18698" y="26"/>
                    </a:cubicBezTo>
                    <a:cubicBezTo>
                      <a:pt x="18454" y="11"/>
                      <a:pt x="18212" y="3"/>
                      <a:pt x="17972" y="3"/>
                    </a:cubicBezTo>
                    <a:cubicBezTo>
                      <a:pt x="11853" y="3"/>
                      <a:pt x="6781" y="4834"/>
                      <a:pt x="4562" y="10477"/>
                    </a:cubicBezTo>
                    <a:cubicBezTo>
                      <a:pt x="4136" y="11580"/>
                      <a:pt x="3735" y="12708"/>
                      <a:pt x="3008" y="13660"/>
                    </a:cubicBezTo>
                    <a:cubicBezTo>
                      <a:pt x="2350" y="14530"/>
                      <a:pt x="1317" y="15223"/>
                      <a:pt x="219" y="15223"/>
                    </a:cubicBezTo>
                    <a:cubicBezTo>
                      <a:pt x="147" y="15223"/>
                      <a:pt x="74" y="15220"/>
                      <a:pt x="1" y="15214"/>
                    </a:cubicBezTo>
                    <a:lnTo>
                      <a:pt x="1" y="15214"/>
                    </a:lnTo>
                    <a:cubicBezTo>
                      <a:pt x="2031" y="20126"/>
                      <a:pt x="6843" y="23009"/>
                      <a:pt x="11755" y="24487"/>
                    </a:cubicBezTo>
                    <a:cubicBezTo>
                      <a:pt x="13774" y="25095"/>
                      <a:pt x="15792" y="25440"/>
                      <a:pt x="17827" y="25440"/>
                    </a:cubicBezTo>
                    <a:cubicBezTo>
                      <a:pt x="18142" y="25440"/>
                      <a:pt x="18457" y="25431"/>
                      <a:pt x="18773" y="25415"/>
                    </a:cubicBezTo>
                    <a:cubicBezTo>
                      <a:pt x="19071" y="25431"/>
                      <a:pt x="19369" y="25438"/>
                      <a:pt x="19668" y="25438"/>
                    </a:cubicBezTo>
                    <a:cubicBezTo>
                      <a:pt x="21705" y="25438"/>
                      <a:pt x="23754" y="25074"/>
                      <a:pt x="25765" y="24462"/>
                    </a:cubicBezTo>
                    <a:cubicBezTo>
                      <a:pt x="30678" y="22958"/>
                      <a:pt x="35490" y="20051"/>
                      <a:pt x="37495" y="15139"/>
                    </a:cubicBezTo>
                    <a:lnTo>
                      <a:pt x="37495" y="15139"/>
                    </a:lnTo>
                    <a:cubicBezTo>
                      <a:pt x="37422" y="15145"/>
                      <a:pt x="37349" y="15148"/>
                      <a:pt x="37276" y="15148"/>
                    </a:cubicBezTo>
                    <a:cubicBezTo>
                      <a:pt x="36178" y="15148"/>
                      <a:pt x="35144" y="14455"/>
                      <a:pt x="34462" y="13585"/>
                    </a:cubicBezTo>
                    <a:cubicBezTo>
                      <a:pt x="33735" y="12658"/>
                      <a:pt x="33334" y="11505"/>
                      <a:pt x="32883" y="10402"/>
                    </a:cubicBezTo>
                    <a:cubicBezTo>
                      <a:pt x="30646" y="4797"/>
                      <a:pt x="25569" y="0"/>
                      <a:pt x="19469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31"/>
              <p:cNvSpPr/>
              <p:nvPr/>
            </p:nvSpPr>
            <p:spPr>
              <a:xfrm>
                <a:off x="2013925" y="1096575"/>
                <a:ext cx="523200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20928" h="9823" extrusionOk="0">
                    <a:moveTo>
                      <a:pt x="10321" y="1"/>
                    </a:moveTo>
                    <a:cubicBezTo>
                      <a:pt x="9271" y="1"/>
                      <a:pt x="8371" y="587"/>
                      <a:pt x="7695" y="1376"/>
                    </a:cubicBezTo>
                    <a:cubicBezTo>
                      <a:pt x="5640" y="3808"/>
                      <a:pt x="2883" y="6489"/>
                      <a:pt x="1" y="7918"/>
                    </a:cubicBezTo>
                    <a:cubicBezTo>
                      <a:pt x="878" y="8269"/>
                      <a:pt x="1755" y="8595"/>
                      <a:pt x="2657" y="8870"/>
                    </a:cubicBezTo>
                    <a:cubicBezTo>
                      <a:pt x="4676" y="9478"/>
                      <a:pt x="6694" y="9823"/>
                      <a:pt x="8729" y="9823"/>
                    </a:cubicBezTo>
                    <a:cubicBezTo>
                      <a:pt x="9044" y="9823"/>
                      <a:pt x="9359" y="9814"/>
                      <a:pt x="9675" y="9798"/>
                    </a:cubicBezTo>
                    <a:cubicBezTo>
                      <a:pt x="9973" y="9814"/>
                      <a:pt x="10271" y="9821"/>
                      <a:pt x="10570" y="9821"/>
                    </a:cubicBezTo>
                    <a:cubicBezTo>
                      <a:pt x="12607" y="9821"/>
                      <a:pt x="14656" y="9457"/>
                      <a:pt x="16667" y="8845"/>
                    </a:cubicBezTo>
                    <a:cubicBezTo>
                      <a:pt x="18121" y="8394"/>
                      <a:pt x="19549" y="7818"/>
                      <a:pt x="20928" y="7116"/>
                    </a:cubicBezTo>
                    <a:cubicBezTo>
                      <a:pt x="17319" y="6138"/>
                      <a:pt x="14161" y="3732"/>
                      <a:pt x="11805" y="800"/>
                    </a:cubicBezTo>
                    <a:cubicBezTo>
                      <a:pt x="11605" y="574"/>
                      <a:pt x="11429" y="324"/>
                      <a:pt x="11153" y="173"/>
                    </a:cubicBezTo>
                    <a:cubicBezTo>
                      <a:pt x="11003" y="98"/>
                      <a:pt x="10828" y="48"/>
                      <a:pt x="10677" y="23"/>
                    </a:cubicBezTo>
                    <a:cubicBezTo>
                      <a:pt x="10557" y="8"/>
                      <a:pt x="10438" y="1"/>
                      <a:pt x="1032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31"/>
              <p:cNvSpPr/>
              <p:nvPr/>
            </p:nvSpPr>
            <p:spPr>
              <a:xfrm>
                <a:off x="2203775" y="1109550"/>
                <a:ext cx="114050" cy="11292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517" extrusionOk="0">
                    <a:moveTo>
                      <a:pt x="2245" y="0"/>
                    </a:moveTo>
                    <a:cubicBezTo>
                      <a:pt x="2232" y="0"/>
                      <a:pt x="2219" y="2"/>
                      <a:pt x="2206" y="5"/>
                    </a:cubicBezTo>
                    <a:cubicBezTo>
                      <a:pt x="2106" y="5"/>
                      <a:pt x="2031" y="106"/>
                      <a:pt x="2056" y="206"/>
                    </a:cubicBezTo>
                    <a:cubicBezTo>
                      <a:pt x="2181" y="1058"/>
                      <a:pt x="2231" y="1910"/>
                      <a:pt x="2181" y="2762"/>
                    </a:cubicBezTo>
                    <a:cubicBezTo>
                      <a:pt x="2156" y="3314"/>
                      <a:pt x="2106" y="3840"/>
                      <a:pt x="1630" y="4091"/>
                    </a:cubicBezTo>
                    <a:cubicBezTo>
                      <a:pt x="1529" y="4141"/>
                      <a:pt x="1417" y="4166"/>
                      <a:pt x="1304" y="4166"/>
                    </a:cubicBezTo>
                    <a:cubicBezTo>
                      <a:pt x="1191" y="4166"/>
                      <a:pt x="1078" y="4141"/>
                      <a:pt x="978" y="4091"/>
                    </a:cubicBezTo>
                    <a:cubicBezTo>
                      <a:pt x="602" y="3915"/>
                      <a:pt x="376" y="3514"/>
                      <a:pt x="427" y="3088"/>
                    </a:cubicBezTo>
                    <a:cubicBezTo>
                      <a:pt x="452" y="2988"/>
                      <a:pt x="376" y="2888"/>
                      <a:pt x="276" y="2888"/>
                    </a:cubicBezTo>
                    <a:cubicBezTo>
                      <a:pt x="176" y="2888"/>
                      <a:pt x="76" y="2938"/>
                      <a:pt x="76" y="3038"/>
                    </a:cubicBezTo>
                    <a:cubicBezTo>
                      <a:pt x="1" y="3639"/>
                      <a:pt x="301" y="4166"/>
                      <a:pt x="803" y="4416"/>
                    </a:cubicBezTo>
                    <a:cubicBezTo>
                      <a:pt x="978" y="4492"/>
                      <a:pt x="1128" y="4517"/>
                      <a:pt x="1304" y="4517"/>
                    </a:cubicBezTo>
                    <a:cubicBezTo>
                      <a:pt x="1479" y="4517"/>
                      <a:pt x="1630" y="4492"/>
                      <a:pt x="1805" y="4416"/>
                    </a:cubicBezTo>
                    <a:cubicBezTo>
                      <a:pt x="2106" y="4241"/>
                      <a:pt x="2281" y="3990"/>
                      <a:pt x="2382" y="3740"/>
                    </a:cubicBezTo>
                    <a:cubicBezTo>
                      <a:pt x="2407" y="3765"/>
                      <a:pt x="2432" y="3815"/>
                      <a:pt x="2457" y="3865"/>
                    </a:cubicBezTo>
                    <a:cubicBezTo>
                      <a:pt x="2657" y="4241"/>
                      <a:pt x="3058" y="4492"/>
                      <a:pt x="3434" y="4492"/>
                    </a:cubicBezTo>
                    <a:lnTo>
                      <a:pt x="3509" y="4492"/>
                    </a:lnTo>
                    <a:cubicBezTo>
                      <a:pt x="3810" y="4467"/>
                      <a:pt x="4086" y="4291"/>
                      <a:pt x="4261" y="4015"/>
                    </a:cubicBezTo>
                    <a:cubicBezTo>
                      <a:pt x="4412" y="3790"/>
                      <a:pt x="4512" y="3514"/>
                      <a:pt x="4537" y="3213"/>
                    </a:cubicBezTo>
                    <a:cubicBezTo>
                      <a:pt x="4562" y="3113"/>
                      <a:pt x="4487" y="3013"/>
                      <a:pt x="4387" y="3013"/>
                    </a:cubicBezTo>
                    <a:cubicBezTo>
                      <a:pt x="4373" y="3010"/>
                      <a:pt x="4360" y="3008"/>
                      <a:pt x="4347" y="3008"/>
                    </a:cubicBezTo>
                    <a:cubicBezTo>
                      <a:pt x="4262" y="3008"/>
                      <a:pt x="4186" y="3076"/>
                      <a:pt x="4186" y="3163"/>
                    </a:cubicBezTo>
                    <a:cubicBezTo>
                      <a:pt x="4161" y="3414"/>
                      <a:pt x="4086" y="3639"/>
                      <a:pt x="3960" y="3790"/>
                    </a:cubicBezTo>
                    <a:cubicBezTo>
                      <a:pt x="3835" y="3990"/>
                      <a:pt x="3660" y="4116"/>
                      <a:pt x="3484" y="4116"/>
                    </a:cubicBezTo>
                    <a:cubicBezTo>
                      <a:pt x="3468" y="4117"/>
                      <a:pt x="3452" y="4118"/>
                      <a:pt x="3436" y="4118"/>
                    </a:cubicBezTo>
                    <a:cubicBezTo>
                      <a:pt x="3196" y="4118"/>
                      <a:pt x="2923" y="3948"/>
                      <a:pt x="2783" y="3690"/>
                    </a:cubicBezTo>
                    <a:cubicBezTo>
                      <a:pt x="2607" y="3389"/>
                      <a:pt x="2582" y="3038"/>
                      <a:pt x="2557" y="2737"/>
                    </a:cubicBezTo>
                    <a:cubicBezTo>
                      <a:pt x="2557" y="2712"/>
                      <a:pt x="2557" y="2712"/>
                      <a:pt x="2557" y="2712"/>
                    </a:cubicBezTo>
                    <a:cubicBezTo>
                      <a:pt x="2607" y="1835"/>
                      <a:pt x="2557" y="983"/>
                      <a:pt x="2407" y="156"/>
                    </a:cubicBezTo>
                    <a:cubicBezTo>
                      <a:pt x="2407" y="69"/>
                      <a:pt x="2331" y="0"/>
                      <a:pt x="2245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31"/>
              <p:cNvSpPr/>
              <p:nvPr/>
            </p:nvSpPr>
            <p:spPr>
              <a:xfrm>
                <a:off x="2216925" y="1095375"/>
                <a:ext cx="86500" cy="552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209" extrusionOk="0">
                    <a:moveTo>
                      <a:pt x="1904" y="0"/>
                    </a:moveTo>
                    <a:cubicBezTo>
                      <a:pt x="1348" y="0"/>
                      <a:pt x="798" y="67"/>
                      <a:pt x="277" y="272"/>
                    </a:cubicBezTo>
                    <a:cubicBezTo>
                      <a:pt x="151" y="322"/>
                      <a:pt x="26" y="372"/>
                      <a:pt x="1" y="522"/>
                    </a:cubicBezTo>
                    <a:cubicBezTo>
                      <a:pt x="1" y="597"/>
                      <a:pt x="26" y="698"/>
                      <a:pt x="76" y="773"/>
                    </a:cubicBezTo>
                    <a:cubicBezTo>
                      <a:pt x="352" y="1324"/>
                      <a:pt x="728" y="1825"/>
                      <a:pt x="1254" y="2101"/>
                    </a:cubicBezTo>
                    <a:cubicBezTo>
                      <a:pt x="1397" y="2176"/>
                      <a:pt x="1547" y="2208"/>
                      <a:pt x="1698" y="2208"/>
                    </a:cubicBezTo>
                    <a:cubicBezTo>
                      <a:pt x="2207" y="2208"/>
                      <a:pt x="2730" y="1836"/>
                      <a:pt x="3059" y="1450"/>
                    </a:cubicBezTo>
                    <a:cubicBezTo>
                      <a:pt x="3284" y="1149"/>
                      <a:pt x="3460" y="723"/>
                      <a:pt x="3309" y="397"/>
                    </a:cubicBezTo>
                    <a:cubicBezTo>
                      <a:pt x="3134" y="96"/>
                      <a:pt x="2783" y="46"/>
                      <a:pt x="2482" y="21"/>
                    </a:cubicBezTo>
                    <a:cubicBezTo>
                      <a:pt x="2289" y="8"/>
                      <a:pt x="2096" y="0"/>
                      <a:pt x="1904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31"/>
              <p:cNvSpPr/>
              <p:nvPr/>
            </p:nvSpPr>
            <p:spPr>
              <a:xfrm>
                <a:off x="2100425" y="1011200"/>
                <a:ext cx="57625" cy="6725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90" extrusionOk="0">
                    <a:moveTo>
                      <a:pt x="1159" y="1"/>
                    </a:moveTo>
                    <a:cubicBezTo>
                      <a:pt x="280" y="1"/>
                      <a:pt x="1" y="1027"/>
                      <a:pt x="49" y="1609"/>
                    </a:cubicBezTo>
                    <a:cubicBezTo>
                      <a:pt x="99" y="1934"/>
                      <a:pt x="225" y="2260"/>
                      <a:pt x="525" y="2461"/>
                    </a:cubicBezTo>
                    <a:cubicBezTo>
                      <a:pt x="720" y="2606"/>
                      <a:pt x="977" y="2689"/>
                      <a:pt x="1229" y="2689"/>
                    </a:cubicBezTo>
                    <a:cubicBezTo>
                      <a:pt x="1367" y="2689"/>
                      <a:pt x="1504" y="2664"/>
                      <a:pt x="1628" y="2611"/>
                    </a:cubicBezTo>
                    <a:cubicBezTo>
                      <a:pt x="1904" y="2461"/>
                      <a:pt x="2029" y="2185"/>
                      <a:pt x="2130" y="1934"/>
                    </a:cubicBezTo>
                    <a:cubicBezTo>
                      <a:pt x="2305" y="1358"/>
                      <a:pt x="2280" y="681"/>
                      <a:pt x="1804" y="255"/>
                    </a:cubicBezTo>
                    <a:cubicBezTo>
                      <a:pt x="1653" y="130"/>
                      <a:pt x="1478" y="30"/>
                      <a:pt x="1252" y="4"/>
                    </a:cubicBezTo>
                    <a:cubicBezTo>
                      <a:pt x="1221" y="2"/>
                      <a:pt x="1189" y="1"/>
                      <a:pt x="1159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31"/>
              <p:cNvSpPr/>
              <p:nvPr/>
            </p:nvSpPr>
            <p:spPr>
              <a:xfrm>
                <a:off x="2373000" y="1010575"/>
                <a:ext cx="57625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83" extrusionOk="0">
                    <a:moveTo>
                      <a:pt x="1158" y="1"/>
                    </a:moveTo>
                    <a:cubicBezTo>
                      <a:pt x="280" y="1"/>
                      <a:pt x="0" y="1026"/>
                      <a:pt x="49" y="1583"/>
                    </a:cubicBezTo>
                    <a:cubicBezTo>
                      <a:pt x="99" y="1909"/>
                      <a:pt x="224" y="2235"/>
                      <a:pt x="525" y="2461"/>
                    </a:cubicBezTo>
                    <a:cubicBezTo>
                      <a:pt x="712" y="2601"/>
                      <a:pt x="957" y="2683"/>
                      <a:pt x="1199" y="2683"/>
                    </a:cubicBezTo>
                    <a:cubicBezTo>
                      <a:pt x="1347" y="2683"/>
                      <a:pt x="1495" y="2652"/>
                      <a:pt x="1628" y="2586"/>
                    </a:cubicBezTo>
                    <a:cubicBezTo>
                      <a:pt x="1903" y="2461"/>
                      <a:pt x="2029" y="2185"/>
                      <a:pt x="2129" y="1909"/>
                    </a:cubicBezTo>
                    <a:cubicBezTo>
                      <a:pt x="2304" y="1358"/>
                      <a:pt x="2279" y="681"/>
                      <a:pt x="1803" y="230"/>
                    </a:cubicBezTo>
                    <a:cubicBezTo>
                      <a:pt x="1653" y="105"/>
                      <a:pt x="1477" y="4"/>
                      <a:pt x="1252" y="4"/>
                    </a:cubicBezTo>
                    <a:cubicBezTo>
                      <a:pt x="1220" y="2"/>
                      <a:pt x="1189" y="1"/>
                      <a:pt x="1158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31"/>
              <p:cNvSpPr/>
              <p:nvPr/>
            </p:nvSpPr>
            <p:spPr>
              <a:xfrm>
                <a:off x="1960050" y="1062650"/>
                <a:ext cx="150400" cy="147325"/>
              </a:xfrm>
              <a:custGeom>
                <a:avLst/>
                <a:gdLst/>
                <a:ahLst/>
                <a:cxnLst/>
                <a:rect l="l" t="t" r="r" b="b"/>
                <a:pathLst>
                  <a:path w="6016" h="5893" extrusionOk="0">
                    <a:moveTo>
                      <a:pt x="3015" y="0"/>
                    </a:moveTo>
                    <a:cubicBezTo>
                      <a:pt x="1427" y="0"/>
                      <a:pt x="99" y="1261"/>
                      <a:pt x="50" y="2859"/>
                    </a:cubicBezTo>
                    <a:cubicBezTo>
                      <a:pt x="0" y="4488"/>
                      <a:pt x="1278" y="5841"/>
                      <a:pt x="2907" y="5891"/>
                    </a:cubicBezTo>
                    <a:cubicBezTo>
                      <a:pt x="2938" y="5892"/>
                      <a:pt x="2969" y="5893"/>
                      <a:pt x="3000" y="5893"/>
                    </a:cubicBezTo>
                    <a:cubicBezTo>
                      <a:pt x="4588" y="5893"/>
                      <a:pt x="5916" y="4632"/>
                      <a:pt x="5965" y="3034"/>
                    </a:cubicBezTo>
                    <a:cubicBezTo>
                      <a:pt x="6015" y="1405"/>
                      <a:pt x="4737" y="52"/>
                      <a:pt x="3108" y="2"/>
                    </a:cubicBezTo>
                    <a:cubicBezTo>
                      <a:pt x="3077" y="1"/>
                      <a:pt x="3046" y="0"/>
                      <a:pt x="3015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31"/>
              <p:cNvSpPr/>
              <p:nvPr/>
            </p:nvSpPr>
            <p:spPr>
              <a:xfrm>
                <a:off x="2430600" y="1044475"/>
                <a:ext cx="149775" cy="147975"/>
              </a:xfrm>
              <a:custGeom>
                <a:avLst/>
                <a:gdLst/>
                <a:ahLst/>
                <a:cxnLst/>
                <a:rect l="l" t="t" r="r" b="b"/>
                <a:pathLst>
                  <a:path w="5991" h="5919" extrusionOk="0">
                    <a:moveTo>
                      <a:pt x="2990" y="0"/>
                    </a:moveTo>
                    <a:cubicBezTo>
                      <a:pt x="1403" y="0"/>
                      <a:pt x="100" y="1261"/>
                      <a:pt x="50" y="2859"/>
                    </a:cubicBezTo>
                    <a:cubicBezTo>
                      <a:pt x="0" y="4488"/>
                      <a:pt x="1278" y="5867"/>
                      <a:pt x="2908" y="5917"/>
                    </a:cubicBezTo>
                    <a:cubicBezTo>
                      <a:pt x="2939" y="5918"/>
                      <a:pt x="2969" y="5918"/>
                      <a:pt x="3000" y="5918"/>
                    </a:cubicBezTo>
                    <a:cubicBezTo>
                      <a:pt x="4588" y="5918"/>
                      <a:pt x="5891" y="4658"/>
                      <a:pt x="5940" y="3059"/>
                    </a:cubicBezTo>
                    <a:cubicBezTo>
                      <a:pt x="5990" y="1430"/>
                      <a:pt x="4712" y="52"/>
                      <a:pt x="3083" y="2"/>
                    </a:cubicBezTo>
                    <a:cubicBezTo>
                      <a:pt x="3052" y="1"/>
                      <a:pt x="3021" y="0"/>
                      <a:pt x="2990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5" name="Google Shape;1395;p31"/>
            <p:cNvGrpSpPr/>
            <p:nvPr/>
          </p:nvGrpSpPr>
          <p:grpSpPr>
            <a:xfrm rot="6325981">
              <a:off x="8094812" y="3832033"/>
              <a:ext cx="864111" cy="672943"/>
              <a:chOff x="1530147" y="3725108"/>
              <a:chExt cx="864149" cy="672973"/>
            </a:xfrm>
          </p:grpSpPr>
          <p:sp>
            <p:nvSpPr>
              <p:cNvPr id="1396" name="Google Shape;1396;p31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31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31"/>
              <p:cNvSpPr/>
              <p:nvPr/>
            </p:nvSpPr>
            <p:spPr>
              <a:xfrm flipH="1">
                <a:off x="1873734" y="3849957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31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31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01" name="Google Shape;1401;p31"/>
          <p:cNvGrpSpPr/>
          <p:nvPr/>
        </p:nvGrpSpPr>
        <p:grpSpPr>
          <a:xfrm>
            <a:off x="-71966" y="1373288"/>
            <a:ext cx="2498315" cy="3287280"/>
            <a:chOff x="226730" y="1387245"/>
            <a:chExt cx="2498315" cy="3287280"/>
          </a:xfrm>
        </p:grpSpPr>
        <p:grpSp>
          <p:nvGrpSpPr>
            <p:cNvPr id="1402" name="Google Shape;1402;p31"/>
            <p:cNvGrpSpPr/>
            <p:nvPr/>
          </p:nvGrpSpPr>
          <p:grpSpPr>
            <a:xfrm rot="4080496" flipH="1">
              <a:off x="1193136" y="1665964"/>
              <a:ext cx="1298435" cy="1033661"/>
              <a:chOff x="8757948" y="1920174"/>
              <a:chExt cx="1090443" cy="865316"/>
            </a:xfrm>
          </p:grpSpPr>
          <p:sp>
            <p:nvSpPr>
              <p:cNvPr id="1403" name="Google Shape;1403;p31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31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31"/>
              <p:cNvSpPr/>
              <p:nvPr/>
            </p:nvSpPr>
            <p:spPr>
              <a:xfrm flipH="1">
                <a:off x="8831994" y="2476592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31"/>
              <p:cNvSpPr/>
              <p:nvPr/>
            </p:nvSpPr>
            <p:spPr>
              <a:xfrm flipH="1">
                <a:off x="8944010" y="2344672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31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31"/>
              <p:cNvSpPr/>
              <p:nvPr/>
            </p:nvSpPr>
            <p:spPr>
              <a:xfrm flipH="1">
                <a:off x="9317732" y="2105609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31"/>
              <p:cNvSpPr/>
              <p:nvPr/>
            </p:nvSpPr>
            <p:spPr>
              <a:xfrm flipH="1">
                <a:off x="9470533" y="198069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31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31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31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31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31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31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31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31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31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31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31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1" name="Google Shape;1421;p31"/>
            <p:cNvGrpSpPr/>
            <p:nvPr/>
          </p:nvGrpSpPr>
          <p:grpSpPr>
            <a:xfrm rot="-4230990">
              <a:off x="357247" y="2464241"/>
              <a:ext cx="1482975" cy="1176808"/>
              <a:chOff x="8757948" y="1920174"/>
              <a:chExt cx="1090443" cy="865316"/>
            </a:xfrm>
          </p:grpSpPr>
          <p:sp>
            <p:nvSpPr>
              <p:cNvPr id="1422" name="Google Shape;1422;p31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31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31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31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31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31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31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31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31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31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31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31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31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31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31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31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31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31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31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31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31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31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4" name="Google Shape;1444;p31"/>
            <p:cNvGrpSpPr/>
            <p:nvPr/>
          </p:nvGrpSpPr>
          <p:grpSpPr>
            <a:xfrm rot="4157544">
              <a:off x="366692" y="3299025"/>
              <a:ext cx="890276" cy="685357"/>
              <a:chOff x="8267893" y="1920039"/>
              <a:chExt cx="890274" cy="685355"/>
            </a:xfrm>
          </p:grpSpPr>
          <p:sp>
            <p:nvSpPr>
              <p:cNvPr id="1445" name="Google Shape;1445;p31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31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31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31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31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0" name="Google Shape;1450;p31"/>
            <p:cNvGrpSpPr/>
            <p:nvPr/>
          </p:nvGrpSpPr>
          <p:grpSpPr>
            <a:xfrm rot="-1376712">
              <a:off x="1782770" y="3182758"/>
              <a:ext cx="844998" cy="670544"/>
              <a:chOff x="8757948" y="1920174"/>
              <a:chExt cx="1090443" cy="865316"/>
            </a:xfrm>
          </p:grpSpPr>
          <p:sp>
            <p:nvSpPr>
              <p:cNvPr id="1451" name="Google Shape;1451;p31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31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31"/>
              <p:cNvSpPr/>
              <p:nvPr/>
            </p:nvSpPr>
            <p:spPr>
              <a:xfrm flipH="1">
                <a:off x="8831994" y="2476592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31"/>
              <p:cNvSpPr/>
              <p:nvPr/>
            </p:nvSpPr>
            <p:spPr>
              <a:xfrm flipH="1">
                <a:off x="8944010" y="2344672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31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31"/>
              <p:cNvSpPr/>
              <p:nvPr/>
            </p:nvSpPr>
            <p:spPr>
              <a:xfrm flipH="1">
                <a:off x="9317732" y="2105609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31"/>
              <p:cNvSpPr/>
              <p:nvPr/>
            </p:nvSpPr>
            <p:spPr>
              <a:xfrm flipH="1">
                <a:off x="9470533" y="198069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31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31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31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31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31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31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31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31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31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31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31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69" name="Google Shape;1469;p31"/>
            <p:cNvGrpSpPr/>
            <p:nvPr/>
          </p:nvGrpSpPr>
          <p:grpSpPr>
            <a:xfrm flipH="1">
              <a:off x="226730" y="2013570"/>
              <a:ext cx="2051554" cy="2471847"/>
              <a:chOff x="678900" y="3632375"/>
              <a:chExt cx="1610325" cy="1940225"/>
            </a:xfrm>
          </p:grpSpPr>
          <p:sp>
            <p:nvSpPr>
              <p:cNvPr id="1470" name="Google Shape;1470;p31"/>
              <p:cNvSpPr/>
              <p:nvPr/>
            </p:nvSpPr>
            <p:spPr>
              <a:xfrm>
                <a:off x="780400" y="4816100"/>
                <a:ext cx="328975" cy="240200"/>
              </a:xfrm>
              <a:custGeom>
                <a:avLst/>
                <a:gdLst/>
                <a:ahLst/>
                <a:cxnLst/>
                <a:rect l="l" t="t" r="r" b="b"/>
                <a:pathLst>
                  <a:path w="13159" h="9608" extrusionOk="0">
                    <a:moveTo>
                      <a:pt x="2316" y="0"/>
                    </a:moveTo>
                    <a:cubicBezTo>
                      <a:pt x="2227" y="0"/>
                      <a:pt x="2126" y="18"/>
                      <a:pt x="2006" y="58"/>
                    </a:cubicBezTo>
                    <a:cubicBezTo>
                      <a:pt x="1379" y="234"/>
                      <a:pt x="1029" y="860"/>
                      <a:pt x="778" y="1412"/>
                    </a:cubicBezTo>
                    <a:cubicBezTo>
                      <a:pt x="402" y="2289"/>
                      <a:pt x="1" y="3467"/>
                      <a:pt x="302" y="4419"/>
                    </a:cubicBezTo>
                    <a:cubicBezTo>
                      <a:pt x="602" y="5347"/>
                      <a:pt x="1605" y="6299"/>
                      <a:pt x="2307" y="6976"/>
                    </a:cubicBezTo>
                    <a:cubicBezTo>
                      <a:pt x="3986" y="8580"/>
                      <a:pt x="6542" y="9607"/>
                      <a:pt x="8873" y="9607"/>
                    </a:cubicBezTo>
                    <a:cubicBezTo>
                      <a:pt x="9625" y="9607"/>
                      <a:pt x="10377" y="9532"/>
                      <a:pt x="11054" y="9256"/>
                    </a:cubicBezTo>
                    <a:cubicBezTo>
                      <a:pt x="11755" y="8956"/>
                      <a:pt x="12357" y="8454"/>
                      <a:pt x="12658" y="7753"/>
                    </a:cubicBezTo>
                    <a:cubicBezTo>
                      <a:pt x="12858" y="7352"/>
                      <a:pt x="12958" y="6675"/>
                      <a:pt x="13034" y="6224"/>
                    </a:cubicBezTo>
                    <a:cubicBezTo>
                      <a:pt x="13159" y="5597"/>
                      <a:pt x="12983" y="4895"/>
                      <a:pt x="12507" y="4494"/>
                    </a:cubicBezTo>
                    <a:cubicBezTo>
                      <a:pt x="12207" y="4244"/>
                      <a:pt x="11831" y="4118"/>
                      <a:pt x="11455" y="4018"/>
                    </a:cubicBezTo>
                    <a:cubicBezTo>
                      <a:pt x="11079" y="3930"/>
                      <a:pt x="10715" y="3924"/>
                      <a:pt x="10352" y="3924"/>
                    </a:cubicBezTo>
                    <a:cubicBezTo>
                      <a:pt x="10291" y="3924"/>
                      <a:pt x="10231" y="3924"/>
                      <a:pt x="10170" y="3924"/>
                    </a:cubicBezTo>
                    <a:cubicBezTo>
                      <a:pt x="9867" y="3924"/>
                      <a:pt x="9562" y="3920"/>
                      <a:pt x="9249" y="3868"/>
                    </a:cubicBezTo>
                    <a:cubicBezTo>
                      <a:pt x="8372" y="3717"/>
                      <a:pt x="7520" y="3442"/>
                      <a:pt x="6718" y="3091"/>
                    </a:cubicBezTo>
                    <a:cubicBezTo>
                      <a:pt x="5615" y="2615"/>
                      <a:pt x="4437" y="1963"/>
                      <a:pt x="3535" y="1136"/>
                    </a:cubicBezTo>
                    <a:cubicBezTo>
                      <a:pt x="3409" y="1011"/>
                      <a:pt x="3284" y="885"/>
                      <a:pt x="3159" y="760"/>
                    </a:cubicBezTo>
                    <a:cubicBezTo>
                      <a:pt x="2849" y="389"/>
                      <a:pt x="2727" y="0"/>
                      <a:pt x="2316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31"/>
              <p:cNvSpPr/>
              <p:nvPr/>
            </p:nvSpPr>
            <p:spPr>
              <a:xfrm>
                <a:off x="846825" y="3632375"/>
                <a:ext cx="995650" cy="751600"/>
              </a:xfrm>
              <a:custGeom>
                <a:avLst/>
                <a:gdLst/>
                <a:ahLst/>
                <a:cxnLst/>
                <a:rect l="l" t="t" r="r" b="b"/>
                <a:pathLst>
                  <a:path w="39826" h="30064" extrusionOk="0">
                    <a:moveTo>
                      <a:pt x="19449" y="1"/>
                    </a:moveTo>
                    <a:cubicBezTo>
                      <a:pt x="12040" y="1"/>
                      <a:pt x="5248" y="4371"/>
                      <a:pt x="978" y="10339"/>
                    </a:cubicBezTo>
                    <a:cubicBezTo>
                      <a:pt x="577" y="10891"/>
                      <a:pt x="176" y="11517"/>
                      <a:pt x="1" y="12169"/>
                    </a:cubicBezTo>
                    <a:cubicBezTo>
                      <a:pt x="833" y="10956"/>
                      <a:pt x="2204" y="10258"/>
                      <a:pt x="3626" y="10258"/>
                    </a:cubicBezTo>
                    <a:cubicBezTo>
                      <a:pt x="4260" y="10258"/>
                      <a:pt x="4904" y="10397"/>
                      <a:pt x="5514" y="10690"/>
                    </a:cubicBezTo>
                    <a:cubicBezTo>
                      <a:pt x="7269" y="11542"/>
                      <a:pt x="8221" y="13422"/>
                      <a:pt x="7946" y="15252"/>
                    </a:cubicBezTo>
                    <a:cubicBezTo>
                      <a:pt x="8654" y="14827"/>
                      <a:pt x="9466" y="14594"/>
                      <a:pt x="10292" y="14594"/>
                    </a:cubicBezTo>
                    <a:cubicBezTo>
                      <a:pt x="10927" y="14594"/>
                      <a:pt x="11571" y="14732"/>
                      <a:pt x="12181" y="15026"/>
                    </a:cubicBezTo>
                    <a:cubicBezTo>
                      <a:pt x="13936" y="15878"/>
                      <a:pt x="14863" y="17733"/>
                      <a:pt x="14612" y="19537"/>
                    </a:cubicBezTo>
                    <a:cubicBezTo>
                      <a:pt x="15401" y="18888"/>
                      <a:pt x="16410" y="18524"/>
                      <a:pt x="17444" y="18524"/>
                    </a:cubicBezTo>
                    <a:cubicBezTo>
                      <a:pt x="18085" y="18524"/>
                      <a:pt x="18735" y="18664"/>
                      <a:pt x="19349" y="18961"/>
                    </a:cubicBezTo>
                    <a:cubicBezTo>
                      <a:pt x="21304" y="19913"/>
                      <a:pt x="22231" y="22119"/>
                      <a:pt x="21630" y="24149"/>
                    </a:cubicBezTo>
                    <a:cubicBezTo>
                      <a:pt x="22476" y="23066"/>
                      <a:pt x="23767" y="22463"/>
                      <a:pt x="25103" y="22463"/>
                    </a:cubicBezTo>
                    <a:cubicBezTo>
                      <a:pt x="25746" y="22463"/>
                      <a:pt x="26399" y="22603"/>
                      <a:pt x="27018" y="22896"/>
                    </a:cubicBezTo>
                    <a:cubicBezTo>
                      <a:pt x="28647" y="23698"/>
                      <a:pt x="29575" y="25377"/>
                      <a:pt x="29474" y="27081"/>
                    </a:cubicBezTo>
                    <a:cubicBezTo>
                      <a:pt x="30307" y="26184"/>
                      <a:pt x="31479" y="25690"/>
                      <a:pt x="32687" y="25690"/>
                    </a:cubicBezTo>
                    <a:cubicBezTo>
                      <a:pt x="33334" y="25690"/>
                      <a:pt x="33992" y="25832"/>
                      <a:pt x="34612" y="26129"/>
                    </a:cubicBezTo>
                    <a:cubicBezTo>
                      <a:pt x="36166" y="26881"/>
                      <a:pt x="37094" y="28435"/>
                      <a:pt x="37094" y="30064"/>
                    </a:cubicBezTo>
                    <a:cubicBezTo>
                      <a:pt x="39750" y="24149"/>
                      <a:pt x="39825" y="17056"/>
                      <a:pt x="36968" y="11242"/>
                    </a:cubicBezTo>
                    <a:cubicBezTo>
                      <a:pt x="34061" y="5277"/>
                      <a:pt x="28096" y="841"/>
                      <a:pt x="21504" y="114"/>
                    </a:cubicBezTo>
                    <a:cubicBezTo>
                      <a:pt x="20815" y="38"/>
                      <a:pt x="20129" y="1"/>
                      <a:pt x="19449" y="1"/>
                    </a:cubicBezTo>
                    <a:close/>
                  </a:path>
                </a:pathLst>
              </a:custGeom>
              <a:solidFill>
                <a:srgbClr val="FFB2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31"/>
              <p:cNvSpPr/>
              <p:nvPr/>
            </p:nvSpPr>
            <p:spPr>
              <a:xfrm>
                <a:off x="1045450" y="3654625"/>
                <a:ext cx="625350" cy="646650"/>
              </a:xfrm>
              <a:custGeom>
                <a:avLst/>
                <a:gdLst/>
                <a:ahLst/>
                <a:cxnLst/>
                <a:rect l="l" t="t" r="r" b="b"/>
                <a:pathLst>
                  <a:path w="25014" h="25866" extrusionOk="0">
                    <a:moveTo>
                      <a:pt x="17093" y="1"/>
                    </a:moveTo>
                    <a:cubicBezTo>
                      <a:pt x="15615" y="402"/>
                      <a:pt x="14211" y="1053"/>
                      <a:pt x="12883" y="1805"/>
                    </a:cubicBezTo>
                    <a:cubicBezTo>
                      <a:pt x="9850" y="3484"/>
                      <a:pt x="7068" y="5615"/>
                      <a:pt x="4637" y="8096"/>
                    </a:cubicBezTo>
                    <a:cubicBezTo>
                      <a:pt x="3234" y="9550"/>
                      <a:pt x="1103" y="11605"/>
                      <a:pt x="51" y="13785"/>
                    </a:cubicBezTo>
                    <a:cubicBezTo>
                      <a:pt x="51" y="13986"/>
                      <a:pt x="51" y="14161"/>
                      <a:pt x="1" y="14362"/>
                    </a:cubicBezTo>
                    <a:cubicBezTo>
                      <a:pt x="709" y="13937"/>
                      <a:pt x="1521" y="13704"/>
                      <a:pt x="2347" y="13704"/>
                    </a:cubicBezTo>
                    <a:cubicBezTo>
                      <a:pt x="2982" y="13704"/>
                      <a:pt x="3626" y="13842"/>
                      <a:pt x="4236" y="14136"/>
                    </a:cubicBezTo>
                    <a:cubicBezTo>
                      <a:pt x="5890" y="14938"/>
                      <a:pt x="6818" y="16667"/>
                      <a:pt x="6692" y="18397"/>
                    </a:cubicBezTo>
                    <a:cubicBezTo>
                      <a:pt x="6717" y="18347"/>
                      <a:pt x="6742" y="18322"/>
                      <a:pt x="6767" y="18272"/>
                    </a:cubicBezTo>
                    <a:cubicBezTo>
                      <a:pt x="8923" y="14963"/>
                      <a:pt x="10652" y="11404"/>
                      <a:pt x="12783" y="8096"/>
                    </a:cubicBezTo>
                    <a:cubicBezTo>
                      <a:pt x="13284" y="7344"/>
                      <a:pt x="13785" y="6617"/>
                      <a:pt x="14311" y="5890"/>
                    </a:cubicBezTo>
                    <a:cubicBezTo>
                      <a:pt x="15489" y="4337"/>
                      <a:pt x="17394" y="2081"/>
                      <a:pt x="18773" y="828"/>
                    </a:cubicBezTo>
                    <a:lnTo>
                      <a:pt x="18773" y="828"/>
                    </a:lnTo>
                    <a:cubicBezTo>
                      <a:pt x="18597" y="6667"/>
                      <a:pt x="17043" y="13485"/>
                      <a:pt x="15364" y="19099"/>
                    </a:cubicBezTo>
                    <a:cubicBezTo>
                      <a:pt x="15063" y="20101"/>
                      <a:pt x="14712" y="21104"/>
                      <a:pt x="14286" y="22056"/>
                    </a:cubicBezTo>
                    <a:cubicBezTo>
                      <a:pt x="14186" y="22307"/>
                      <a:pt x="13986" y="22607"/>
                      <a:pt x="13785" y="22883"/>
                    </a:cubicBezTo>
                    <a:cubicBezTo>
                      <a:pt x="13760" y="23008"/>
                      <a:pt x="13735" y="23134"/>
                      <a:pt x="13685" y="23259"/>
                    </a:cubicBezTo>
                    <a:cubicBezTo>
                      <a:pt x="14531" y="22176"/>
                      <a:pt x="15822" y="21573"/>
                      <a:pt x="17158" y="21573"/>
                    </a:cubicBezTo>
                    <a:cubicBezTo>
                      <a:pt x="17801" y="21573"/>
                      <a:pt x="18454" y="21713"/>
                      <a:pt x="19073" y="22006"/>
                    </a:cubicBezTo>
                    <a:cubicBezTo>
                      <a:pt x="20602" y="22758"/>
                      <a:pt x="21504" y="24262"/>
                      <a:pt x="21529" y="25866"/>
                    </a:cubicBezTo>
                    <a:cubicBezTo>
                      <a:pt x="22006" y="24813"/>
                      <a:pt x="22457" y="23735"/>
                      <a:pt x="22833" y="22657"/>
                    </a:cubicBezTo>
                    <a:cubicBezTo>
                      <a:pt x="24562" y="17620"/>
                      <a:pt x="25013" y="12407"/>
                      <a:pt x="23509" y="7219"/>
                    </a:cubicBezTo>
                    <a:cubicBezTo>
                      <a:pt x="23209" y="6191"/>
                      <a:pt x="22858" y="5139"/>
                      <a:pt x="22407" y="4136"/>
                    </a:cubicBezTo>
                    <a:cubicBezTo>
                      <a:pt x="22106" y="3434"/>
                      <a:pt x="21555" y="2056"/>
                      <a:pt x="20828" y="1655"/>
                    </a:cubicBezTo>
                    <a:cubicBezTo>
                      <a:pt x="19650" y="978"/>
                      <a:pt x="18397" y="402"/>
                      <a:pt x="17093" y="1"/>
                    </a:cubicBezTo>
                    <a:close/>
                  </a:path>
                </a:pathLst>
              </a:custGeom>
              <a:solidFill>
                <a:srgbClr val="ACD3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31"/>
              <p:cNvSpPr/>
              <p:nvPr/>
            </p:nvSpPr>
            <p:spPr>
              <a:xfrm>
                <a:off x="678900" y="4076800"/>
                <a:ext cx="657300" cy="1057825"/>
              </a:xfrm>
              <a:custGeom>
                <a:avLst/>
                <a:gdLst/>
                <a:ahLst/>
                <a:cxnLst/>
                <a:rect l="l" t="t" r="r" b="b"/>
                <a:pathLst>
                  <a:path w="26292" h="42313" extrusionOk="0">
                    <a:moveTo>
                      <a:pt x="25523" y="0"/>
                    </a:moveTo>
                    <a:cubicBezTo>
                      <a:pt x="25314" y="0"/>
                      <a:pt x="25110" y="100"/>
                      <a:pt x="24988" y="282"/>
                    </a:cubicBezTo>
                    <a:cubicBezTo>
                      <a:pt x="17520" y="10733"/>
                      <a:pt x="5966" y="29881"/>
                      <a:pt x="151" y="41335"/>
                    </a:cubicBezTo>
                    <a:cubicBezTo>
                      <a:pt x="1" y="41660"/>
                      <a:pt x="126" y="42061"/>
                      <a:pt x="452" y="42237"/>
                    </a:cubicBezTo>
                    <a:cubicBezTo>
                      <a:pt x="552" y="42287"/>
                      <a:pt x="652" y="42312"/>
                      <a:pt x="753" y="42312"/>
                    </a:cubicBezTo>
                    <a:cubicBezTo>
                      <a:pt x="1003" y="42312"/>
                      <a:pt x="1229" y="42162"/>
                      <a:pt x="1354" y="41936"/>
                    </a:cubicBezTo>
                    <a:cubicBezTo>
                      <a:pt x="7119" y="30533"/>
                      <a:pt x="18647" y="11460"/>
                      <a:pt x="26066" y="1059"/>
                    </a:cubicBezTo>
                    <a:cubicBezTo>
                      <a:pt x="26292" y="758"/>
                      <a:pt x="26216" y="332"/>
                      <a:pt x="25916" y="131"/>
                    </a:cubicBezTo>
                    <a:cubicBezTo>
                      <a:pt x="25797" y="42"/>
                      <a:pt x="25659" y="0"/>
                      <a:pt x="25523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31"/>
              <p:cNvSpPr/>
              <p:nvPr/>
            </p:nvSpPr>
            <p:spPr>
              <a:xfrm>
                <a:off x="1460250" y="5147750"/>
                <a:ext cx="828975" cy="347425"/>
              </a:xfrm>
              <a:custGeom>
                <a:avLst/>
                <a:gdLst/>
                <a:ahLst/>
                <a:cxnLst/>
                <a:rect l="l" t="t" r="r" b="b"/>
                <a:pathLst>
                  <a:path w="33159" h="13897" extrusionOk="0">
                    <a:moveTo>
                      <a:pt x="9621" y="1"/>
                    </a:moveTo>
                    <a:cubicBezTo>
                      <a:pt x="7369" y="1"/>
                      <a:pt x="5095" y="597"/>
                      <a:pt x="3133" y="1604"/>
                    </a:cubicBezTo>
                    <a:cubicBezTo>
                      <a:pt x="1003" y="2682"/>
                      <a:pt x="150" y="5489"/>
                      <a:pt x="50" y="7745"/>
                    </a:cubicBezTo>
                    <a:cubicBezTo>
                      <a:pt x="0" y="8597"/>
                      <a:pt x="75" y="9474"/>
                      <a:pt x="401" y="10276"/>
                    </a:cubicBezTo>
                    <a:cubicBezTo>
                      <a:pt x="1362" y="12812"/>
                      <a:pt x="3541" y="13896"/>
                      <a:pt x="5945" y="13896"/>
                    </a:cubicBezTo>
                    <a:cubicBezTo>
                      <a:pt x="6487" y="13896"/>
                      <a:pt x="7041" y="13841"/>
                      <a:pt x="7594" y="13735"/>
                    </a:cubicBezTo>
                    <a:cubicBezTo>
                      <a:pt x="10832" y="13138"/>
                      <a:pt x="14027" y="12078"/>
                      <a:pt x="17277" y="12078"/>
                    </a:cubicBezTo>
                    <a:cubicBezTo>
                      <a:pt x="17575" y="12078"/>
                      <a:pt x="17872" y="12087"/>
                      <a:pt x="18171" y="12106"/>
                    </a:cubicBezTo>
                    <a:cubicBezTo>
                      <a:pt x="20259" y="12229"/>
                      <a:pt x="22300" y="12833"/>
                      <a:pt x="24363" y="12833"/>
                    </a:cubicBezTo>
                    <a:cubicBezTo>
                      <a:pt x="24404" y="12833"/>
                      <a:pt x="24445" y="12833"/>
                      <a:pt x="24486" y="12833"/>
                    </a:cubicBezTo>
                    <a:cubicBezTo>
                      <a:pt x="24787" y="12833"/>
                      <a:pt x="25063" y="12807"/>
                      <a:pt x="25364" y="12782"/>
                    </a:cubicBezTo>
                    <a:cubicBezTo>
                      <a:pt x="27544" y="12557"/>
                      <a:pt x="29800" y="11379"/>
                      <a:pt x="31128" y="9599"/>
                    </a:cubicBezTo>
                    <a:cubicBezTo>
                      <a:pt x="31730" y="8772"/>
                      <a:pt x="33158" y="5264"/>
                      <a:pt x="31379" y="5038"/>
                    </a:cubicBezTo>
                    <a:cubicBezTo>
                      <a:pt x="31352" y="5035"/>
                      <a:pt x="31325" y="5034"/>
                      <a:pt x="31299" y="5034"/>
                    </a:cubicBezTo>
                    <a:cubicBezTo>
                      <a:pt x="31080" y="5034"/>
                      <a:pt x="30881" y="5121"/>
                      <a:pt x="30702" y="5188"/>
                    </a:cubicBezTo>
                    <a:cubicBezTo>
                      <a:pt x="29450" y="5684"/>
                      <a:pt x="28269" y="5888"/>
                      <a:pt x="27118" y="5888"/>
                    </a:cubicBezTo>
                    <a:cubicBezTo>
                      <a:pt x="25065" y="5888"/>
                      <a:pt x="23106" y="5239"/>
                      <a:pt x="21003" y="4436"/>
                    </a:cubicBezTo>
                    <a:cubicBezTo>
                      <a:pt x="18070" y="3284"/>
                      <a:pt x="15514" y="1053"/>
                      <a:pt x="12406" y="326"/>
                    </a:cubicBezTo>
                    <a:cubicBezTo>
                      <a:pt x="11498" y="105"/>
                      <a:pt x="10561" y="1"/>
                      <a:pt x="9621" y="1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31"/>
              <p:cNvSpPr/>
              <p:nvPr/>
            </p:nvSpPr>
            <p:spPr>
              <a:xfrm>
                <a:off x="821775" y="5086550"/>
                <a:ext cx="343375" cy="384950"/>
              </a:xfrm>
              <a:custGeom>
                <a:avLst/>
                <a:gdLst/>
                <a:ahLst/>
                <a:cxnLst/>
                <a:rect l="l" t="t" r="r" b="b"/>
                <a:pathLst>
                  <a:path w="13735" h="15398" extrusionOk="0">
                    <a:moveTo>
                      <a:pt x="5209" y="0"/>
                    </a:moveTo>
                    <a:cubicBezTo>
                      <a:pt x="4347" y="0"/>
                      <a:pt x="3502" y="272"/>
                      <a:pt x="2832" y="894"/>
                    </a:cubicBezTo>
                    <a:cubicBezTo>
                      <a:pt x="1629" y="2047"/>
                      <a:pt x="1604" y="3977"/>
                      <a:pt x="1905" y="5631"/>
                    </a:cubicBezTo>
                    <a:cubicBezTo>
                      <a:pt x="2356" y="8012"/>
                      <a:pt x="3333" y="9842"/>
                      <a:pt x="4612" y="11847"/>
                    </a:cubicBezTo>
                    <a:cubicBezTo>
                      <a:pt x="4460" y="11837"/>
                      <a:pt x="4308" y="11831"/>
                      <a:pt x="4155" y="11831"/>
                    </a:cubicBezTo>
                    <a:cubicBezTo>
                      <a:pt x="3195" y="11831"/>
                      <a:pt x="2218" y="12034"/>
                      <a:pt x="1353" y="12423"/>
                    </a:cubicBezTo>
                    <a:cubicBezTo>
                      <a:pt x="702" y="12724"/>
                      <a:pt x="0" y="13301"/>
                      <a:pt x="125" y="14002"/>
                    </a:cubicBezTo>
                    <a:cubicBezTo>
                      <a:pt x="226" y="14754"/>
                      <a:pt x="1103" y="15055"/>
                      <a:pt x="1855" y="15180"/>
                    </a:cubicBezTo>
                    <a:cubicBezTo>
                      <a:pt x="2977" y="15347"/>
                      <a:pt x="4107" y="15398"/>
                      <a:pt x="5240" y="15398"/>
                    </a:cubicBezTo>
                    <a:cubicBezTo>
                      <a:pt x="6157" y="15398"/>
                      <a:pt x="7076" y="15364"/>
                      <a:pt x="7995" y="15331"/>
                    </a:cubicBezTo>
                    <a:cubicBezTo>
                      <a:pt x="9374" y="15281"/>
                      <a:pt x="10752" y="15205"/>
                      <a:pt x="12130" y="15130"/>
                    </a:cubicBezTo>
                    <a:cubicBezTo>
                      <a:pt x="12456" y="15105"/>
                      <a:pt x="12832" y="15080"/>
                      <a:pt x="13083" y="14854"/>
                    </a:cubicBezTo>
                    <a:cubicBezTo>
                      <a:pt x="13735" y="14328"/>
                      <a:pt x="13333" y="12298"/>
                      <a:pt x="13208" y="11521"/>
                    </a:cubicBezTo>
                    <a:cubicBezTo>
                      <a:pt x="12657" y="8087"/>
                      <a:pt x="10927" y="4779"/>
                      <a:pt x="8973" y="1947"/>
                    </a:cubicBezTo>
                    <a:cubicBezTo>
                      <a:pt x="8184" y="780"/>
                      <a:pt x="6672" y="0"/>
                      <a:pt x="5209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31"/>
              <p:cNvSpPr/>
              <p:nvPr/>
            </p:nvSpPr>
            <p:spPr>
              <a:xfrm>
                <a:off x="762875" y="4252700"/>
                <a:ext cx="789500" cy="632250"/>
              </a:xfrm>
              <a:custGeom>
                <a:avLst/>
                <a:gdLst/>
                <a:ahLst/>
                <a:cxnLst/>
                <a:rect l="l" t="t" r="r" b="b"/>
                <a:pathLst>
                  <a:path w="31580" h="25290" extrusionOk="0">
                    <a:moveTo>
                      <a:pt x="15852" y="0"/>
                    </a:moveTo>
                    <a:cubicBezTo>
                      <a:pt x="13641" y="0"/>
                      <a:pt x="11429" y="539"/>
                      <a:pt x="9649" y="1617"/>
                    </a:cubicBezTo>
                    <a:cubicBezTo>
                      <a:pt x="7644" y="2845"/>
                      <a:pt x="6065" y="4775"/>
                      <a:pt x="5063" y="6955"/>
                    </a:cubicBezTo>
                    <a:cubicBezTo>
                      <a:pt x="4211" y="8785"/>
                      <a:pt x="3735" y="10790"/>
                      <a:pt x="2532" y="12369"/>
                    </a:cubicBezTo>
                    <a:cubicBezTo>
                      <a:pt x="2181" y="12820"/>
                      <a:pt x="1730" y="13271"/>
                      <a:pt x="1203" y="13547"/>
                    </a:cubicBezTo>
                    <a:cubicBezTo>
                      <a:pt x="827" y="13747"/>
                      <a:pt x="301" y="13747"/>
                      <a:pt x="0" y="14123"/>
                    </a:cubicBezTo>
                    <a:cubicBezTo>
                      <a:pt x="1" y="14122"/>
                      <a:pt x="3" y="14121"/>
                      <a:pt x="5" y="14121"/>
                    </a:cubicBezTo>
                    <a:cubicBezTo>
                      <a:pt x="112" y="14121"/>
                      <a:pt x="1481" y="15202"/>
                      <a:pt x="1579" y="15276"/>
                    </a:cubicBezTo>
                    <a:cubicBezTo>
                      <a:pt x="1203" y="15380"/>
                      <a:pt x="810" y="15433"/>
                      <a:pt x="428" y="15433"/>
                    </a:cubicBezTo>
                    <a:cubicBezTo>
                      <a:pt x="352" y="15433"/>
                      <a:pt x="276" y="15430"/>
                      <a:pt x="201" y="15426"/>
                    </a:cubicBezTo>
                    <a:lnTo>
                      <a:pt x="201" y="15426"/>
                    </a:lnTo>
                    <a:cubicBezTo>
                      <a:pt x="802" y="16028"/>
                      <a:pt x="1554" y="16504"/>
                      <a:pt x="2356" y="16805"/>
                    </a:cubicBezTo>
                    <a:cubicBezTo>
                      <a:pt x="1704" y="17030"/>
                      <a:pt x="978" y="16830"/>
                      <a:pt x="426" y="17331"/>
                    </a:cubicBezTo>
                    <a:cubicBezTo>
                      <a:pt x="2632" y="18609"/>
                      <a:pt x="4762" y="19988"/>
                      <a:pt x="6817" y="21466"/>
                    </a:cubicBezTo>
                    <a:cubicBezTo>
                      <a:pt x="7945" y="22294"/>
                      <a:pt x="9098" y="23121"/>
                      <a:pt x="10301" y="23847"/>
                    </a:cubicBezTo>
                    <a:cubicBezTo>
                      <a:pt x="11454" y="24549"/>
                      <a:pt x="12507" y="24875"/>
                      <a:pt x="13835" y="25101"/>
                    </a:cubicBezTo>
                    <a:cubicBezTo>
                      <a:pt x="14603" y="25229"/>
                      <a:pt x="15375" y="25290"/>
                      <a:pt x="16145" y="25290"/>
                    </a:cubicBezTo>
                    <a:cubicBezTo>
                      <a:pt x="18090" y="25290"/>
                      <a:pt x="20024" y="24898"/>
                      <a:pt x="21855" y="24198"/>
                    </a:cubicBezTo>
                    <a:cubicBezTo>
                      <a:pt x="23434" y="23597"/>
                      <a:pt x="24837" y="22619"/>
                      <a:pt x="26116" y="21542"/>
                    </a:cubicBezTo>
                    <a:cubicBezTo>
                      <a:pt x="27093" y="20740"/>
                      <a:pt x="28071" y="19963"/>
                      <a:pt x="29073" y="19186"/>
                    </a:cubicBezTo>
                    <a:cubicBezTo>
                      <a:pt x="29574" y="18810"/>
                      <a:pt x="30076" y="18509"/>
                      <a:pt x="30502" y="18108"/>
                    </a:cubicBezTo>
                    <a:cubicBezTo>
                      <a:pt x="30802" y="17857"/>
                      <a:pt x="31078" y="17557"/>
                      <a:pt x="31304" y="17206"/>
                    </a:cubicBezTo>
                    <a:cubicBezTo>
                      <a:pt x="31329" y="17181"/>
                      <a:pt x="31329" y="17156"/>
                      <a:pt x="31329" y="17106"/>
                    </a:cubicBezTo>
                    <a:cubicBezTo>
                      <a:pt x="31329" y="17055"/>
                      <a:pt x="31228" y="17055"/>
                      <a:pt x="31178" y="17055"/>
                    </a:cubicBezTo>
                    <a:lnTo>
                      <a:pt x="29424" y="17281"/>
                    </a:lnTo>
                    <a:cubicBezTo>
                      <a:pt x="30176" y="16805"/>
                      <a:pt x="30953" y="16278"/>
                      <a:pt x="31253" y="15476"/>
                    </a:cubicBezTo>
                    <a:lnTo>
                      <a:pt x="31253" y="15476"/>
                    </a:lnTo>
                    <a:cubicBezTo>
                      <a:pt x="30992" y="15514"/>
                      <a:pt x="30724" y="15534"/>
                      <a:pt x="30454" y="15534"/>
                    </a:cubicBezTo>
                    <a:cubicBezTo>
                      <a:pt x="29999" y="15534"/>
                      <a:pt x="29539" y="15477"/>
                      <a:pt x="29098" y="15351"/>
                    </a:cubicBezTo>
                    <a:cubicBezTo>
                      <a:pt x="30076" y="15276"/>
                      <a:pt x="30878" y="14524"/>
                      <a:pt x="31579" y="13822"/>
                    </a:cubicBezTo>
                    <a:cubicBezTo>
                      <a:pt x="30552" y="13822"/>
                      <a:pt x="29750" y="13121"/>
                      <a:pt x="29173" y="12369"/>
                    </a:cubicBezTo>
                    <a:cubicBezTo>
                      <a:pt x="27945" y="10790"/>
                      <a:pt x="27469" y="8785"/>
                      <a:pt x="26642" y="6955"/>
                    </a:cubicBezTo>
                    <a:cubicBezTo>
                      <a:pt x="25639" y="4775"/>
                      <a:pt x="24060" y="2845"/>
                      <a:pt x="22055" y="1617"/>
                    </a:cubicBezTo>
                    <a:cubicBezTo>
                      <a:pt x="20276" y="539"/>
                      <a:pt x="18064" y="0"/>
                      <a:pt x="15852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31"/>
              <p:cNvSpPr/>
              <p:nvPr/>
            </p:nvSpPr>
            <p:spPr>
              <a:xfrm>
                <a:off x="917000" y="4798750"/>
                <a:ext cx="716825" cy="760625"/>
              </a:xfrm>
              <a:custGeom>
                <a:avLst/>
                <a:gdLst/>
                <a:ahLst/>
                <a:cxnLst/>
                <a:rect l="l" t="t" r="r" b="b"/>
                <a:pathLst>
                  <a:path w="28673" h="30425" extrusionOk="0">
                    <a:moveTo>
                      <a:pt x="19600" y="0"/>
                    </a:moveTo>
                    <a:cubicBezTo>
                      <a:pt x="18422" y="953"/>
                      <a:pt x="17119" y="1830"/>
                      <a:pt x="15690" y="2381"/>
                    </a:cubicBezTo>
                    <a:cubicBezTo>
                      <a:pt x="13862" y="3062"/>
                      <a:pt x="11932" y="3449"/>
                      <a:pt x="9991" y="3449"/>
                    </a:cubicBezTo>
                    <a:cubicBezTo>
                      <a:pt x="9217" y="3449"/>
                      <a:pt x="8441" y="3387"/>
                      <a:pt x="7670" y="3259"/>
                    </a:cubicBezTo>
                    <a:cubicBezTo>
                      <a:pt x="6342" y="3033"/>
                      <a:pt x="5289" y="2707"/>
                      <a:pt x="4136" y="2005"/>
                    </a:cubicBezTo>
                    <a:cubicBezTo>
                      <a:pt x="3409" y="1579"/>
                      <a:pt x="2682" y="1103"/>
                      <a:pt x="2006" y="602"/>
                    </a:cubicBezTo>
                    <a:cubicBezTo>
                      <a:pt x="1605" y="2832"/>
                      <a:pt x="1229" y="5038"/>
                      <a:pt x="853" y="7269"/>
                    </a:cubicBezTo>
                    <a:cubicBezTo>
                      <a:pt x="427" y="9625"/>
                      <a:pt x="1" y="11780"/>
                      <a:pt x="301" y="14186"/>
                    </a:cubicBezTo>
                    <a:cubicBezTo>
                      <a:pt x="727" y="17494"/>
                      <a:pt x="2557" y="21229"/>
                      <a:pt x="4712" y="23810"/>
                    </a:cubicBezTo>
                    <a:cubicBezTo>
                      <a:pt x="6291" y="25690"/>
                      <a:pt x="8146" y="26617"/>
                      <a:pt x="10352" y="27544"/>
                    </a:cubicBezTo>
                    <a:cubicBezTo>
                      <a:pt x="12382" y="28397"/>
                      <a:pt x="14186" y="29299"/>
                      <a:pt x="16342" y="29925"/>
                    </a:cubicBezTo>
                    <a:cubicBezTo>
                      <a:pt x="17448" y="30254"/>
                      <a:pt x="18564" y="30425"/>
                      <a:pt x="19676" y="30425"/>
                    </a:cubicBezTo>
                    <a:cubicBezTo>
                      <a:pt x="21106" y="30425"/>
                      <a:pt x="22528" y="30142"/>
                      <a:pt x="23911" y="29549"/>
                    </a:cubicBezTo>
                    <a:cubicBezTo>
                      <a:pt x="28246" y="27745"/>
                      <a:pt x="28672" y="22933"/>
                      <a:pt x="27319" y="19073"/>
                    </a:cubicBezTo>
                    <a:cubicBezTo>
                      <a:pt x="26116" y="15690"/>
                      <a:pt x="24537" y="12457"/>
                      <a:pt x="23058" y="9173"/>
                    </a:cubicBezTo>
                    <a:cubicBezTo>
                      <a:pt x="22582" y="8171"/>
                      <a:pt x="22156" y="7143"/>
                      <a:pt x="21730" y="6141"/>
                    </a:cubicBezTo>
                    <a:cubicBezTo>
                      <a:pt x="20953" y="4286"/>
                      <a:pt x="20602" y="1705"/>
                      <a:pt x="19600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31"/>
              <p:cNvSpPr/>
              <p:nvPr/>
            </p:nvSpPr>
            <p:spPr>
              <a:xfrm>
                <a:off x="818625" y="4446850"/>
                <a:ext cx="300775" cy="237075"/>
              </a:xfrm>
              <a:custGeom>
                <a:avLst/>
                <a:gdLst/>
                <a:ahLst/>
                <a:cxnLst/>
                <a:rect l="l" t="t" r="r" b="b"/>
                <a:pathLst>
                  <a:path w="12031" h="9483" extrusionOk="0">
                    <a:moveTo>
                      <a:pt x="6870" y="0"/>
                    </a:moveTo>
                    <a:cubicBezTo>
                      <a:pt x="6152" y="0"/>
                      <a:pt x="5424" y="142"/>
                      <a:pt x="4738" y="417"/>
                    </a:cubicBezTo>
                    <a:cubicBezTo>
                      <a:pt x="3886" y="743"/>
                      <a:pt x="3084" y="1194"/>
                      <a:pt x="2332" y="1720"/>
                    </a:cubicBezTo>
                    <a:cubicBezTo>
                      <a:pt x="2056" y="1921"/>
                      <a:pt x="1805" y="2121"/>
                      <a:pt x="1555" y="2322"/>
                    </a:cubicBezTo>
                    <a:cubicBezTo>
                      <a:pt x="1229" y="3124"/>
                      <a:pt x="828" y="3901"/>
                      <a:pt x="302" y="4603"/>
                    </a:cubicBezTo>
                    <a:cubicBezTo>
                      <a:pt x="201" y="4728"/>
                      <a:pt x="101" y="4828"/>
                      <a:pt x="1" y="4954"/>
                    </a:cubicBezTo>
                    <a:cubicBezTo>
                      <a:pt x="1" y="4953"/>
                      <a:pt x="1" y="4953"/>
                      <a:pt x="2" y="4953"/>
                    </a:cubicBezTo>
                    <a:cubicBezTo>
                      <a:pt x="61" y="4953"/>
                      <a:pt x="2710" y="6835"/>
                      <a:pt x="3008" y="7034"/>
                    </a:cubicBezTo>
                    <a:cubicBezTo>
                      <a:pt x="4036" y="7786"/>
                      <a:pt x="5164" y="8412"/>
                      <a:pt x="6342" y="8888"/>
                    </a:cubicBezTo>
                    <a:cubicBezTo>
                      <a:pt x="7182" y="9218"/>
                      <a:pt x="8099" y="9483"/>
                      <a:pt x="8998" y="9483"/>
                    </a:cubicBezTo>
                    <a:cubicBezTo>
                      <a:pt x="9467" y="9483"/>
                      <a:pt x="9931" y="9411"/>
                      <a:pt x="10377" y="9239"/>
                    </a:cubicBezTo>
                    <a:cubicBezTo>
                      <a:pt x="10678" y="9114"/>
                      <a:pt x="11003" y="8939"/>
                      <a:pt x="11229" y="8663"/>
                    </a:cubicBezTo>
                    <a:cubicBezTo>
                      <a:pt x="12031" y="7761"/>
                      <a:pt x="12031" y="6207"/>
                      <a:pt x="11906" y="5054"/>
                    </a:cubicBezTo>
                    <a:cubicBezTo>
                      <a:pt x="11780" y="3826"/>
                      <a:pt x="11329" y="2598"/>
                      <a:pt x="10527" y="1645"/>
                    </a:cubicBezTo>
                    <a:cubicBezTo>
                      <a:pt x="9588" y="525"/>
                      <a:pt x="8248" y="0"/>
                      <a:pt x="6870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31"/>
              <p:cNvSpPr/>
              <p:nvPr/>
            </p:nvSpPr>
            <p:spPr>
              <a:xfrm>
                <a:off x="1203975" y="4446850"/>
                <a:ext cx="297025" cy="234775"/>
              </a:xfrm>
              <a:custGeom>
                <a:avLst/>
                <a:gdLst/>
                <a:ahLst/>
                <a:cxnLst/>
                <a:rect l="l" t="t" r="r" b="b"/>
                <a:pathLst>
                  <a:path w="11881" h="9391" extrusionOk="0">
                    <a:moveTo>
                      <a:pt x="5111" y="0"/>
                    </a:moveTo>
                    <a:cubicBezTo>
                      <a:pt x="3733" y="0"/>
                      <a:pt x="2393" y="525"/>
                      <a:pt x="1454" y="1645"/>
                    </a:cubicBezTo>
                    <a:cubicBezTo>
                      <a:pt x="251" y="3074"/>
                      <a:pt x="0" y="4803"/>
                      <a:pt x="251" y="6608"/>
                    </a:cubicBezTo>
                    <a:cubicBezTo>
                      <a:pt x="351" y="7284"/>
                      <a:pt x="627" y="8036"/>
                      <a:pt x="1028" y="8613"/>
                    </a:cubicBezTo>
                    <a:cubicBezTo>
                      <a:pt x="1479" y="9214"/>
                      <a:pt x="2482" y="9365"/>
                      <a:pt x="3183" y="9390"/>
                    </a:cubicBezTo>
                    <a:cubicBezTo>
                      <a:pt x="3213" y="9390"/>
                      <a:pt x="3243" y="9390"/>
                      <a:pt x="3273" y="9390"/>
                    </a:cubicBezTo>
                    <a:cubicBezTo>
                      <a:pt x="4844" y="9390"/>
                      <a:pt x="6343" y="8750"/>
                      <a:pt x="7745" y="8036"/>
                    </a:cubicBezTo>
                    <a:cubicBezTo>
                      <a:pt x="8597" y="7610"/>
                      <a:pt x="9599" y="7209"/>
                      <a:pt x="10326" y="6558"/>
                    </a:cubicBezTo>
                    <a:cubicBezTo>
                      <a:pt x="10853" y="6081"/>
                      <a:pt x="11379" y="5530"/>
                      <a:pt x="11880" y="5029"/>
                    </a:cubicBezTo>
                    <a:cubicBezTo>
                      <a:pt x="11755" y="4878"/>
                      <a:pt x="11655" y="4728"/>
                      <a:pt x="11554" y="4578"/>
                    </a:cubicBezTo>
                    <a:cubicBezTo>
                      <a:pt x="11003" y="3801"/>
                      <a:pt x="10552" y="3024"/>
                      <a:pt x="10176" y="2147"/>
                    </a:cubicBezTo>
                    <a:cubicBezTo>
                      <a:pt x="10000" y="1996"/>
                      <a:pt x="9825" y="1871"/>
                      <a:pt x="9650" y="1720"/>
                    </a:cubicBezTo>
                    <a:cubicBezTo>
                      <a:pt x="8898" y="1194"/>
                      <a:pt x="8096" y="743"/>
                      <a:pt x="7244" y="417"/>
                    </a:cubicBezTo>
                    <a:cubicBezTo>
                      <a:pt x="6557" y="142"/>
                      <a:pt x="5829" y="0"/>
                      <a:pt x="511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31"/>
              <p:cNvSpPr/>
              <p:nvPr/>
            </p:nvSpPr>
            <p:spPr>
              <a:xfrm>
                <a:off x="871275" y="4252700"/>
                <a:ext cx="575825" cy="427775"/>
              </a:xfrm>
              <a:custGeom>
                <a:avLst/>
                <a:gdLst/>
                <a:ahLst/>
                <a:cxnLst/>
                <a:rect l="l" t="t" r="r" b="b"/>
                <a:pathLst>
                  <a:path w="23033" h="17111" extrusionOk="0">
                    <a:moveTo>
                      <a:pt x="11516" y="0"/>
                    </a:moveTo>
                    <a:cubicBezTo>
                      <a:pt x="9305" y="0"/>
                      <a:pt x="7093" y="539"/>
                      <a:pt x="5313" y="1617"/>
                    </a:cubicBezTo>
                    <a:cubicBezTo>
                      <a:pt x="3308" y="2845"/>
                      <a:pt x="1729" y="4775"/>
                      <a:pt x="727" y="6955"/>
                    </a:cubicBezTo>
                    <a:cubicBezTo>
                      <a:pt x="451" y="7532"/>
                      <a:pt x="226" y="8133"/>
                      <a:pt x="0" y="8735"/>
                    </a:cubicBezTo>
                    <a:cubicBezTo>
                      <a:pt x="752" y="8158"/>
                      <a:pt x="1579" y="7632"/>
                      <a:pt x="2431" y="7306"/>
                    </a:cubicBezTo>
                    <a:cubicBezTo>
                      <a:pt x="3187" y="6999"/>
                      <a:pt x="4015" y="6831"/>
                      <a:pt x="4837" y="6831"/>
                    </a:cubicBezTo>
                    <a:cubicBezTo>
                      <a:pt x="5759" y="6831"/>
                      <a:pt x="6674" y="7043"/>
                      <a:pt x="7469" y="7506"/>
                    </a:cubicBezTo>
                    <a:cubicBezTo>
                      <a:pt x="8847" y="8334"/>
                      <a:pt x="9749" y="9837"/>
                      <a:pt x="10176" y="11391"/>
                    </a:cubicBezTo>
                    <a:cubicBezTo>
                      <a:pt x="10476" y="12519"/>
                      <a:pt x="10577" y="13672"/>
                      <a:pt x="10627" y="14850"/>
                    </a:cubicBezTo>
                    <a:cubicBezTo>
                      <a:pt x="10652" y="15677"/>
                      <a:pt x="10401" y="16880"/>
                      <a:pt x="11554" y="17080"/>
                    </a:cubicBezTo>
                    <a:cubicBezTo>
                      <a:pt x="11661" y="17101"/>
                      <a:pt x="11756" y="17110"/>
                      <a:pt x="11841" y="17110"/>
                    </a:cubicBezTo>
                    <a:cubicBezTo>
                      <a:pt x="12812" y="17110"/>
                      <a:pt x="12427" y="15871"/>
                      <a:pt x="12381" y="15226"/>
                    </a:cubicBezTo>
                    <a:cubicBezTo>
                      <a:pt x="12331" y="13973"/>
                      <a:pt x="12506" y="12594"/>
                      <a:pt x="12857" y="11391"/>
                    </a:cubicBezTo>
                    <a:cubicBezTo>
                      <a:pt x="13283" y="9837"/>
                      <a:pt x="14161" y="8334"/>
                      <a:pt x="15564" y="7506"/>
                    </a:cubicBezTo>
                    <a:cubicBezTo>
                      <a:pt x="16359" y="7043"/>
                      <a:pt x="17267" y="6831"/>
                      <a:pt x="18186" y="6831"/>
                    </a:cubicBezTo>
                    <a:cubicBezTo>
                      <a:pt x="19005" y="6831"/>
                      <a:pt x="19834" y="6999"/>
                      <a:pt x="20602" y="7306"/>
                    </a:cubicBezTo>
                    <a:cubicBezTo>
                      <a:pt x="21454" y="7632"/>
                      <a:pt x="22256" y="8158"/>
                      <a:pt x="23033" y="8735"/>
                    </a:cubicBezTo>
                    <a:cubicBezTo>
                      <a:pt x="22807" y="8133"/>
                      <a:pt x="22582" y="7532"/>
                      <a:pt x="22306" y="6955"/>
                    </a:cubicBezTo>
                    <a:cubicBezTo>
                      <a:pt x="21303" y="4775"/>
                      <a:pt x="19724" y="2845"/>
                      <a:pt x="17719" y="1617"/>
                    </a:cubicBezTo>
                    <a:cubicBezTo>
                      <a:pt x="15940" y="539"/>
                      <a:pt x="13728" y="0"/>
                      <a:pt x="11516" y="0"/>
                    </a:cubicBezTo>
                    <a:close/>
                  </a:path>
                </a:pathLst>
              </a:custGeom>
              <a:solidFill>
                <a:srgbClr val="755F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31"/>
              <p:cNvSpPr/>
              <p:nvPr/>
            </p:nvSpPr>
            <p:spPr>
              <a:xfrm>
                <a:off x="1106850" y="4663150"/>
                <a:ext cx="100275" cy="65850"/>
              </a:xfrm>
              <a:custGeom>
                <a:avLst/>
                <a:gdLst/>
                <a:ahLst/>
                <a:cxnLst/>
                <a:rect l="l" t="t" r="r" b="b"/>
                <a:pathLst>
                  <a:path w="4011" h="2634" extrusionOk="0">
                    <a:moveTo>
                      <a:pt x="2171" y="1"/>
                    </a:moveTo>
                    <a:cubicBezTo>
                      <a:pt x="1840" y="1"/>
                      <a:pt x="1509" y="46"/>
                      <a:pt x="1179" y="136"/>
                    </a:cubicBezTo>
                    <a:cubicBezTo>
                      <a:pt x="878" y="236"/>
                      <a:pt x="577" y="362"/>
                      <a:pt x="402" y="612"/>
                    </a:cubicBezTo>
                    <a:cubicBezTo>
                      <a:pt x="1" y="1189"/>
                      <a:pt x="702" y="1966"/>
                      <a:pt x="1128" y="2292"/>
                    </a:cubicBezTo>
                    <a:cubicBezTo>
                      <a:pt x="1432" y="2508"/>
                      <a:pt x="1802" y="2633"/>
                      <a:pt x="2166" y="2633"/>
                    </a:cubicBezTo>
                    <a:cubicBezTo>
                      <a:pt x="2434" y="2633"/>
                      <a:pt x="2699" y="2566"/>
                      <a:pt x="2933" y="2417"/>
                    </a:cubicBezTo>
                    <a:cubicBezTo>
                      <a:pt x="3384" y="2141"/>
                      <a:pt x="3760" y="1540"/>
                      <a:pt x="3860" y="1038"/>
                    </a:cubicBezTo>
                    <a:cubicBezTo>
                      <a:pt x="4011" y="362"/>
                      <a:pt x="3409" y="161"/>
                      <a:pt x="2833" y="61"/>
                    </a:cubicBezTo>
                    <a:cubicBezTo>
                      <a:pt x="2612" y="21"/>
                      <a:pt x="2392" y="1"/>
                      <a:pt x="2171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31"/>
              <p:cNvSpPr/>
              <p:nvPr/>
            </p:nvSpPr>
            <p:spPr>
              <a:xfrm>
                <a:off x="1108725" y="4714775"/>
                <a:ext cx="55175" cy="695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783" extrusionOk="0">
                    <a:moveTo>
                      <a:pt x="2031" y="1"/>
                    </a:moveTo>
                    <a:cubicBezTo>
                      <a:pt x="1956" y="1"/>
                      <a:pt x="1906" y="76"/>
                      <a:pt x="1906" y="151"/>
                    </a:cubicBezTo>
                    <a:cubicBezTo>
                      <a:pt x="1931" y="577"/>
                      <a:pt x="1931" y="1003"/>
                      <a:pt x="1931" y="1455"/>
                    </a:cubicBezTo>
                    <a:cubicBezTo>
                      <a:pt x="1956" y="1655"/>
                      <a:pt x="1931" y="1831"/>
                      <a:pt x="1881" y="1981"/>
                    </a:cubicBezTo>
                    <a:cubicBezTo>
                      <a:pt x="1780" y="2257"/>
                      <a:pt x="1505" y="2482"/>
                      <a:pt x="1179" y="2507"/>
                    </a:cubicBezTo>
                    <a:cubicBezTo>
                      <a:pt x="1134" y="2511"/>
                      <a:pt x="1091" y="2513"/>
                      <a:pt x="1049" y="2513"/>
                    </a:cubicBezTo>
                    <a:cubicBezTo>
                      <a:pt x="831" y="2513"/>
                      <a:pt x="649" y="2458"/>
                      <a:pt x="502" y="2332"/>
                    </a:cubicBezTo>
                    <a:cubicBezTo>
                      <a:pt x="352" y="2181"/>
                      <a:pt x="277" y="2006"/>
                      <a:pt x="251" y="1780"/>
                    </a:cubicBezTo>
                    <a:cubicBezTo>
                      <a:pt x="251" y="1705"/>
                      <a:pt x="201" y="1630"/>
                      <a:pt x="126" y="1630"/>
                    </a:cubicBezTo>
                    <a:cubicBezTo>
                      <a:pt x="51" y="1655"/>
                      <a:pt x="1" y="1705"/>
                      <a:pt x="1" y="1780"/>
                    </a:cubicBezTo>
                    <a:cubicBezTo>
                      <a:pt x="1" y="2081"/>
                      <a:pt x="126" y="2332"/>
                      <a:pt x="327" y="2532"/>
                    </a:cubicBezTo>
                    <a:cubicBezTo>
                      <a:pt x="527" y="2708"/>
                      <a:pt x="778" y="2783"/>
                      <a:pt x="1079" y="2783"/>
                    </a:cubicBezTo>
                    <a:lnTo>
                      <a:pt x="1204" y="2783"/>
                    </a:lnTo>
                    <a:cubicBezTo>
                      <a:pt x="1630" y="2733"/>
                      <a:pt x="2006" y="2457"/>
                      <a:pt x="2131" y="2056"/>
                    </a:cubicBezTo>
                    <a:cubicBezTo>
                      <a:pt x="2206" y="1856"/>
                      <a:pt x="2206" y="1655"/>
                      <a:pt x="2206" y="1455"/>
                    </a:cubicBezTo>
                    <a:cubicBezTo>
                      <a:pt x="2206" y="1003"/>
                      <a:pt x="2181" y="552"/>
                      <a:pt x="2181" y="126"/>
                    </a:cubicBezTo>
                    <a:cubicBezTo>
                      <a:pt x="2181" y="51"/>
                      <a:pt x="2106" y="1"/>
                      <a:pt x="2031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31"/>
              <p:cNvSpPr/>
              <p:nvPr/>
            </p:nvSpPr>
            <p:spPr>
              <a:xfrm>
                <a:off x="1156975" y="4750500"/>
                <a:ext cx="5517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1405" extrusionOk="0">
                    <a:moveTo>
                      <a:pt x="2081" y="1"/>
                    </a:moveTo>
                    <a:cubicBezTo>
                      <a:pt x="2006" y="1"/>
                      <a:pt x="1956" y="76"/>
                      <a:pt x="1956" y="151"/>
                    </a:cubicBezTo>
                    <a:cubicBezTo>
                      <a:pt x="1956" y="452"/>
                      <a:pt x="1880" y="853"/>
                      <a:pt x="1504" y="1053"/>
                    </a:cubicBezTo>
                    <a:cubicBezTo>
                      <a:pt x="1414" y="1110"/>
                      <a:pt x="1303" y="1136"/>
                      <a:pt x="1188" y="1136"/>
                    </a:cubicBezTo>
                    <a:cubicBezTo>
                      <a:pt x="1048" y="1136"/>
                      <a:pt x="902" y="1097"/>
                      <a:pt x="778" y="1028"/>
                    </a:cubicBezTo>
                    <a:cubicBezTo>
                      <a:pt x="477" y="853"/>
                      <a:pt x="352" y="502"/>
                      <a:pt x="276" y="151"/>
                    </a:cubicBezTo>
                    <a:cubicBezTo>
                      <a:pt x="256" y="89"/>
                      <a:pt x="201" y="44"/>
                      <a:pt x="155" y="44"/>
                    </a:cubicBezTo>
                    <a:cubicBezTo>
                      <a:pt x="145" y="44"/>
                      <a:pt x="135" y="46"/>
                      <a:pt x="126" y="51"/>
                    </a:cubicBezTo>
                    <a:cubicBezTo>
                      <a:pt x="51" y="51"/>
                      <a:pt x="1" y="126"/>
                      <a:pt x="26" y="201"/>
                    </a:cubicBezTo>
                    <a:cubicBezTo>
                      <a:pt x="126" y="602"/>
                      <a:pt x="251" y="1028"/>
                      <a:pt x="652" y="1254"/>
                    </a:cubicBezTo>
                    <a:cubicBezTo>
                      <a:pt x="803" y="1354"/>
                      <a:pt x="1003" y="1404"/>
                      <a:pt x="1179" y="1404"/>
                    </a:cubicBezTo>
                    <a:cubicBezTo>
                      <a:pt x="1329" y="1404"/>
                      <a:pt x="1504" y="1354"/>
                      <a:pt x="1630" y="1279"/>
                    </a:cubicBezTo>
                    <a:cubicBezTo>
                      <a:pt x="2031" y="1078"/>
                      <a:pt x="2206" y="677"/>
                      <a:pt x="2206" y="151"/>
                    </a:cubicBezTo>
                    <a:cubicBezTo>
                      <a:pt x="2206" y="76"/>
                      <a:pt x="2156" y="26"/>
                      <a:pt x="2081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31"/>
              <p:cNvSpPr/>
              <p:nvPr/>
            </p:nvSpPr>
            <p:spPr>
              <a:xfrm>
                <a:off x="877525" y="4264275"/>
                <a:ext cx="144775" cy="105300"/>
              </a:xfrm>
              <a:custGeom>
                <a:avLst/>
                <a:gdLst/>
                <a:ahLst/>
                <a:cxnLst/>
                <a:rect l="l" t="t" r="r" b="b"/>
                <a:pathLst>
                  <a:path w="5791" h="4212" extrusionOk="0">
                    <a:moveTo>
                      <a:pt x="2362" y="72"/>
                    </a:moveTo>
                    <a:cubicBezTo>
                      <a:pt x="2285" y="72"/>
                      <a:pt x="2208" y="74"/>
                      <a:pt x="2131" y="76"/>
                    </a:cubicBezTo>
                    <a:cubicBezTo>
                      <a:pt x="1479" y="101"/>
                      <a:pt x="1" y="1"/>
                      <a:pt x="1" y="953"/>
                    </a:cubicBezTo>
                    <a:cubicBezTo>
                      <a:pt x="151" y="891"/>
                      <a:pt x="308" y="865"/>
                      <a:pt x="464" y="865"/>
                    </a:cubicBezTo>
                    <a:cubicBezTo>
                      <a:pt x="621" y="865"/>
                      <a:pt x="778" y="891"/>
                      <a:pt x="928" y="928"/>
                    </a:cubicBezTo>
                    <a:cubicBezTo>
                      <a:pt x="1479" y="1104"/>
                      <a:pt x="1956" y="1404"/>
                      <a:pt x="2357" y="1805"/>
                    </a:cubicBezTo>
                    <a:cubicBezTo>
                      <a:pt x="2657" y="2131"/>
                      <a:pt x="2908" y="2482"/>
                      <a:pt x="3134" y="2858"/>
                    </a:cubicBezTo>
                    <a:cubicBezTo>
                      <a:pt x="3209" y="2983"/>
                      <a:pt x="3259" y="3084"/>
                      <a:pt x="3334" y="3184"/>
                    </a:cubicBezTo>
                    <a:cubicBezTo>
                      <a:pt x="3509" y="3510"/>
                      <a:pt x="3660" y="3835"/>
                      <a:pt x="3735" y="4211"/>
                    </a:cubicBezTo>
                    <a:cubicBezTo>
                      <a:pt x="4011" y="4136"/>
                      <a:pt x="4211" y="3835"/>
                      <a:pt x="4412" y="3635"/>
                    </a:cubicBezTo>
                    <a:cubicBezTo>
                      <a:pt x="4637" y="3384"/>
                      <a:pt x="4863" y="3134"/>
                      <a:pt x="5063" y="2833"/>
                    </a:cubicBezTo>
                    <a:cubicBezTo>
                      <a:pt x="5239" y="2607"/>
                      <a:pt x="5389" y="2332"/>
                      <a:pt x="5514" y="2056"/>
                    </a:cubicBezTo>
                    <a:cubicBezTo>
                      <a:pt x="5590" y="1855"/>
                      <a:pt x="5790" y="1379"/>
                      <a:pt x="5715" y="1154"/>
                    </a:cubicBezTo>
                    <a:cubicBezTo>
                      <a:pt x="5665" y="1028"/>
                      <a:pt x="5339" y="903"/>
                      <a:pt x="5189" y="803"/>
                    </a:cubicBezTo>
                    <a:cubicBezTo>
                      <a:pt x="4963" y="627"/>
                      <a:pt x="4712" y="502"/>
                      <a:pt x="4437" y="402"/>
                    </a:cubicBezTo>
                    <a:cubicBezTo>
                      <a:pt x="3782" y="176"/>
                      <a:pt x="3066" y="72"/>
                      <a:pt x="2362" y="72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31"/>
              <p:cNvSpPr/>
              <p:nvPr/>
            </p:nvSpPr>
            <p:spPr>
              <a:xfrm>
                <a:off x="878150" y="4285900"/>
                <a:ext cx="92125" cy="120525"/>
              </a:xfrm>
              <a:custGeom>
                <a:avLst/>
                <a:gdLst/>
                <a:ahLst/>
                <a:cxnLst/>
                <a:rect l="l" t="t" r="r" b="b"/>
                <a:pathLst>
                  <a:path w="3685" h="4821" extrusionOk="0">
                    <a:moveTo>
                      <a:pt x="464" y="0"/>
                    </a:moveTo>
                    <a:cubicBezTo>
                      <a:pt x="314" y="0"/>
                      <a:pt x="164" y="26"/>
                      <a:pt x="26" y="88"/>
                    </a:cubicBezTo>
                    <a:cubicBezTo>
                      <a:pt x="26" y="88"/>
                      <a:pt x="26" y="113"/>
                      <a:pt x="26" y="138"/>
                    </a:cubicBezTo>
                    <a:cubicBezTo>
                      <a:pt x="1" y="1617"/>
                      <a:pt x="352" y="3096"/>
                      <a:pt x="828" y="4474"/>
                    </a:cubicBezTo>
                    <a:cubicBezTo>
                      <a:pt x="853" y="4600"/>
                      <a:pt x="903" y="4725"/>
                      <a:pt x="1028" y="4800"/>
                    </a:cubicBezTo>
                    <a:cubicBezTo>
                      <a:pt x="1063" y="4814"/>
                      <a:pt x="1102" y="4820"/>
                      <a:pt x="1143" y="4820"/>
                    </a:cubicBezTo>
                    <a:cubicBezTo>
                      <a:pt x="1248" y="4820"/>
                      <a:pt x="1364" y="4779"/>
                      <a:pt x="1454" y="4725"/>
                    </a:cubicBezTo>
                    <a:cubicBezTo>
                      <a:pt x="2231" y="4349"/>
                      <a:pt x="3109" y="3948"/>
                      <a:pt x="3685" y="3296"/>
                    </a:cubicBezTo>
                    <a:cubicBezTo>
                      <a:pt x="3635" y="2945"/>
                      <a:pt x="3459" y="2620"/>
                      <a:pt x="3309" y="2319"/>
                    </a:cubicBezTo>
                    <a:cubicBezTo>
                      <a:pt x="3234" y="2219"/>
                      <a:pt x="3184" y="2118"/>
                      <a:pt x="3109" y="1993"/>
                    </a:cubicBezTo>
                    <a:cubicBezTo>
                      <a:pt x="2883" y="1617"/>
                      <a:pt x="2632" y="1266"/>
                      <a:pt x="2332" y="940"/>
                    </a:cubicBezTo>
                    <a:cubicBezTo>
                      <a:pt x="1931" y="539"/>
                      <a:pt x="1454" y="239"/>
                      <a:pt x="903" y="63"/>
                    </a:cubicBezTo>
                    <a:cubicBezTo>
                      <a:pt x="765" y="26"/>
                      <a:pt x="615" y="0"/>
                      <a:pt x="464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31"/>
              <p:cNvSpPr/>
              <p:nvPr/>
            </p:nvSpPr>
            <p:spPr>
              <a:xfrm>
                <a:off x="1296075" y="4264275"/>
                <a:ext cx="145400" cy="105300"/>
              </a:xfrm>
              <a:custGeom>
                <a:avLst/>
                <a:gdLst/>
                <a:ahLst/>
                <a:cxnLst/>
                <a:rect l="l" t="t" r="r" b="b"/>
                <a:pathLst>
                  <a:path w="5816" h="4212" extrusionOk="0">
                    <a:moveTo>
                      <a:pt x="3429" y="72"/>
                    </a:moveTo>
                    <a:cubicBezTo>
                      <a:pt x="2729" y="72"/>
                      <a:pt x="2031" y="176"/>
                      <a:pt x="1354" y="402"/>
                    </a:cubicBezTo>
                    <a:cubicBezTo>
                      <a:pt x="1103" y="502"/>
                      <a:pt x="828" y="627"/>
                      <a:pt x="602" y="803"/>
                    </a:cubicBezTo>
                    <a:cubicBezTo>
                      <a:pt x="477" y="903"/>
                      <a:pt x="151" y="1028"/>
                      <a:pt x="101" y="1154"/>
                    </a:cubicBezTo>
                    <a:cubicBezTo>
                      <a:pt x="1" y="1379"/>
                      <a:pt x="226" y="1855"/>
                      <a:pt x="301" y="2056"/>
                    </a:cubicBezTo>
                    <a:cubicBezTo>
                      <a:pt x="427" y="2332"/>
                      <a:pt x="552" y="2607"/>
                      <a:pt x="727" y="2833"/>
                    </a:cubicBezTo>
                    <a:cubicBezTo>
                      <a:pt x="928" y="3134"/>
                      <a:pt x="1154" y="3384"/>
                      <a:pt x="1404" y="3635"/>
                    </a:cubicBezTo>
                    <a:cubicBezTo>
                      <a:pt x="1605" y="3835"/>
                      <a:pt x="1805" y="4136"/>
                      <a:pt x="2081" y="4211"/>
                    </a:cubicBezTo>
                    <a:cubicBezTo>
                      <a:pt x="2131" y="3835"/>
                      <a:pt x="2306" y="3510"/>
                      <a:pt x="2482" y="3184"/>
                    </a:cubicBezTo>
                    <a:cubicBezTo>
                      <a:pt x="2532" y="3084"/>
                      <a:pt x="2607" y="2983"/>
                      <a:pt x="2657" y="2858"/>
                    </a:cubicBezTo>
                    <a:cubicBezTo>
                      <a:pt x="2883" y="2482"/>
                      <a:pt x="3159" y="2131"/>
                      <a:pt x="3459" y="1805"/>
                    </a:cubicBezTo>
                    <a:cubicBezTo>
                      <a:pt x="3860" y="1404"/>
                      <a:pt x="4336" y="1104"/>
                      <a:pt x="4888" y="928"/>
                    </a:cubicBezTo>
                    <a:cubicBezTo>
                      <a:pt x="5038" y="891"/>
                      <a:pt x="5195" y="865"/>
                      <a:pt x="5348" y="865"/>
                    </a:cubicBezTo>
                    <a:cubicBezTo>
                      <a:pt x="5502" y="865"/>
                      <a:pt x="5652" y="891"/>
                      <a:pt x="5790" y="953"/>
                    </a:cubicBezTo>
                    <a:cubicBezTo>
                      <a:pt x="5815" y="1"/>
                      <a:pt x="4336" y="101"/>
                      <a:pt x="3660" y="76"/>
                    </a:cubicBezTo>
                    <a:cubicBezTo>
                      <a:pt x="3583" y="74"/>
                      <a:pt x="3506" y="72"/>
                      <a:pt x="3429" y="72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31"/>
              <p:cNvSpPr/>
              <p:nvPr/>
            </p:nvSpPr>
            <p:spPr>
              <a:xfrm>
                <a:off x="1348075" y="4285900"/>
                <a:ext cx="92775" cy="120525"/>
              </a:xfrm>
              <a:custGeom>
                <a:avLst/>
                <a:gdLst/>
                <a:ahLst/>
                <a:cxnLst/>
                <a:rect l="l" t="t" r="r" b="b"/>
                <a:pathLst>
                  <a:path w="3711" h="4821" extrusionOk="0">
                    <a:moveTo>
                      <a:pt x="3234" y="0"/>
                    </a:moveTo>
                    <a:cubicBezTo>
                      <a:pt x="3090" y="0"/>
                      <a:pt x="2946" y="26"/>
                      <a:pt x="2808" y="63"/>
                    </a:cubicBezTo>
                    <a:cubicBezTo>
                      <a:pt x="2256" y="239"/>
                      <a:pt x="1780" y="539"/>
                      <a:pt x="1379" y="940"/>
                    </a:cubicBezTo>
                    <a:cubicBezTo>
                      <a:pt x="1079" y="1266"/>
                      <a:pt x="803" y="1617"/>
                      <a:pt x="577" y="1993"/>
                    </a:cubicBezTo>
                    <a:cubicBezTo>
                      <a:pt x="527" y="2118"/>
                      <a:pt x="452" y="2219"/>
                      <a:pt x="402" y="2319"/>
                    </a:cubicBezTo>
                    <a:cubicBezTo>
                      <a:pt x="226" y="2620"/>
                      <a:pt x="76" y="2945"/>
                      <a:pt x="1" y="3296"/>
                    </a:cubicBezTo>
                    <a:cubicBezTo>
                      <a:pt x="602" y="3948"/>
                      <a:pt x="1454" y="4349"/>
                      <a:pt x="2231" y="4725"/>
                    </a:cubicBezTo>
                    <a:cubicBezTo>
                      <a:pt x="2340" y="4779"/>
                      <a:pt x="2448" y="4820"/>
                      <a:pt x="2557" y="4820"/>
                    </a:cubicBezTo>
                    <a:cubicBezTo>
                      <a:pt x="2599" y="4820"/>
                      <a:pt x="2641" y="4814"/>
                      <a:pt x="2683" y="4800"/>
                    </a:cubicBezTo>
                    <a:cubicBezTo>
                      <a:pt x="2783" y="4725"/>
                      <a:pt x="2833" y="4600"/>
                      <a:pt x="2883" y="4474"/>
                    </a:cubicBezTo>
                    <a:cubicBezTo>
                      <a:pt x="3359" y="3096"/>
                      <a:pt x="3710" y="1617"/>
                      <a:pt x="3660" y="138"/>
                    </a:cubicBezTo>
                    <a:cubicBezTo>
                      <a:pt x="3660" y="113"/>
                      <a:pt x="3660" y="88"/>
                      <a:pt x="3660" y="88"/>
                    </a:cubicBezTo>
                    <a:cubicBezTo>
                      <a:pt x="3522" y="26"/>
                      <a:pt x="3378" y="0"/>
                      <a:pt x="3234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31"/>
              <p:cNvSpPr/>
              <p:nvPr/>
            </p:nvSpPr>
            <p:spPr>
              <a:xfrm>
                <a:off x="1012875" y="4582725"/>
                <a:ext cx="489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2504" extrusionOk="0">
                    <a:moveTo>
                      <a:pt x="940" y="1"/>
                    </a:moveTo>
                    <a:cubicBezTo>
                      <a:pt x="877" y="1"/>
                      <a:pt x="815" y="7"/>
                      <a:pt x="752" y="20"/>
                    </a:cubicBezTo>
                    <a:cubicBezTo>
                      <a:pt x="527" y="70"/>
                      <a:pt x="351" y="270"/>
                      <a:pt x="251" y="496"/>
                    </a:cubicBezTo>
                    <a:cubicBezTo>
                      <a:pt x="0" y="997"/>
                      <a:pt x="100" y="1599"/>
                      <a:pt x="401" y="2075"/>
                    </a:cubicBezTo>
                    <a:cubicBezTo>
                      <a:pt x="527" y="2275"/>
                      <a:pt x="727" y="2476"/>
                      <a:pt x="1003" y="2501"/>
                    </a:cubicBezTo>
                    <a:cubicBezTo>
                      <a:pt x="1020" y="2503"/>
                      <a:pt x="1038" y="2503"/>
                      <a:pt x="1055" y="2503"/>
                    </a:cubicBezTo>
                    <a:cubicBezTo>
                      <a:pt x="1310" y="2503"/>
                      <a:pt x="1539" y="2336"/>
                      <a:pt x="1679" y="2125"/>
                    </a:cubicBezTo>
                    <a:cubicBezTo>
                      <a:pt x="1905" y="1749"/>
                      <a:pt x="1955" y="1148"/>
                      <a:pt x="1880" y="747"/>
                    </a:cubicBezTo>
                    <a:cubicBezTo>
                      <a:pt x="1855" y="496"/>
                      <a:pt x="1705" y="245"/>
                      <a:pt x="1454" y="120"/>
                    </a:cubicBezTo>
                    <a:cubicBezTo>
                      <a:pt x="1354" y="70"/>
                      <a:pt x="1228" y="20"/>
                      <a:pt x="1128" y="20"/>
                    </a:cubicBezTo>
                    <a:cubicBezTo>
                      <a:pt x="1065" y="7"/>
                      <a:pt x="1003" y="1"/>
                      <a:pt x="940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31"/>
              <p:cNvSpPr/>
              <p:nvPr/>
            </p:nvSpPr>
            <p:spPr>
              <a:xfrm>
                <a:off x="1249700" y="4582725"/>
                <a:ext cx="49525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2504" extrusionOk="0">
                    <a:moveTo>
                      <a:pt x="944" y="1"/>
                    </a:moveTo>
                    <a:cubicBezTo>
                      <a:pt x="884" y="1"/>
                      <a:pt x="828" y="7"/>
                      <a:pt x="778" y="20"/>
                    </a:cubicBezTo>
                    <a:cubicBezTo>
                      <a:pt x="527" y="70"/>
                      <a:pt x="352" y="270"/>
                      <a:pt x="252" y="496"/>
                    </a:cubicBezTo>
                    <a:cubicBezTo>
                      <a:pt x="1" y="997"/>
                      <a:pt x="101" y="1599"/>
                      <a:pt x="402" y="2075"/>
                    </a:cubicBezTo>
                    <a:cubicBezTo>
                      <a:pt x="527" y="2275"/>
                      <a:pt x="728" y="2476"/>
                      <a:pt x="1003" y="2501"/>
                    </a:cubicBezTo>
                    <a:cubicBezTo>
                      <a:pt x="1021" y="2503"/>
                      <a:pt x="1039" y="2503"/>
                      <a:pt x="1056" y="2503"/>
                    </a:cubicBezTo>
                    <a:cubicBezTo>
                      <a:pt x="1311" y="2503"/>
                      <a:pt x="1539" y="2336"/>
                      <a:pt x="1680" y="2125"/>
                    </a:cubicBezTo>
                    <a:cubicBezTo>
                      <a:pt x="1931" y="1749"/>
                      <a:pt x="1981" y="1148"/>
                      <a:pt x="1906" y="747"/>
                    </a:cubicBezTo>
                    <a:cubicBezTo>
                      <a:pt x="1856" y="496"/>
                      <a:pt x="1730" y="245"/>
                      <a:pt x="1480" y="120"/>
                    </a:cubicBezTo>
                    <a:cubicBezTo>
                      <a:pt x="1379" y="70"/>
                      <a:pt x="1254" y="20"/>
                      <a:pt x="1129" y="20"/>
                    </a:cubicBezTo>
                    <a:cubicBezTo>
                      <a:pt x="1066" y="7"/>
                      <a:pt x="1003" y="1"/>
                      <a:pt x="944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31"/>
              <p:cNvSpPr/>
              <p:nvPr/>
            </p:nvSpPr>
            <p:spPr>
              <a:xfrm>
                <a:off x="920775" y="5058150"/>
                <a:ext cx="595875" cy="500650"/>
              </a:xfrm>
              <a:custGeom>
                <a:avLst/>
                <a:gdLst/>
                <a:ahLst/>
                <a:cxnLst/>
                <a:rect l="l" t="t" r="r" b="b"/>
                <a:pathLst>
                  <a:path w="23835" h="20026" extrusionOk="0">
                    <a:moveTo>
                      <a:pt x="326" y="0"/>
                    </a:moveTo>
                    <a:cubicBezTo>
                      <a:pt x="276" y="101"/>
                      <a:pt x="226" y="176"/>
                      <a:pt x="150" y="276"/>
                    </a:cubicBezTo>
                    <a:cubicBezTo>
                      <a:pt x="25" y="1429"/>
                      <a:pt x="0" y="2582"/>
                      <a:pt x="150" y="3810"/>
                    </a:cubicBezTo>
                    <a:cubicBezTo>
                      <a:pt x="576" y="7118"/>
                      <a:pt x="2406" y="10853"/>
                      <a:pt x="4561" y="13434"/>
                    </a:cubicBezTo>
                    <a:cubicBezTo>
                      <a:pt x="5890" y="15013"/>
                      <a:pt x="7394" y="15915"/>
                      <a:pt x="9123" y="16692"/>
                    </a:cubicBezTo>
                    <a:cubicBezTo>
                      <a:pt x="9449" y="16818"/>
                      <a:pt x="9800" y="16993"/>
                      <a:pt x="10201" y="17168"/>
                    </a:cubicBezTo>
                    <a:cubicBezTo>
                      <a:pt x="12231" y="18021"/>
                      <a:pt x="14035" y="18923"/>
                      <a:pt x="16191" y="19549"/>
                    </a:cubicBezTo>
                    <a:cubicBezTo>
                      <a:pt x="16491" y="19650"/>
                      <a:pt x="16792" y="19725"/>
                      <a:pt x="17093" y="19775"/>
                    </a:cubicBezTo>
                    <a:cubicBezTo>
                      <a:pt x="17243" y="19825"/>
                      <a:pt x="17394" y="19825"/>
                      <a:pt x="17519" y="19850"/>
                    </a:cubicBezTo>
                    <a:cubicBezTo>
                      <a:pt x="17694" y="19900"/>
                      <a:pt x="17845" y="19925"/>
                      <a:pt x="17995" y="19950"/>
                    </a:cubicBezTo>
                    <a:cubicBezTo>
                      <a:pt x="18196" y="19975"/>
                      <a:pt x="18396" y="19975"/>
                      <a:pt x="18572" y="20000"/>
                    </a:cubicBezTo>
                    <a:cubicBezTo>
                      <a:pt x="18672" y="20000"/>
                      <a:pt x="18797" y="20026"/>
                      <a:pt x="18897" y="20026"/>
                    </a:cubicBezTo>
                    <a:lnTo>
                      <a:pt x="19775" y="20026"/>
                    </a:lnTo>
                    <a:cubicBezTo>
                      <a:pt x="20025" y="20026"/>
                      <a:pt x="20276" y="20000"/>
                      <a:pt x="20526" y="20000"/>
                    </a:cubicBezTo>
                    <a:cubicBezTo>
                      <a:pt x="20577" y="19975"/>
                      <a:pt x="20602" y="19975"/>
                      <a:pt x="20652" y="19975"/>
                    </a:cubicBezTo>
                    <a:cubicBezTo>
                      <a:pt x="20927" y="19950"/>
                      <a:pt x="21178" y="19900"/>
                      <a:pt x="21454" y="19850"/>
                    </a:cubicBezTo>
                    <a:lnTo>
                      <a:pt x="21504" y="19850"/>
                    </a:lnTo>
                    <a:cubicBezTo>
                      <a:pt x="21805" y="19800"/>
                      <a:pt x="22080" y="19725"/>
                      <a:pt x="22356" y="19650"/>
                    </a:cubicBezTo>
                    <a:lnTo>
                      <a:pt x="22381" y="19650"/>
                    </a:lnTo>
                    <a:cubicBezTo>
                      <a:pt x="22657" y="19574"/>
                      <a:pt x="22932" y="19474"/>
                      <a:pt x="23233" y="19374"/>
                    </a:cubicBezTo>
                    <a:cubicBezTo>
                      <a:pt x="23258" y="19299"/>
                      <a:pt x="23283" y="19224"/>
                      <a:pt x="23308" y="19123"/>
                    </a:cubicBezTo>
                    <a:cubicBezTo>
                      <a:pt x="23835" y="17269"/>
                      <a:pt x="22807" y="15364"/>
                      <a:pt x="21729" y="13760"/>
                    </a:cubicBezTo>
                    <a:cubicBezTo>
                      <a:pt x="20201" y="11454"/>
                      <a:pt x="19073" y="8672"/>
                      <a:pt x="17168" y="6642"/>
                    </a:cubicBezTo>
                    <a:cubicBezTo>
                      <a:pt x="16090" y="5514"/>
                      <a:pt x="14712" y="4612"/>
                      <a:pt x="13183" y="4286"/>
                    </a:cubicBezTo>
                    <a:cubicBezTo>
                      <a:pt x="12882" y="4236"/>
                      <a:pt x="12556" y="4186"/>
                      <a:pt x="12206" y="4186"/>
                    </a:cubicBezTo>
                    <a:cubicBezTo>
                      <a:pt x="12126" y="4182"/>
                      <a:pt x="12047" y="4180"/>
                      <a:pt x="11968" y="4180"/>
                    </a:cubicBezTo>
                    <a:cubicBezTo>
                      <a:pt x="11546" y="4180"/>
                      <a:pt x="11124" y="4239"/>
                      <a:pt x="10702" y="4386"/>
                    </a:cubicBezTo>
                    <a:cubicBezTo>
                      <a:pt x="8546" y="5138"/>
                      <a:pt x="8571" y="7294"/>
                      <a:pt x="7318" y="8797"/>
                    </a:cubicBezTo>
                    <a:cubicBezTo>
                      <a:pt x="6985" y="9194"/>
                      <a:pt x="6477" y="9486"/>
                      <a:pt x="5955" y="9486"/>
                    </a:cubicBezTo>
                    <a:cubicBezTo>
                      <a:pt x="5850" y="9486"/>
                      <a:pt x="5744" y="9474"/>
                      <a:pt x="5639" y="9449"/>
                    </a:cubicBezTo>
                    <a:cubicBezTo>
                      <a:pt x="5313" y="9374"/>
                      <a:pt x="5013" y="9173"/>
                      <a:pt x="4737" y="8948"/>
                    </a:cubicBezTo>
                    <a:cubicBezTo>
                      <a:pt x="2105" y="6817"/>
                      <a:pt x="1003" y="3334"/>
                      <a:pt x="326" y="0"/>
                    </a:cubicBezTo>
                    <a:close/>
                  </a:path>
                </a:pathLst>
              </a:custGeom>
              <a:solidFill>
                <a:srgbClr val="755F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31"/>
              <p:cNvSpPr/>
              <p:nvPr/>
            </p:nvSpPr>
            <p:spPr>
              <a:xfrm>
                <a:off x="935800" y="4798750"/>
                <a:ext cx="482475" cy="314275"/>
              </a:xfrm>
              <a:custGeom>
                <a:avLst/>
                <a:gdLst/>
                <a:ahLst/>
                <a:cxnLst/>
                <a:rect l="l" t="t" r="r" b="b"/>
                <a:pathLst>
                  <a:path w="19299" h="12571" extrusionOk="0">
                    <a:moveTo>
                      <a:pt x="18848" y="0"/>
                    </a:moveTo>
                    <a:cubicBezTo>
                      <a:pt x="17670" y="953"/>
                      <a:pt x="16367" y="1830"/>
                      <a:pt x="14938" y="2356"/>
                    </a:cubicBezTo>
                    <a:cubicBezTo>
                      <a:pt x="13107" y="3056"/>
                      <a:pt x="11173" y="3448"/>
                      <a:pt x="9228" y="3448"/>
                    </a:cubicBezTo>
                    <a:cubicBezTo>
                      <a:pt x="8458" y="3448"/>
                      <a:pt x="7686" y="3387"/>
                      <a:pt x="6918" y="3259"/>
                    </a:cubicBezTo>
                    <a:cubicBezTo>
                      <a:pt x="5590" y="3033"/>
                      <a:pt x="4537" y="2707"/>
                      <a:pt x="3384" y="2005"/>
                    </a:cubicBezTo>
                    <a:cubicBezTo>
                      <a:pt x="2657" y="1579"/>
                      <a:pt x="1930" y="1103"/>
                      <a:pt x="1254" y="602"/>
                    </a:cubicBezTo>
                    <a:cubicBezTo>
                      <a:pt x="853" y="2832"/>
                      <a:pt x="477" y="5038"/>
                      <a:pt x="101" y="7269"/>
                    </a:cubicBezTo>
                    <a:cubicBezTo>
                      <a:pt x="76" y="7419"/>
                      <a:pt x="26" y="7544"/>
                      <a:pt x="1" y="7695"/>
                    </a:cubicBezTo>
                    <a:cubicBezTo>
                      <a:pt x="477" y="8121"/>
                      <a:pt x="1078" y="9023"/>
                      <a:pt x="1379" y="9324"/>
                    </a:cubicBezTo>
                    <a:cubicBezTo>
                      <a:pt x="2732" y="10552"/>
                      <a:pt x="4311" y="11504"/>
                      <a:pt x="6041" y="12056"/>
                    </a:cubicBezTo>
                    <a:cubicBezTo>
                      <a:pt x="7096" y="12394"/>
                      <a:pt x="8207" y="12571"/>
                      <a:pt x="9314" y="12571"/>
                    </a:cubicBezTo>
                    <a:cubicBezTo>
                      <a:pt x="10992" y="12571"/>
                      <a:pt x="12661" y="12165"/>
                      <a:pt x="14111" y="11304"/>
                    </a:cubicBezTo>
                    <a:cubicBezTo>
                      <a:pt x="15439" y="10527"/>
                      <a:pt x="16592" y="9274"/>
                      <a:pt x="16793" y="7770"/>
                    </a:cubicBezTo>
                    <a:cubicBezTo>
                      <a:pt x="16968" y="6216"/>
                      <a:pt x="16141" y="4787"/>
                      <a:pt x="15339" y="3459"/>
                    </a:cubicBezTo>
                    <a:cubicBezTo>
                      <a:pt x="16893" y="3083"/>
                      <a:pt x="18296" y="2181"/>
                      <a:pt x="19299" y="953"/>
                    </a:cubicBezTo>
                    <a:cubicBezTo>
                      <a:pt x="19174" y="627"/>
                      <a:pt x="19023" y="301"/>
                      <a:pt x="18848" y="0"/>
                    </a:cubicBezTo>
                    <a:close/>
                  </a:path>
                </a:pathLst>
              </a:custGeom>
              <a:solidFill>
                <a:srgbClr val="755F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31"/>
              <p:cNvSpPr/>
              <p:nvPr/>
            </p:nvSpPr>
            <p:spPr>
              <a:xfrm>
                <a:off x="1087425" y="5187575"/>
                <a:ext cx="343400" cy="385025"/>
              </a:xfrm>
              <a:custGeom>
                <a:avLst/>
                <a:gdLst/>
                <a:ahLst/>
                <a:cxnLst/>
                <a:rect l="l" t="t" r="r" b="b"/>
                <a:pathLst>
                  <a:path w="13736" h="15401" extrusionOk="0">
                    <a:moveTo>
                      <a:pt x="5227" y="1"/>
                    </a:moveTo>
                    <a:cubicBezTo>
                      <a:pt x="4359" y="1"/>
                      <a:pt x="3507" y="277"/>
                      <a:pt x="2833" y="914"/>
                    </a:cubicBezTo>
                    <a:cubicBezTo>
                      <a:pt x="1630" y="2067"/>
                      <a:pt x="1605" y="3996"/>
                      <a:pt x="1905" y="5625"/>
                    </a:cubicBezTo>
                    <a:cubicBezTo>
                      <a:pt x="2357" y="8031"/>
                      <a:pt x="3334" y="9836"/>
                      <a:pt x="4612" y="11866"/>
                    </a:cubicBezTo>
                    <a:cubicBezTo>
                      <a:pt x="4427" y="11849"/>
                      <a:pt x="4241" y="11841"/>
                      <a:pt x="4054" y="11841"/>
                    </a:cubicBezTo>
                    <a:cubicBezTo>
                      <a:pt x="3127" y="11841"/>
                      <a:pt x="2188" y="12046"/>
                      <a:pt x="1354" y="12443"/>
                    </a:cubicBezTo>
                    <a:cubicBezTo>
                      <a:pt x="702" y="12743"/>
                      <a:pt x="1" y="13295"/>
                      <a:pt x="126" y="14021"/>
                    </a:cubicBezTo>
                    <a:cubicBezTo>
                      <a:pt x="226" y="14748"/>
                      <a:pt x="1103" y="15074"/>
                      <a:pt x="1855" y="15174"/>
                    </a:cubicBezTo>
                    <a:cubicBezTo>
                      <a:pt x="2936" y="15348"/>
                      <a:pt x="4024" y="15401"/>
                      <a:pt x="5116" y="15401"/>
                    </a:cubicBezTo>
                    <a:cubicBezTo>
                      <a:pt x="6074" y="15401"/>
                      <a:pt x="7035" y="15360"/>
                      <a:pt x="7996" y="15325"/>
                    </a:cubicBezTo>
                    <a:cubicBezTo>
                      <a:pt x="9374" y="15275"/>
                      <a:pt x="10753" y="15225"/>
                      <a:pt x="12131" y="15124"/>
                    </a:cubicBezTo>
                    <a:cubicBezTo>
                      <a:pt x="12457" y="15099"/>
                      <a:pt x="12833" y="15074"/>
                      <a:pt x="13083" y="14874"/>
                    </a:cubicBezTo>
                    <a:cubicBezTo>
                      <a:pt x="13735" y="14347"/>
                      <a:pt x="13334" y="12292"/>
                      <a:pt x="13209" y="11515"/>
                    </a:cubicBezTo>
                    <a:cubicBezTo>
                      <a:pt x="12657" y="8107"/>
                      <a:pt x="10928" y="4773"/>
                      <a:pt x="8973" y="1941"/>
                    </a:cubicBezTo>
                    <a:cubicBezTo>
                      <a:pt x="8188" y="779"/>
                      <a:pt x="6685" y="1"/>
                      <a:pt x="5227" y="1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31"/>
              <p:cNvSpPr/>
              <p:nvPr/>
            </p:nvSpPr>
            <p:spPr>
              <a:xfrm>
                <a:off x="972150" y="4897700"/>
                <a:ext cx="375325" cy="188900"/>
              </a:xfrm>
              <a:custGeom>
                <a:avLst/>
                <a:gdLst/>
                <a:ahLst/>
                <a:cxnLst/>
                <a:rect l="l" t="t" r="r" b="b"/>
                <a:pathLst>
                  <a:path w="15013" h="7556" extrusionOk="0">
                    <a:moveTo>
                      <a:pt x="1314" y="1"/>
                    </a:moveTo>
                    <a:cubicBezTo>
                      <a:pt x="1112" y="1"/>
                      <a:pt x="914" y="45"/>
                      <a:pt x="727" y="153"/>
                    </a:cubicBezTo>
                    <a:cubicBezTo>
                      <a:pt x="326" y="378"/>
                      <a:pt x="100" y="829"/>
                      <a:pt x="75" y="1281"/>
                    </a:cubicBezTo>
                    <a:cubicBezTo>
                      <a:pt x="0" y="2383"/>
                      <a:pt x="827" y="3787"/>
                      <a:pt x="1554" y="4564"/>
                    </a:cubicBezTo>
                    <a:cubicBezTo>
                      <a:pt x="2506" y="5641"/>
                      <a:pt x="3785" y="6393"/>
                      <a:pt x="5113" y="6920"/>
                    </a:cubicBezTo>
                    <a:cubicBezTo>
                      <a:pt x="6183" y="7343"/>
                      <a:pt x="7401" y="7556"/>
                      <a:pt x="8620" y="7556"/>
                    </a:cubicBezTo>
                    <a:cubicBezTo>
                      <a:pt x="9857" y="7556"/>
                      <a:pt x="11095" y="7336"/>
                      <a:pt x="12181" y="6895"/>
                    </a:cubicBezTo>
                    <a:cubicBezTo>
                      <a:pt x="12882" y="6619"/>
                      <a:pt x="13559" y="6268"/>
                      <a:pt x="14085" y="5742"/>
                    </a:cubicBezTo>
                    <a:cubicBezTo>
                      <a:pt x="14612" y="5215"/>
                      <a:pt x="14988" y="4514"/>
                      <a:pt x="15013" y="3762"/>
                    </a:cubicBezTo>
                    <a:cubicBezTo>
                      <a:pt x="15013" y="3311"/>
                      <a:pt x="14887" y="2634"/>
                      <a:pt x="14787" y="2183"/>
                    </a:cubicBezTo>
                    <a:cubicBezTo>
                      <a:pt x="14662" y="1556"/>
                      <a:pt x="14236" y="980"/>
                      <a:pt x="13634" y="779"/>
                    </a:cubicBezTo>
                    <a:cubicBezTo>
                      <a:pt x="13446" y="712"/>
                      <a:pt x="13243" y="688"/>
                      <a:pt x="13038" y="688"/>
                    </a:cubicBezTo>
                    <a:cubicBezTo>
                      <a:pt x="12860" y="688"/>
                      <a:pt x="12681" y="706"/>
                      <a:pt x="12506" y="729"/>
                    </a:cubicBezTo>
                    <a:cubicBezTo>
                      <a:pt x="11730" y="854"/>
                      <a:pt x="11128" y="1255"/>
                      <a:pt x="10401" y="1431"/>
                    </a:cubicBezTo>
                    <a:cubicBezTo>
                      <a:pt x="9634" y="1584"/>
                      <a:pt x="8847" y="1661"/>
                      <a:pt x="8075" y="1661"/>
                    </a:cubicBezTo>
                    <a:cubicBezTo>
                      <a:pt x="7964" y="1661"/>
                      <a:pt x="7854" y="1660"/>
                      <a:pt x="7745" y="1656"/>
                    </a:cubicBezTo>
                    <a:cubicBezTo>
                      <a:pt x="6491" y="1631"/>
                      <a:pt x="5263" y="1406"/>
                      <a:pt x="4085" y="1005"/>
                    </a:cubicBezTo>
                    <a:cubicBezTo>
                      <a:pt x="3659" y="854"/>
                      <a:pt x="3233" y="679"/>
                      <a:pt x="2832" y="504"/>
                    </a:cubicBezTo>
                    <a:cubicBezTo>
                      <a:pt x="2350" y="271"/>
                      <a:pt x="1817" y="1"/>
                      <a:pt x="1314" y="1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31"/>
              <p:cNvSpPr/>
              <p:nvPr/>
            </p:nvSpPr>
            <p:spPr>
              <a:xfrm>
                <a:off x="1576775" y="5155275"/>
                <a:ext cx="118450" cy="3390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13560" extrusionOk="0">
                    <a:moveTo>
                      <a:pt x="2231" y="0"/>
                    </a:moveTo>
                    <a:cubicBezTo>
                      <a:pt x="1479" y="150"/>
                      <a:pt x="728" y="351"/>
                      <a:pt x="1" y="627"/>
                    </a:cubicBezTo>
                    <a:cubicBezTo>
                      <a:pt x="1354" y="2030"/>
                      <a:pt x="1830" y="4411"/>
                      <a:pt x="2156" y="6191"/>
                    </a:cubicBezTo>
                    <a:cubicBezTo>
                      <a:pt x="2632" y="8647"/>
                      <a:pt x="2582" y="11178"/>
                      <a:pt x="2056" y="13559"/>
                    </a:cubicBezTo>
                    <a:cubicBezTo>
                      <a:pt x="2332" y="13534"/>
                      <a:pt x="2632" y="13509"/>
                      <a:pt x="2933" y="13434"/>
                    </a:cubicBezTo>
                    <a:cubicBezTo>
                      <a:pt x="3384" y="13359"/>
                      <a:pt x="3860" y="13258"/>
                      <a:pt x="4312" y="13158"/>
                    </a:cubicBezTo>
                    <a:cubicBezTo>
                      <a:pt x="4738" y="10752"/>
                      <a:pt x="4738" y="8221"/>
                      <a:pt x="4261" y="5790"/>
                    </a:cubicBezTo>
                    <a:cubicBezTo>
                      <a:pt x="3936" y="4035"/>
                      <a:pt x="3484" y="1755"/>
                      <a:pt x="2231" y="0"/>
                    </a:cubicBezTo>
                    <a:close/>
                  </a:path>
                </a:pathLst>
              </a:custGeom>
              <a:solidFill>
                <a:srgbClr val="755F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31"/>
              <p:cNvSpPr/>
              <p:nvPr/>
            </p:nvSpPr>
            <p:spPr>
              <a:xfrm>
                <a:off x="1754725" y="5152750"/>
                <a:ext cx="72700" cy="315825"/>
              </a:xfrm>
              <a:custGeom>
                <a:avLst/>
                <a:gdLst/>
                <a:ahLst/>
                <a:cxnLst/>
                <a:rect l="l" t="t" r="r" b="b"/>
                <a:pathLst>
                  <a:path w="2908" h="12633" extrusionOk="0">
                    <a:moveTo>
                      <a:pt x="76" y="1"/>
                    </a:moveTo>
                    <a:cubicBezTo>
                      <a:pt x="76" y="26"/>
                      <a:pt x="76" y="26"/>
                      <a:pt x="76" y="51"/>
                    </a:cubicBezTo>
                    <a:cubicBezTo>
                      <a:pt x="803" y="1881"/>
                      <a:pt x="752" y="4036"/>
                      <a:pt x="702" y="5916"/>
                    </a:cubicBezTo>
                    <a:cubicBezTo>
                      <a:pt x="652" y="7996"/>
                      <a:pt x="602" y="10352"/>
                      <a:pt x="26" y="12507"/>
                    </a:cubicBezTo>
                    <a:cubicBezTo>
                      <a:pt x="26" y="12532"/>
                      <a:pt x="26" y="12582"/>
                      <a:pt x="1" y="12633"/>
                    </a:cubicBezTo>
                    <a:cubicBezTo>
                      <a:pt x="778" y="12457"/>
                      <a:pt x="1529" y="12282"/>
                      <a:pt x="2306" y="12156"/>
                    </a:cubicBezTo>
                    <a:cubicBezTo>
                      <a:pt x="2732" y="10051"/>
                      <a:pt x="2783" y="7896"/>
                      <a:pt x="2833" y="5966"/>
                    </a:cubicBezTo>
                    <a:cubicBezTo>
                      <a:pt x="2883" y="4337"/>
                      <a:pt x="2908" y="2532"/>
                      <a:pt x="2532" y="753"/>
                    </a:cubicBezTo>
                    <a:cubicBezTo>
                      <a:pt x="1905" y="502"/>
                      <a:pt x="1279" y="277"/>
                      <a:pt x="627" y="126"/>
                    </a:cubicBezTo>
                    <a:cubicBezTo>
                      <a:pt x="452" y="76"/>
                      <a:pt x="251" y="26"/>
                      <a:pt x="76" y="1"/>
                    </a:cubicBezTo>
                    <a:close/>
                  </a:path>
                </a:pathLst>
              </a:custGeom>
              <a:solidFill>
                <a:srgbClr val="755F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31"/>
              <p:cNvSpPr/>
              <p:nvPr/>
            </p:nvSpPr>
            <p:spPr>
              <a:xfrm>
                <a:off x="1899475" y="5221050"/>
                <a:ext cx="72075" cy="23312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9325" extrusionOk="0">
                    <a:moveTo>
                      <a:pt x="426" y="1"/>
                    </a:moveTo>
                    <a:lnTo>
                      <a:pt x="426" y="1"/>
                    </a:lnTo>
                    <a:cubicBezTo>
                      <a:pt x="852" y="2933"/>
                      <a:pt x="551" y="6041"/>
                      <a:pt x="0" y="9149"/>
                    </a:cubicBezTo>
                    <a:cubicBezTo>
                      <a:pt x="201" y="9149"/>
                      <a:pt x="401" y="9149"/>
                      <a:pt x="602" y="9174"/>
                    </a:cubicBezTo>
                    <a:cubicBezTo>
                      <a:pt x="1128" y="9199"/>
                      <a:pt x="1629" y="9249"/>
                      <a:pt x="2155" y="9324"/>
                    </a:cubicBezTo>
                    <a:cubicBezTo>
                      <a:pt x="2607" y="6642"/>
                      <a:pt x="2882" y="3885"/>
                      <a:pt x="2707" y="1179"/>
                    </a:cubicBezTo>
                    <a:cubicBezTo>
                      <a:pt x="1930" y="828"/>
                      <a:pt x="1178" y="402"/>
                      <a:pt x="426" y="1"/>
                    </a:cubicBezTo>
                    <a:close/>
                  </a:path>
                </a:pathLst>
              </a:custGeom>
              <a:solidFill>
                <a:srgbClr val="755F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31"/>
              <p:cNvSpPr/>
              <p:nvPr/>
            </p:nvSpPr>
            <p:spPr>
              <a:xfrm>
                <a:off x="871900" y="4618750"/>
                <a:ext cx="125325" cy="120675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4827" extrusionOk="0">
                    <a:moveTo>
                      <a:pt x="2499" y="0"/>
                    </a:moveTo>
                    <a:cubicBezTo>
                      <a:pt x="1249" y="0"/>
                      <a:pt x="196" y="971"/>
                      <a:pt x="100" y="2238"/>
                    </a:cubicBezTo>
                    <a:cubicBezTo>
                      <a:pt x="0" y="3566"/>
                      <a:pt x="1003" y="4719"/>
                      <a:pt x="2331" y="4819"/>
                    </a:cubicBezTo>
                    <a:cubicBezTo>
                      <a:pt x="2392" y="4824"/>
                      <a:pt x="2453" y="4826"/>
                      <a:pt x="2514" y="4826"/>
                    </a:cubicBezTo>
                    <a:cubicBezTo>
                      <a:pt x="3764" y="4826"/>
                      <a:pt x="4817" y="3856"/>
                      <a:pt x="4912" y="2589"/>
                    </a:cubicBezTo>
                    <a:cubicBezTo>
                      <a:pt x="5013" y="1261"/>
                      <a:pt x="4010" y="108"/>
                      <a:pt x="2682" y="7"/>
                    </a:cubicBezTo>
                    <a:cubicBezTo>
                      <a:pt x="2620" y="3"/>
                      <a:pt x="2559" y="0"/>
                      <a:pt x="2499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31"/>
              <p:cNvSpPr/>
              <p:nvPr/>
            </p:nvSpPr>
            <p:spPr>
              <a:xfrm>
                <a:off x="1331175" y="4621875"/>
                <a:ext cx="125950" cy="12067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827" extrusionOk="0">
                    <a:moveTo>
                      <a:pt x="2520" y="1"/>
                    </a:moveTo>
                    <a:cubicBezTo>
                      <a:pt x="1270" y="1"/>
                      <a:pt x="196" y="948"/>
                      <a:pt x="100" y="2213"/>
                    </a:cubicBezTo>
                    <a:cubicBezTo>
                      <a:pt x="0" y="3542"/>
                      <a:pt x="1003" y="4719"/>
                      <a:pt x="2331" y="4820"/>
                    </a:cubicBezTo>
                    <a:cubicBezTo>
                      <a:pt x="2392" y="4824"/>
                      <a:pt x="2453" y="4827"/>
                      <a:pt x="2514" y="4827"/>
                    </a:cubicBezTo>
                    <a:cubicBezTo>
                      <a:pt x="3766" y="4827"/>
                      <a:pt x="4842" y="3856"/>
                      <a:pt x="4938" y="2589"/>
                    </a:cubicBezTo>
                    <a:cubicBezTo>
                      <a:pt x="5038" y="1261"/>
                      <a:pt x="4035" y="108"/>
                      <a:pt x="2707" y="8"/>
                    </a:cubicBezTo>
                    <a:cubicBezTo>
                      <a:pt x="2644" y="3"/>
                      <a:pt x="2582" y="1"/>
                      <a:pt x="2520" y="1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31"/>
              <p:cNvSpPr/>
              <p:nvPr/>
            </p:nvSpPr>
            <p:spPr>
              <a:xfrm>
                <a:off x="782300" y="4813900"/>
                <a:ext cx="76450" cy="140625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5625" extrusionOk="0">
                    <a:moveTo>
                      <a:pt x="1799" y="1"/>
                    </a:moveTo>
                    <a:cubicBezTo>
                      <a:pt x="1752" y="1"/>
                      <a:pt x="1704" y="7"/>
                      <a:pt x="1654" y="21"/>
                    </a:cubicBezTo>
                    <a:cubicBezTo>
                      <a:pt x="978" y="196"/>
                      <a:pt x="501" y="1399"/>
                      <a:pt x="301" y="1976"/>
                    </a:cubicBezTo>
                    <a:cubicBezTo>
                      <a:pt x="125" y="2527"/>
                      <a:pt x="0" y="3079"/>
                      <a:pt x="25" y="3630"/>
                    </a:cubicBezTo>
                    <a:cubicBezTo>
                      <a:pt x="25" y="4181"/>
                      <a:pt x="201" y="4758"/>
                      <a:pt x="552" y="5184"/>
                    </a:cubicBezTo>
                    <a:cubicBezTo>
                      <a:pt x="702" y="5359"/>
                      <a:pt x="877" y="5510"/>
                      <a:pt x="1103" y="5585"/>
                    </a:cubicBezTo>
                    <a:cubicBezTo>
                      <a:pt x="1193" y="5612"/>
                      <a:pt x="1283" y="5624"/>
                      <a:pt x="1373" y="5624"/>
                    </a:cubicBezTo>
                    <a:cubicBezTo>
                      <a:pt x="1786" y="5624"/>
                      <a:pt x="2189" y="5363"/>
                      <a:pt x="2456" y="5034"/>
                    </a:cubicBezTo>
                    <a:cubicBezTo>
                      <a:pt x="2907" y="4482"/>
                      <a:pt x="3058" y="3755"/>
                      <a:pt x="3058" y="3054"/>
                    </a:cubicBezTo>
                    <a:cubicBezTo>
                      <a:pt x="3058" y="2410"/>
                      <a:pt x="2695" y="1"/>
                      <a:pt x="1799" y="1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0" name="Google Shape;1500;p31"/>
            <p:cNvGrpSpPr/>
            <p:nvPr/>
          </p:nvGrpSpPr>
          <p:grpSpPr>
            <a:xfrm>
              <a:off x="1289766" y="4138066"/>
              <a:ext cx="378369" cy="536459"/>
              <a:chOff x="80379" y="4370393"/>
              <a:chExt cx="545279" cy="773107"/>
            </a:xfrm>
          </p:grpSpPr>
          <p:sp>
            <p:nvSpPr>
              <p:cNvPr id="1501" name="Google Shape;1501;p31"/>
              <p:cNvSpPr/>
              <p:nvPr/>
            </p:nvSpPr>
            <p:spPr>
              <a:xfrm flipH="1">
                <a:off x="367865" y="4592741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31"/>
              <p:cNvSpPr/>
              <p:nvPr/>
            </p:nvSpPr>
            <p:spPr>
              <a:xfrm flipH="1">
                <a:off x="352628" y="4370393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31"/>
              <p:cNvSpPr/>
              <p:nvPr/>
            </p:nvSpPr>
            <p:spPr>
              <a:xfrm flipH="1">
                <a:off x="80379" y="4483438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31"/>
              <p:cNvSpPr/>
              <p:nvPr/>
            </p:nvSpPr>
            <p:spPr>
              <a:xfrm flipH="1">
                <a:off x="182204" y="4465283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31"/>
              <p:cNvSpPr/>
              <p:nvPr/>
            </p:nvSpPr>
            <p:spPr>
              <a:xfrm flipH="1">
                <a:off x="134430" y="4587422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31"/>
              <p:cNvSpPr/>
              <p:nvPr/>
            </p:nvSpPr>
            <p:spPr>
              <a:xfrm flipH="1">
                <a:off x="329221" y="4669374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07" name="Google Shape;1507;p31">
            <a:hlinkClick r:id="rId3" action="ppaction://hlinksldjump"/>
          </p:cNvPr>
          <p:cNvSpPr/>
          <p:nvPr/>
        </p:nvSpPr>
        <p:spPr>
          <a:xfrm>
            <a:off x="8106725" y="539500"/>
            <a:ext cx="324000" cy="324000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508" name="Google Shape;1508;p31"/>
          <p:cNvSpPr/>
          <p:nvPr/>
        </p:nvSpPr>
        <p:spPr>
          <a:xfrm flipH="1">
            <a:off x="8173175" y="605950"/>
            <a:ext cx="191100" cy="191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31">
            <a:hlinkClick r:id="rId4" action="ppaction://hlinksldjump"/>
          </p:cNvPr>
          <p:cNvSpPr/>
          <p:nvPr/>
        </p:nvSpPr>
        <p:spPr>
          <a:xfrm>
            <a:off x="1075738" y="518475"/>
            <a:ext cx="324000" cy="324000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31"/>
          <p:cNvSpPr/>
          <p:nvPr/>
        </p:nvSpPr>
        <p:spPr>
          <a:xfrm>
            <a:off x="1142188" y="584925"/>
            <a:ext cx="191100" cy="191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TextBox 154"/>
          <p:cNvSpPr txBox="1"/>
          <p:nvPr/>
        </p:nvSpPr>
        <p:spPr>
          <a:xfrm>
            <a:off x="2633357" y="2066281"/>
            <a:ext cx="3765269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 smtClean="0">
                <a:solidFill>
                  <a:srgbClr val="002060"/>
                </a:solidFill>
              </a:rPr>
              <a:t>Cả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lớp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đồng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thanh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đọc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bảng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nhân</a:t>
            </a:r>
            <a:r>
              <a:rPr lang="en-US" sz="2400" dirty="0" smtClean="0">
                <a:solidFill>
                  <a:srgbClr val="002060"/>
                </a:solidFill>
              </a:rPr>
              <a:t> 5, </a:t>
            </a:r>
            <a:r>
              <a:rPr lang="en-US" sz="2400" dirty="0" err="1" smtClean="0">
                <a:solidFill>
                  <a:srgbClr val="002060"/>
                </a:solidFill>
              </a:rPr>
              <a:t>bảng</a:t>
            </a:r>
            <a:r>
              <a:rPr lang="en-US" sz="2400" dirty="0" smtClean="0">
                <a:solidFill>
                  <a:srgbClr val="002060"/>
                </a:solidFill>
              </a:rPr>
              <a:t> chia 5.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1296;p30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LUYỆN TẬP</a:t>
            </a:r>
            <a:endParaRPr sz="32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75352" y="1068860"/>
            <a:ext cx="986319" cy="647272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BT1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5235" y="1192150"/>
            <a:ext cx="30000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Điền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thích</a:t>
            </a:r>
            <a:r>
              <a:rPr lang="en-US" sz="2000" dirty="0" smtClean="0"/>
              <a:t> </a:t>
            </a:r>
            <a:r>
              <a:rPr lang="en-US" sz="2000" dirty="0" err="1" smtClean="0"/>
              <a:t>hợp</a:t>
            </a:r>
            <a:r>
              <a:rPr lang="en-US" sz="2000" dirty="0" smtClean="0"/>
              <a:t> </a:t>
            </a:r>
            <a:r>
              <a:rPr lang="en-US" sz="2000" dirty="0" err="1" smtClean="0"/>
              <a:t>vào</a:t>
            </a:r>
            <a:r>
              <a:rPr lang="en-US" sz="2000" dirty="0" smtClean="0"/>
              <a:t> ?</a:t>
            </a:r>
            <a:endParaRPr lang="en-US" sz="2000" dirty="0"/>
          </a:p>
        </p:txBody>
      </p:sp>
      <p:graphicFrame>
        <p:nvGraphicFramePr>
          <p:cNvPr id="78" name="Table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3699438"/>
              </p:ext>
            </p:extLst>
          </p:nvPr>
        </p:nvGraphicFramePr>
        <p:xfrm>
          <a:off x="585627" y="2295918"/>
          <a:ext cx="8124715" cy="1785285"/>
        </p:xfrm>
        <a:graphic>
          <a:graphicData uri="http://schemas.openxmlformats.org/drawingml/2006/table">
            <a:tbl>
              <a:tblPr firstRow="1" bandRow="1">
                <a:tableStyleId>{AC971D36-EDE9-47CE-8CB8-8B1A56153120}</a:tableStyleId>
              </a:tblPr>
              <a:tblGrid>
                <a:gridCol w="1139755"/>
                <a:gridCol w="719550"/>
                <a:gridCol w="743141"/>
                <a:gridCol w="707753"/>
                <a:gridCol w="719550"/>
                <a:gridCol w="672365"/>
                <a:gridCol w="650722"/>
                <a:gridCol w="708917"/>
                <a:gridCol w="729465"/>
                <a:gridCol w="657546"/>
                <a:gridCol w="675951"/>
              </a:tblGrid>
              <a:tr h="59509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dirty="0" err="1" smtClean="0"/>
                        <a:t>Thừa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số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9509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dirty="0" err="1" smtClean="0"/>
                        <a:t>Thừa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số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3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6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7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8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9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10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9509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dirty="0" err="1" smtClean="0"/>
                        <a:t>Tích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10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9" name="TextBox 78"/>
          <p:cNvSpPr txBox="1"/>
          <p:nvPr/>
        </p:nvSpPr>
        <p:spPr>
          <a:xfrm>
            <a:off x="575352" y="1847067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a)</a:t>
            </a:r>
            <a:endParaRPr lang="en-US" sz="2000" dirty="0"/>
          </a:p>
        </p:txBody>
      </p:sp>
      <p:sp>
        <p:nvSpPr>
          <p:cNvPr id="80" name="TextBox 79"/>
          <p:cNvSpPr txBox="1"/>
          <p:nvPr/>
        </p:nvSpPr>
        <p:spPr>
          <a:xfrm>
            <a:off x="3277456" y="3585680"/>
            <a:ext cx="5342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8888">
                    <a:lumMod val="50000"/>
                  </a:srgbClr>
                </a:solidFill>
              </a:rPr>
              <a:t>15</a:t>
            </a:r>
            <a:endParaRPr lang="en-US" sz="2000" dirty="0">
              <a:solidFill>
                <a:srgbClr val="FF8888">
                  <a:lumMod val="50000"/>
                </a:srgbClr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027444" y="3585680"/>
            <a:ext cx="47263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8888">
                    <a:lumMod val="50000"/>
                  </a:srgbClr>
                </a:solidFill>
              </a:rPr>
              <a:t>20</a:t>
            </a:r>
            <a:endParaRPr lang="en-US" sz="2000" dirty="0">
              <a:solidFill>
                <a:srgbClr val="FF8888">
                  <a:lumMod val="50000"/>
                </a:srgbClr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695289" y="3585680"/>
            <a:ext cx="47263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8888">
                    <a:lumMod val="50000"/>
                  </a:srgbClr>
                </a:solidFill>
              </a:rPr>
              <a:t>25</a:t>
            </a:r>
            <a:endParaRPr lang="en-US" sz="2000" dirty="0">
              <a:solidFill>
                <a:srgbClr val="FF8888">
                  <a:lumMod val="50000"/>
                </a:srgbClr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363134" y="3585680"/>
            <a:ext cx="47263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8888">
                    <a:lumMod val="50000"/>
                  </a:srgbClr>
                </a:solidFill>
              </a:rPr>
              <a:t>30</a:t>
            </a:r>
            <a:endParaRPr lang="en-US" sz="2000" dirty="0">
              <a:solidFill>
                <a:srgbClr val="FF8888">
                  <a:lumMod val="50000"/>
                </a:srgbClr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030979" y="3585680"/>
            <a:ext cx="47263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8888">
                    <a:lumMod val="50000"/>
                  </a:srgbClr>
                </a:solidFill>
              </a:rPr>
              <a:t>35</a:t>
            </a:r>
            <a:endParaRPr lang="en-US" sz="2000" dirty="0">
              <a:solidFill>
                <a:srgbClr val="FF8888">
                  <a:lumMod val="50000"/>
                </a:srgbClr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779206" y="3585680"/>
            <a:ext cx="47263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8888">
                    <a:lumMod val="50000"/>
                  </a:srgbClr>
                </a:solidFill>
              </a:rPr>
              <a:t>40</a:t>
            </a:r>
            <a:endParaRPr lang="en-US" sz="2000" dirty="0">
              <a:solidFill>
                <a:srgbClr val="FF8888">
                  <a:lumMod val="50000"/>
                </a:srgbClr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447026" y="3585680"/>
            <a:ext cx="47263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8888">
                    <a:lumMod val="50000"/>
                  </a:srgbClr>
                </a:solidFill>
              </a:rPr>
              <a:t>45</a:t>
            </a:r>
            <a:endParaRPr lang="en-US" sz="2000" dirty="0">
              <a:solidFill>
                <a:srgbClr val="FF8888">
                  <a:lumMod val="50000"/>
                </a:srgbClr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8114846" y="3585680"/>
            <a:ext cx="47263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8888">
                    <a:lumMod val="50000"/>
                  </a:srgbClr>
                </a:solidFill>
              </a:rPr>
              <a:t>5</a:t>
            </a:r>
            <a:r>
              <a:rPr lang="en-US" sz="2000" dirty="0" smtClean="0">
                <a:solidFill>
                  <a:srgbClr val="FF8888">
                    <a:lumMod val="50000"/>
                  </a:srgbClr>
                </a:solidFill>
              </a:rPr>
              <a:t>0</a:t>
            </a:r>
            <a:endParaRPr lang="en-US" sz="2000" dirty="0">
              <a:solidFill>
                <a:srgbClr val="FF8888">
                  <a:lumMod val="50000"/>
                </a:srgbClr>
              </a:solidFill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77" y="4153965"/>
            <a:ext cx="747175" cy="845761"/>
          </a:xfrm>
          <a:prstGeom prst="rect">
            <a:avLst/>
          </a:prstGeom>
        </p:spPr>
      </p:pic>
      <p:sp>
        <p:nvSpPr>
          <p:cNvPr id="90" name="TextBox 89"/>
          <p:cNvSpPr txBox="1"/>
          <p:nvPr/>
        </p:nvSpPr>
        <p:spPr>
          <a:xfrm>
            <a:off x="1489752" y="4376790"/>
            <a:ext cx="4161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>
                <a:solidFill>
                  <a:srgbClr val="002060"/>
                </a:solidFill>
              </a:rPr>
              <a:t>Em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có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nhận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xét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gì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về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kết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quả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tích</a:t>
            </a:r>
            <a:r>
              <a:rPr lang="en-US" sz="2000" i="1" dirty="0" smtClean="0">
                <a:solidFill>
                  <a:srgbClr val="002060"/>
                </a:solidFill>
              </a:rPr>
              <a:t>?</a:t>
            </a:r>
            <a:endParaRPr lang="en-US" sz="2000" i="1" dirty="0">
              <a:solidFill>
                <a:srgbClr val="002060"/>
              </a:solidFill>
            </a:endParaRPr>
          </a:p>
        </p:txBody>
      </p:sp>
      <p:sp>
        <p:nvSpPr>
          <p:cNvPr id="91" name="Right Arrow 90"/>
          <p:cNvSpPr/>
          <p:nvPr/>
        </p:nvSpPr>
        <p:spPr>
          <a:xfrm>
            <a:off x="5650837" y="4472745"/>
            <a:ext cx="246544" cy="208199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998444" y="4369420"/>
            <a:ext cx="2876715" cy="407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</a:rPr>
              <a:t>h</a:t>
            </a:r>
            <a:r>
              <a:rPr lang="en-US" sz="2000" dirty="0" err="1" smtClean="0">
                <a:solidFill>
                  <a:srgbClr val="C00000"/>
                </a:solidFill>
              </a:rPr>
              <a:t>ơn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kém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nhau</a:t>
            </a:r>
            <a:r>
              <a:rPr lang="en-US" sz="2000" dirty="0" smtClean="0">
                <a:solidFill>
                  <a:srgbClr val="C00000"/>
                </a:solidFill>
              </a:rPr>
              <a:t> 5 </a:t>
            </a:r>
            <a:r>
              <a:rPr lang="en-US" sz="2000" dirty="0" err="1" smtClean="0">
                <a:solidFill>
                  <a:srgbClr val="C00000"/>
                </a:solidFill>
              </a:rPr>
              <a:t>đơn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vị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89721" y="564612"/>
            <a:ext cx="1170240" cy="128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184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9" grpId="0"/>
      <p:bldP spid="80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/>
      <p:bldP spid="91" grpId="0" animBg="1"/>
      <p:bldP spid="9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1296;p30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LUYỆN TẬP</a:t>
            </a:r>
            <a:endParaRPr sz="32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75352" y="1068860"/>
            <a:ext cx="986319" cy="647272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BT1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5235" y="1192150"/>
            <a:ext cx="30000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Điền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thích</a:t>
            </a:r>
            <a:r>
              <a:rPr lang="en-US" sz="2000" dirty="0" smtClean="0"/>
              <a:t> </a:t>
            </a:r>
            <a:r>
              <a:rPr lang="en-US" sz="2000" dirty="0" err="1" smtClean="0"/>
              <a:t>hợp</a:t>
            </a:r>
            <a:r>
              <a:rPr lang="en-US" sz="2000" dirty="0" smtClean="0"/>
              <a:t> </a:t>
            </a:r>
            <a:r>
              <a:rPr lang="en-US" sz="2000" dirty="0" err="1" smtClean="0"/>
              <a:t>vào</a:t>
            </a:r>
            <a:r>
              <a:rPr lang="en-US" sz="2000" dirty="0" smtClean="0"/>
              <a:t> ?</a:t>
            </a:r>
            <a:endParaRPr lang="en-US" sz="2000" dirty="0"/>
          </a:p>
        </p:txBody>
      </p:sp>
      <p:graphicFrame>
        <p:nvGraphicFramePr>
          <p:cNvPr id="78" name="Table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529043"/>
              </p:ext>
            </p:extLst>
          </p:nvPr>
        </p:nvGraphicFramePr>
        <p:xfrm>
          <a:off x="585627" y="2295918"/>
          <a:ext cx="8124715" cy="1785285"/>
        </p:xfrm>
        <a:graphic>
          <a:graphicData uri="http://schemas.openxmlformats.org/drawingml/2006/table">
            <a:tbl>
              <a:tblPr firstRow="1" bandRow="1">
                <a:tableStyleId>{AC971D36-EDE9-47CE-8CB8-8B1A56153120}</a:tableStyleId>
              </a:tblPr>
              <a:tblGrid>
                <a:gridCol w="1428108"/>
                <a:gridCol w="719191"/>
                <a:gridCol w="688368"/>
                <a:gridCol w="657546"/>
                <a:gridCol w="688369"/>
                <a:gridCol w="616449"/>
                <a:gridCol w="667821"/>
                <a:gridCol w="667820"/>
                <a:gridCol w="657546"/>
                <a:gridCol w="657546"/>
                <a:gridCol w="675951"/>
              </a:tblGrid>
              <a:tr h="59509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dirty="0" err="1" smtClean="0"/>
                        <a:t>Số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bị</a:t>
                      </a:r>
                      <a:r>
                        <a:rPr lang="en-US" sz="2000" baseline="0" dirty="0" smtClean="0"/>
                        <a:t> chia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8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50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45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40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35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30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25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20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15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10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9509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dirty="0" err="1" smtClean="0"/>
                        <a:t>Số</a:t>
                      </a:r>
                      <a:r>
                        <a:rPr lang="en-US" sz="2000" baseline="0" dirty="0" smtClean="0"/>
                        <a:t> chia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8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9509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dirty="0" err="1" smtClean="0"/>
                        <a:t>Thương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8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10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9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9" name="TextBox 78"/>
          <p:cNvSpPr txBox="1"/>
          <p:nvPr/>
        </p:nvSpPr>
        <p:spPr>
          <a:xfrm>
            <a:off x="575352" y="1847067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80" name="TextBox 79"/>
          <p:cNvSpPr txBox="1"/>
          <p:nvPr/>
        </p:nvSpPr>
        <p:spPr>
          <a:xfrm>
            <a:off x="3503461" y="3585680"/>
            <a:ext cx="4571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8888">
                    <a:lumMod val="50000"/>
                  </a:srgbClr>
                </a:solidFill>
              </a:rPr>
              <a:t>8</a:t>
            </a:r>
            <a:endParaRPr lang="en-US" sz="2000" dirty="0">
              <a:solidFill>
                <a:srgbClr val="FF8888">
                  <a:lumMod val="50000"/>
                </a:srgbClr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207215" y="3585680"/>
            <a:ext cx="47263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8888">
                    <a:lumMod val="50000"/>
                  </a:srgbClr>
                </a:solidFill>
              </a:rPr>
              <a:t>7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4844140" y="3595953"/>
            <a:ext cx="47263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8888">
                    <a:lumMod val="50000"/>
                  </a:srgbClr>
                </a:solidFill>
              </a:rPr>
              <a:t>6</a:t>
            </a:r>
            <a:endParaRPr lang="en-US" sz="2000" dirty="0">
              <a:solidFill>
                <a:srgbClr val="FF8888">
                  <a:lumMod val="50000"/>
                </a:srgbClr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511985" y="3585680"/>
            <a:ext cx="47263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8888">
                    <a:lumMod val="50000"/>
                  </a:srgbClr>
                </a:solidFill>
              </a:rPr>
              <a:t>5</a:t>
            </a:r>
            <a:endParaRPr lang="en-US" sz="2000" dirty="0">
              <a:solidFill>
                <a:srgbClr val="FF8888">
                  <a:lumMod val="50000"/>
                </a:srgbClr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179830" y="3585680"/>
            <a:ext cx="47263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8888">
                    <a:lumMod val="50000"/>
                  </a:srgbClr>
                </a:solidFill>
              </a:rPr>
              <a:t>4</a:t>
            </a:r>
            <a:endParaRPr lang="en-US" sz="2000" dirty="0">
              <a:solidFill>
                <a:srgbClr val="FF8888">
                  <a:lumMod val="50000"/>
                </a:srgbClr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813428" y="3585680"/>
            <a:ext cx="47263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8888">
                    <a:lumMod val="50000"/>
                  </a:srgbClr>
                </a:solidFill>
              </a:rPr>
              <a:t>3</a:t>
            </a:r>
            <a:endParaRPr lang="en-US" sz="2000" dirty="0">
              <a:solidFill>
                <a:srgbClr val="FF8888">
                  <a:lumMod val="50000"/>
                </a:srgbClr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447026" y="3585680"/>
            <a:ext cx="47263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8888">
                    <a:lumMod val="50000"/>
                  </a:srgbClr>
                </a:solidFill>
              </a:rPr>
              <a:t>2</a:t>
            </a:r>
            <a:endParaRPr lang="en-US" sz="2000" dirty="0">
              <a:solidFill>
                <a:srgbClr val="FF8888">
                  <a:lumMod val="50000"/>
                </a:srgbClr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8114846" y="3585680"/>
            <a:ext cx="47263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8888">
                    <a:lumMod val="50000"/>
                  </a:srgbClr>
                </a:solidFill>
              </a:rPr>
              <a:t>1</a:t>
            </a:r>
            <a:endParaRPr lang="en-US" sz="2000" dirty="0">
              <a:solidFill>
                <a:srgbClr val="FF8888">
                  <a:lumMod val="50000"/>
                </a:srgbClr>
              </a:solidFill>
            </a:endParaRP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997" y="561334"/>
            <a:ext cx="1102057" cy="1285733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52" y="4150279"/>
            <a:ext cx="747175" cy="84576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79239" y="4376790"/>
            <a:ext cx="4494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>
                <a:solidFill>
                  <a:srgbClr val="002060"/>
                </a:solidFill>
              </a:rPr>
              <a:t>Em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có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nhận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xét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gì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về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kết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quả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thương</a:t>
            </a:r>
            <a:r>
              <a:rPr lang="en-US" sz="2000" i="1" dirty="0" smtClean="0">
                <a:solidFill>
                  <a:srgbClr val="002060"/>
                </a:solidFill>
              </a:rPr>
              <a:t>?</a:t>
            </a:r>
            <a:endParaRPr lang="en-US" sz="2000" i="1" dirty="0">
              <a:solidFill>
                <a:srgbClr val="002060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5779386" y="4469059"/>
            <a:ext cx="246544" cy="208199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25930" y="4355659"/>
            <a:ext cx="2876715" cy="407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</a:rPr>
              <a:t>h</a:t>
            </a:r>
            <a:r>
              <a:rPr lang="en-US" sz="2000" dirty="0" err="1" smtClean="0">
                <a:solidFill>
                  <a:srgbClr val="C00000"/>
                </a:solidFill>
              </a:rPr>
              <a:t>ơn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kém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nhau</a:t>
            </a:r>
            <a:r>
              <a:rPr lang="en-US" sz="2000" dirty="0" smtClean="0">
                <a:solidFill>
                  <a:srgbClr val="C00000"/>
                </a:solidFill>
              </a:rPr>
              <a:t> 1 </a:t>
            </a:r>
            <a:r>
              <a:rPr lang="en-US" sz="2000" dirty="0" err="1" smtClean="0">
                <a:solidFill>
                  <a:srgbClr val="C00000"/>
                </a:solidFill>
              </a:rPr>
              <a:t>đơn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vị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02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0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17" grpId="0"/>
      <p:bldP spid="18" grpId="0" animBg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ounded Rectangle 168"/>
          <p:cNvSpPr/>
          <p:nvPr/>
        </p:nvSpPr>
        <p:spPr>
          <a:xfrm>
            <a:off x="640753" y="576376"/>
            <a:ext cx="872737" cy="604186"/>
          </a:xfrm>
          <a:prstGeom prst="round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BT2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58828" y="398155"/>
            <a:ext cx="70156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Rô-bốt sẽ hái hết những quả bưởi rồi cho vào các </a:t>
            </a:r>
            <a:r>
              <a:rPr lang="vi-VN" sz="2000" dirty="0" smtClean="0"/>
              <a:t>sọt</a:t>
            </a:r>
            <a:r>
              <a:rPr lang="en-US" sz="2000" dirty="0" smtClean="0"/>
              <a:t>. </a:t>
            </a:r>
            <a:r>
              <a:rPr lang="vi-VN" sz="2000" dirty="0" smtClean="0"/>
              <a:t>Hỏi:</a:t>
            </a:r>
            <a:endParaRPr lang="vi-VN" sz="2000" dirty="0"/>
          </a:p>
          <a:p>
            <a:pPr algn="just">
              <a:lnSpc>
                <a:spcPct val="150000"/>
              </a:lnSpc>
            </a:pPr>
            <a:r>
              <a:rPr lang="vi-VN" sz="2000" dirty="0"/>
              <a:t>a) Sọt nào sẽ có nhiều bưởi nhất</a:t>
            </a:r>
            <a:r>
              <a:rPr lang="vi-VN" sz="2000" dirty="0" smtClean="0"/>
              <a:t>?</a:t>
            </a:r>
            <a:endParaRPr lang="vi-VN" sz="2000" dirty="0"/>
          </a:p>
          <a:p>
            <a:pPr algn="just">
              <a:lnSpc>
                <a:spcPct val="150000"/>
              </a:lnSpc>
            </a:pPr>
            <a:r>
              <a:rPr lang="vi-VN" sz="2000" dirty="0"/>
              <a:t>b) Sọt nào sẽ có ít bưởi?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28" y="2038666"/>
            <a:ext cx="4736592" cy="28529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946420" y="2495634"/>
            <a:ext cx="40193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b="1" dirty="0" smtClean="0"/>
              <a:t>Bước </a:t>
            </a:r>
            <a:r>
              <a:rPr lang="vi-VN" sz="2000" b="1" dirty="0"/>
              <a:t>1:  </a:t>
            </a:r>
            <a:r>
              <a:rPr lang="vi-VN" sz="2000" dirty="0"/>
              <a:t>Mỗi sọt sẽ có mấy quả bưởi?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b="1" dirty="0" smtClean="0"/>
              <a:t>Bước </a:t>
            </a:r>
            <a:r>
              <a:rPr lang="vi-VN" sz="2000" b="1" dirty="0"/>
              <a:t>2: </a:t>
            </a:r>
            <a:r>
              <a:rPr lang="vi-VN" sz="2000" dirty="0"/>
              <a:t>Sọt nào có nhiều quả bưởi nhất, ít quả bưởi nhất?</a:t>
            </a:r>
          </a:p>
        </p:txBody>
      </p:sp>
      <p:sp>
        <p:nvSpPr>
          <p:cNvPr id="175" name="Oval Callout 174"/>
          <p:cNvSpPr/>
          <p:nvPr/>
        </p:nvSpPr>
        <p:spPr>
          <a:xfrm>
            <a:off x="6355115" y="1685660"/>
            <a:ext cx="1201997" cy="706012"/>
          </a:xfrm>
          <a:prstGeom prst="wedgeEllipseCallout">
            <a:avLst>
              <a:gd name="adj1" fmla="val -38193"/>
              <a:gd name="adj2" fmla="val 54902"/>
            </a:avLst>
          </a:prstGeom>
          <a:solidFill>
            <a:schemeClr val="accent4">
              <a:lumMod val="10000"/>
              <a:lumOff val="9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</a:rPr>
              <a:t>Gợi</a:t>
            </a:r>
            <a:r>
              <a:rPr lang="en-US" sz="2000" b="1" dirty="0" smtClean="0">
                <a:solidFill>
                  <a:srgbClr val="002060"/>
                </a:solidFill>
              </a:rPr>
              <a:t> ý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 animBg="1"/>
      <p:bldP spid="5" grpId="0"/>
      <p:bldP spid="17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5" y="378032"/>
            <a:ext cx="4736592" cy="28529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39" y="179603"/>
            <a:ext cx="601293" cy="58705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159" y="179603"/>
            <a:ext cx="601293" cy="5870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68300" y="766655"/>
            <a:ext cx="1676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5 x 2 = 10</a:t>
            </a:r>
          </a:p>
          <a:p>
            <a:endParaRPr lang="en-US" sz="2400" dirty="0"/>
          </a:p>
          <a:p>
            <a:r>
              <a:rPr lang="en-US" sz="2400" dirty="0"/>
              <a:t>5 x 1 = 5</a:t>
            </a:r>
          </a:p>
          <a:p>
            <a:endParaRPr lang="en-US" sz="2400" dirty="0"/>
          </a:p>
          <a:p>
            <a:r>
              <a:rPr lang="en-US" sz="2400" dirty="0"/>
              <a:t>50 : 5 = </a:t>
            </a:r>
            <a:r>
              <a:rPr lang="en-US" sz="2400" dirty="0" smtClean="0"/>
              <a:t>10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7222855" y="766655"/>
            <a:ext cx="1676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/>
              <a:t>25 : 5 = 5</a:t>
            </a:r>
          </a:p>
          <a:p>
            <a:pPr lvl="0"/>
            <a:endParaRPr lang="en-US" sz="2400" dirty="0"/>
          </a:p>
          <a:p>
            <a:pPr lvl="0"/>
            <a:r>
              <a:rPr lang="en-US" sz="2400" dirty="0"/>
              <a:t>2 x 5 = 10</a:t>
            </a:r>
          </a:p>
          <a:p>
            <a:pPr lvl="0"/>
            <a:endParaRPr lang="en-US" sz="2400" dirty="0"/>
          </a:p>
          <a:p>
            <a:pPr lvl="0"/>
            <a:r>
              <a:rPr lang="en-US" sz="2400" dirty="0"/>
              <a:t>20 : 5 = 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500" y="2801009"/>
            <a:ext cx="968624" cy="8599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64148" y="3518829"/>
            <a:ext cx="47840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/>
              <a:t>a) Sọt 10 có nhiều quả bưởi nhất.</a:t>
            </a:r>
          </a:p>
          <a:p>
            <a:pPr algn="just">
              <a:lnSpc>
                <a:spcPct val="150000"/>
              </a:lnSpc>
            </a:pPr>
            <a:r>
              <a:rPr lang="vi-VN" sz="2400" dirty="0"/>
              <a:t>b) Sọt 4 có ít quả bưởi nhất.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ounded Rectangle 97"/>
          <p:cNvSpPr/>
          <p:nvPr/>
        </p:nvSpPr>
        <p:spPr>
          <a:xfrm>
            <a:off x="718936" y="640754"/>
            <a:ext cx="7638757" cy="36998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15" name="Google Shape;2015;p36"/>
          <p:cNvGrpSpPr/>
          <p:nvPr/>
        </p:nvGrpSpPr>
        <p:grpSpPr>
          <a:xfrm flipH="1">
            <a:off x="6980364" y="1992922"/>
            <a:ext cx="2152927" cy="2933451"/>
            <a:chOff x="2072675" y="629825"/>
            <a:chExt cx="3226325" cy="4396000"/>
          </a:xfrm>
        </p:grpSpPr>
        <p:sp>
          <p:nvSpPr>
            <p:cNvPr id="2016" name="Google Shape;2016;p36"/>
            <p:cNvSpPr/>
            <p:nvPr/>
          </p:nvSpPr>
          <p:spPr>
            <a:xfrm>
              <a:off x="2993025" y="1196400"/>
              <a:ext cx="362250" cy="476300"/>
            </a:xfrm>
            <a:custGeom>
              <a:avLst/>
              <a:gdLst/>
              <a:ahLst/>
              <a:cxnLst/>
              <a:rect l="l" t="t" r="r" b="b"/>
              <a:pathLst>
                <a:path w="14490" h="19052" extrusionOk="0">
                  <a:moveTo>
                    <a:pt x="8679" y="0"/>
                  </a:moveTo>
                  <a:cubicBezTo>
                    <a:pt x="8345" y="0"/>
                    <a:pt x="8031" y="181"/>
                    <a:pt x="7763" y="628"/>
                  </a:cubicBezTo>
                  <a:cubicBezTo>
                    <a:pt x="7522" y="1014"/>
                    <a:pt x="7450" y="1472"/>
                    <a:pt x="7329" y="1906"/>
                  </a:cubicBezTo>
                  <a:cubicBezTo>
                    <a:pt x="6847" y="3690"/>
                    <a:pt x="5666" y="5185"/>
                    <a:pt x="4460" y="6583"/>
                  </a:cubicBezTo>
                  <a:cubicBezTo>
                    <a:pt x="3255" y="7981"/>
                    <a:pt x="1977" y="9379"/>
                    <a:pt x="1206" y="11043"/>
                  </a:cubicBezTo>
                  <a:cubicBezTo>
                    <a:pt x="1109" y="11284"/>
                    <a:pt x="1013" y="11501"/>
                    <a:pt x="940" y="11742"/>
                  </a:cubicBezTo>
                  <a:cubicBezTo>
                    <a:pt x="0" y="14683"/>
                    <a:pt x="1254" y="18420"/>
                    <a:pt x="4629" y="18975"/>
                  </a:cubicBezTo>
                  <a:cubicBezTo>
                    <a:pt x="4938" y="19027"/>
                    <a:pt x="5249" y="19052"/>
                    <a:pt x="5561" y="19052"/>
                  </a:cubicBezTo>
                  <a:cubicBezTo>
                    <a:pt x="7979" y="19052"/>
                    <a:pt x="10428" y="17554"/>
                    <a:pt x="11837" y="15696"/>
                  </a:cubicBezTo>
                  <a:cubicBezTo>
                    <a:pt x="14489" y="12200"/>
                    <a:pt x="13959" y="6583"/>
                    <a:pt x="11765" y="3039"/>
                  </a:cubicBezTo>
                  <a:cubicBezTo>
                    <a:pt x="11313" y="2323"/>
                    <a:pt x="9873" y="0"/>
                    <a:pt x="8679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6"/>
            <p:cNvSpPr/>
            <p:nvPr/>
          </p:nvSpPr>
          <p:spPr>
            <a:xfrm>
              <a:off x="3178050" y="1303700"/>
              <a:ext cx="133825" cy="267625"/>
            </a:xfrm>
            <a:custGeom>
              <a:avLst/>
              <a:gdLst/>
              <a:ahLst/>
              <a:cxnLst/>
              <a:rect l="l" t="t" r="r" b="b"/>
              <a:pathLst>
                <a:path w="5353" h="10705" extrusionOk="0">
                  <a:moveTo>
                    <a:pt x="3134" y="1"/>
                  </a:moveTo>
                  <a:cubicBezTo>
                    <a:pt x="2532" y="1158"/>
                    <a:pt x="1760" y="2219"/>
                    <a:pt x="1061" y="3352"/>
                  </a:cubicBezTo>
                  <a:cubicBezTo>
                    <a:pt x="362" y="4533"/>
                    <a:pt x="0" y="5449"/>
                    <a:pt x="73" y="6823"/>
                  </a:cubicBezTo>
                  <a:cubicBezTo>
                    <a:pt x="121" y="7571"/>
                    <a:pt x="531" y="10705"/>
                    <a:pt x="1543" y="10705"/>
                  </a:cubicBezTo>
                  <a:cubicBezTo>
                    <a:pt x="2050" y="10705"/>
                    <a:pt x="3665" y="9017"/>
                    <a:pt x="3954" y="8511"/>
                  </a:cubicBezTo>
                  <a:cubicBezTo>
                    <a:pt x="5352" y="6052"/>
                    <a:pt x="4509" y="2243"/>
                    <a:pt x="3134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6"/>
            <p:cNvSpPr/>
            <p:nvPr/>
          </p:nvSpPr>
          <p:spPr>
            <a:xfrm>
              <a:off x="2072675" y="790800"/>
              <a:ext cx="896250" cy="879650"/>
            </a:xfrm>
            <a:custGeom>
              <a:avLst/>
              <a:gdLst/>
              <a:ahLst/>
              <a:cxnLst/>
              <a:rect l="l" t="t" r="r" b="b"/>
              <a:pathLst>
                <a:path w="35850" h="35186" extrusionOk="0">
                  <a:moveTo>
                    <a:pt x="7209" y="0"/>
                  </a:moveTo>
                  <a:cubicBezTo>
                    <a:pt x="6703" y="0"/>
                    <a:pt x="6389" y="531"/>
                    <a:pt x="6245" y="1013"/>
                  </a:cubicBezTo>
                  <a:cubicBezTo>
                    <a:pt x="5521" y="3231"/>
                    <a:pt x="5883" y="5666"/>
                    <a:pt x="6655" y="7860"/>
                  </a:cubicBezTo>
                  <a:cubicBezTo>
                    <a:pt x="7426" y="10054"/>
                    <a:pt x="8607" y="12079"/>
                    <a:pt x="9548" y="14200"/>
                  </a:cubicBezTo>
                  <a:cubicBezTo>
                    <a:pt x="9620" y="14393"/>
                    <a:pt x="9692" y="14586"/>
                    <a:pt x="9596" y="14755"/>
                  </a:cubicBezTo>
                  <a:cubicBezTo>
                    <a:pt x="9523" y="14899"/>
                    <a:pt x="9331" y="14948"/>
                    <a:pt x="9138" y="14972"/>
                  </a:cubicBezTo>
                  <a:cubicBezTo>
                    <a:pt x="8969" y="14989"/>
                    <a:pt x="8804" y="14998"/>
                    <a:pt x="8643" y="14998"/>
                  </a:cubicBezTo>
                  <a:cubicBezTo>
                    <a:pt x="7058" y="14998"/>
                    <a:pt x="5830" y="14191"/>
                    <a:pt x="4364" y="13622"/>
                  </a:cubicBezTo>
                  <a:cubicBezTo>
                    <a:pt x="3643" y="13345"/>
                    <a:pt x="2540" y="12678"/>
                    <a:pt x="1678" y="12678"/>
                  </a:cubicBezTo>
                  <a:cubicBezTo>
                    <a:pt x="1187" y="12678"/>
                    <a:pt x="774" y="12895"/>
                    <a:pt x="555" y="13525"/>
                  </a:cubicBezTo>
                  <a:cubicBezTo>
                    <a:pt x="1" y="15092"/>
                    <a:pt x="1447" y="16659"/>
                    <a:pt x="2918" y="17431"/>
                  </a:cubicBezTo>
                  <a:cubicBezTo>
                    <a:pt x="4171" y="18082"/>
                    <a:pt x="5738" y="18805"/>
                    <a:pt x="7113" y="19094"/>
                  </a:cubicBezTo>
                  <a:cubicBezTo>
                    <a:pt x="8559" y="19359"/>
                    <a:pt x="10078" y="19215"/>
                    <a:pt x="11476" y="19697"/>
                  </a:cubicBezTo>
                  <a:cubicBezTo>
                    <a:pt x="12875" y="20203"/>
                    <a:pt x="13983" y="21312"/>
                    <a:pt x="15044" y="22349"/>
                  </a:cubicBezTo>
                  <a:cubicBezTo>
                    <a:pt x="15117" y="22421"/>
                    <a:pt x="15189" y="22493"/>
                    <a:pt x="15261" y="22566"/>
                  </a:cubicBezTo>
                  <a:cubicBezTo>
                    <a:pt x="20155" y="27339"/>
                    <a:pt x="25724" y="30956"/>
                    <a:pt x="31655" y="34355"/>
                  </a:cubicBezTo>
                  <a:cubicBezTo>
                    <a:pt x="32282" y="34716"/>
                    <a:pt x="32933" y="35078"/>
                    <a:pt x="33656" y="35175"/>
                  </a:cubicBezTo>
                  <a:cubicBezTo>
                    <a:pt x="33728" y="35182"/>
                    <a:pt x="33802" y="35185"/>
                    <a:pt x="33875" y="35185"/>
                  </a:cubicBezTo>
                  <a:cubicBezTo>
                    <a:pt x="34538" y="35185"/>
                    <a:pt x="35233" y="34892"/>
                    <a:pt x="35536" y="34307"/>
                  </a:cubicBezTo>
                  <a:cubicBezTo>
                    <a:pt x="35850" y="33632"/>
                    <a:pt x="35560" y="32812"/>
                    <a:pt x="35030" y="32281"/>
                  </a:cubicBezTo>
                  <a:cubicBezTo>
                    <a:pt x="34500" y="31751"/>
                    <a:pt x="33801" y="31462"/>
                    <a:pt x="33126" y="31148"/>
                  </a:cubicBezTo>
                  <a:cubicBezTo>
                    <a:pt x="30835" y="30112"/>
                    <a:pt x="28617" y="28810"/>
                    <a:pt x="26954" y="26929"/>
                  </a:cubicBezTo>
                  <a:cubicBezTo>
                    <a:pt x="25556" y="25338"/>
                    <a:pt x="24278" y="23024"/>
                    <a:pt x="24398" y="20830"/>
                  </a:cubicBezTo>
                  <a:cubicBezTo>
                    <a:pt x="24495" y="18660"/>
                    <a:pt x="24953" y="16442"/>
                    <a:pt x="24109" y="14321"/>
                  </a:cubicBezTo>
                  <a:cubicBezTo>
                    <a:pt x="24013" y="14080"/>
                    <a:pt x="23892" y="13863"/>
                    <a:pt x="23675" y="13742"/>
                  </a:cubicBezTo>
                  <a:cubicBezTo>
                    <a:pt x="23585" y="13699"/>
                    <a:pt x="23497" y="13680"/>
                    <a:pt x="23412" y="13680"/>
                  </a:cubicBezTo>
                  <a:cubicBezTo>
                    <a:pt x="22922" y="13680"/>
                    <a:pt x="22510" y="14321"/>
                    <a:pt x="22325" y="14875"/>
                  </a:cubicBezTo>
                  <a:cubicBezTo>
                    <a:pt x="21964" y="15957"/>
                    <a:pt x="21556" y="20420"/>
                    <a:pt x="20143" y="20420"/>
                  </a:cubicBezTo>
                  <a:cubicBezTo>
                    <a:pt x="20139" y="20420"/>
                    <a:pt x="20135" y="20420"/>
                    <a:pt x="20131" y="20420"/>
                  </a:cubicBezTo>
                  <a:cubicBezTo>
                    <a:pt x="19649" y="20396"/>
                    <a:pt x="19239" y="20131"/>
                    <a:pt x="18853" y="19842"/>
                  </a:cubicBezTo>
                  <a:cubicBezTo>
                    <a:pt x="14466" y="16418"/>
                    <a:pt x="12079" y="11042"/>
                    <a:pt x="10295" y="5762"/>
                  </a:cubicBezTo>
                  <a:cubicBezTo>
                    <a:pt x="9692" y="4026"/>
                    <a:pt x="9138" y="2242"/>
                    <a:pt x="8149" y="700"/>
                  </a:cubicBezTo>
                  <a:cubicBezTo>
                    <a:pt x="7932" y="362"/>
                    <a:pt x="7619" y="0"/>
                    <a:pt x="7209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6"/>
            <p:cNvSpPr/>
            <p:nvPr/>
          </p:nvSpPr>
          <p:spPr>
            <a:xfrm>
              <a:off x="2896575" y="629825"/>
              <a:ext cx="371300" cy="949825"/>
            </a:xfrm>
            <a:custGeom>
              <a:avLst/>
              <a:gdLst/>
              <a:ahLst/>
              <a:cxnLst/>
              <a:rect l="l" t="t" r="r" b="b"/>
              <a:pathLst>
                <a:path w="14852" h="37993" extrusionOk="0">
                  <a:moveTo>
                    <a:pt x="1590" y="1"/>
                  </a:moveTo>
                  <a:cubicBezTo>
                    <a:pt x="1396" y="1"/>
                    <a:pt x="1216" y="54"/>
                    <a:pt x="1086" y="195"/>
                  </a:cubicBezTo>
                  <a:cubicBezTo>
                    <a:pt x="845" y="461"/>
                    <a:pt x="893" y="846"/>
                    <a:pt x="989" y="1184"/>
                  </a:cubicBezTo>
                  <a:cubicBezTo>
                    <a:pt x="1351" y="2727"/>
                    <a:pt x="2146" y="4101"/>
                    <a:pt x="2870" y="5475"/>
                  </a:cubicBezTo>
                  <a:cubicBezTo>
                    <a:pt x="5136" y="9694"/>
                    <a:pt x="7089" y="14323"/>
                    <a:pt x="6655" y="19072"/>
                  </a:cubicBezTo>
                  <a:cubicBezTo>
                    <a:pt x="6631" y="19482"/>
                    <a:pt x="6558" y="19892"/>
                    <a:pt x="6293" y="20205"/>
                  </a:cubicBezTo>
                  <a:cubicBezTo>
                    <a:pt x="6164" y="20346"/>
                    <a:pt x="5979" y="20406"/>
                    <a:pt x="5756" y="20406"/>
                  </a:cubicBezTo>
                  <a:cubicBezTo>
                    <a:pt x="4568" y="20406"/>
                    <a:pt x="2295" y="18690"/>
                    <a:pt x="1544" y="18325"/>
                  </a:cubicBezTo>
                  <a:cubicBezTo>
                    <a:pt x="1291" y="18210"/>
                    <a:pt x="978" y="18122"/>
                    <a:pt x="701" y="18122"/>
                  </a:cubicBezTo>
                  <a:cubicBezTo>
                    <a:pt x="397" y="18122"/>
                    <a:pt x="137" y="18228"/>
                    <a:pt x="49" y="18518"/>
                  </a:cubicBezTo>
                  <a:cubicBezTo>
                    <a:pt x="1" y="18711"/>
                    <a:pt x="73" y="18928"/>
                    <a:pt x="145" y="19120"/>
                  </a:cubicBezTo>
                  <a:cubicBezTo>
                    <a:pt x="989" y="20904"/>
                    <a:pt x="2653" y="21893"/>
                    <a:pt x="4051" y="23098"/>
                  </a:cubicBezTo>
                  <a:cubicBezTo>
                    <a:pt x="5497" y="24328"/>
                    <a:pt x="6197" y="26473"/>
                    <a:pt x="6365" y="28282"/>
                  </a:cubicBezTo>
                  <a:cubicBezTo>
                    <a:pt x="6558" y="30403"/>
                    <a:pt x="6100" y="32573"/>
                    <a:pt x="5401" y="34598"/>
                  </a:cubicBezTo>
                  <a:cubicBezTo>
                    <a:pt x="5184" y="35201"/>
                    <a:pt x="4967" y="35803"/>
                    <a:pt x="4991" y="36454"/>
                  </a:cubicBezTo>
                  <a:cubicBezTo>
                    <a:pt x="5015" y="37081"/>
                    <a:pt x="5353" y="37756"/>
                    <a:pt x="5956" y="37949"/>
                  </a:cubicBezTo>
                  <a:cubicBezTo>
                    <a:pt x="6062" y="37979"/>
                    <a:pt x="6171" y="37993"/>
                    <a:pt x="6279" y="37993"/>
                  </a:cubicBezTo>
                  <a:cubicBezTo>
                    <a:pt x="6781" y="37993"/>
                    <a:pt x="7278" y="37691"/>
                    <a:pt x="7595" y="37274"/>
                  </a:cubicBezTo>
                  <a:cubicBezTo>
                    <a:pt x="7957" y="36792"/>
                    <a:pt x="8125" y="36165"/>
                    <a:pt x="8270" y="35562"/>
                  </a:cubicBezTo>
                  <a:cubicBezTo>
                    <a:pt x="9620" y="29873"/>
                    <a:pt x="10584" y="24280"/>
                    <a:pt x="10488" y="18421"/>
                  </a:cubicBezTo>
                  <a:cubicBezTo>
                    <a:pt x="10464" y="18325"/>
                    <a:pt x="10464" y="18228"/>
                    <a:pt x="10464" y="18156"/>
                  </a:cubicBezTo>
                  <a:cubicBezTo>
                    <a:pt x="10440" y="16878"/>
                    <a:pt x="10391" y="15552"/>
                    <a:pt x="10898" y="14371"/>
                  </a:cubicBezTo>
                  <a:cubicBezTo>
                    <a:pt x="11404" y="13214"/>
                    <a:pt x="12392" y="12370"/>
                    <a:pt x="13068" y="11309"/>
                  </a:cubicBezTo>
                  <a:cubicBezTo>
                    <a:pt x="13694" y="10273"/>
                    <a:pt x="14152" y="8874"/>
                    <a:pt x="14466" y="7717"/>
                  </a:cubicBezTo>
                  <a:cubicBezTo>
                    <a:pt x="14852" y="6343"/>
                    <a:pt x="14731" y="4511"/>
                    <a:pt x="13429" y="3956"/>
                  </a:cubicBezTo>
                  <a:cubicBezTo>
                    <a:pt x="13242" y="3872"/>
                    <a:pt x="13074" y="3834"/>
                    <a:pt x="12921" y="3834"/>
                  </a:cubicBezTo>
                  <a:cubicBezTo>
                    <a:pt x="11895" y="3834"/>
                    <a:pt x="11595" y="5551"/>
                    <a:pt x="11259" y="6391"/>
                  </a:cubicBezTo>
                  <a:cubicBezTo>
                    <a:pt x="10705" y="7765"/>
                    <a:pt x="10488" y="9115"/>
                    <a:pt x="9307" y="10152"/>
                  </a:cubicBezTo>
                  <a:cubicBezTo>
                    <a:pt x="9199" y="10238"/>
                    <a:pt x="9072" y="10325"/>
                    <a:pt x="8943" y="10325"/>
                  </a:cubicBezTo>
                  <a:cubicBezTo>
                    <a:pt x="8927" y="10325"/>
                    <a:pt x="8912" y="10323"/>
                    <a:pt x="8897" y="10321"/>
                  </a:cubicBezTo>
                  <a:cubicBezTo>
                    <a:pt x="8752" y="10273"/>
                    <a:pt x="8656" y="10128"/>
                    <a:pt x="8583" y="9959"/>
                  </a:cubicBezTo>
                  <a:cubicBezTo>
                    <a:pt x="7812" y="8127"/>
                    <a:pt x="7233" y="6198"/>
                    <a:pt x="6317" y="4438"/>
                  </a:cubicBezTo>
                  <a:cubicBezTo>
                    <a:pt x="5401" y="2678"/>
                    <a:pt x="4099" y="1015"/>
                    <a:pt x="2291" y="171"/>
                  </a:cubicBezTo>
                  <a:cubicBezTo>
                    <a:pt x="2080" y="79"/>
                    <a:pt x="1825" y="1"/>
                    <a:pt x="1590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6"/>
            <p:cNvSpPr/>
            <p:nvPr/>
          </p:nvSpPr>
          <p:spPr>
            <a:xfrm>
              <a:off x="2337875" y="3151600"/>
              <a:ext cx="899250" cy="1242350"/>
            </a:xfrm>
            <a:custGeom>
              <a:avLst/>
              <a:gdLst/>
              <a:ahLst/>
              <a:cxnLst/>
              <a:rect l="l" t="t" r="r" b="b"/>
              <a:pathLst>
                <a:path w="35970" h="49694" extrusionOk="0">
                  <a:moveTo>
                    <a:pt x="22783" y="1"/>
                  </a:moveTo>
                  <a:lnTo>
                    <a:pt x="23843" y="1279"/>
                  </a:lnTo>
                  <a:cubicBezTo>
                    <a:pt x="18130" y="1327"/>
                    <a:pt x="12416" y="1472"/>
                    <a:pt x="6727" y="1761"/>
                  </a:cubicBezTo>
                  <a:cubicBezTo>
                    <a:pt x="5039" y="1833"/>
                    <a:pt x="3231" y="1978"/>
                    <a:pt x="1929" y="3039"/>
                  </a:cubicBezTo>
                  <a:cubicBezTo>
                    <a:pt x="145" y="4533"/>
                    <a:pt x="0" y="7161"/>
                    <a:pt x="97" y="9500"/>
                  </a:cubicBezTo>
                  <a:cubicBezTo>
                    <a:pt x="603" y="21433"/>
                    <a:pt x="3954" y="33126"/>
                    <a:pt x="9137" y="43878"/>
                  </a:cubicBezTo>
                  <a:cubicBezTo>
                    <a:pt x="9909" y="45493"/>
                    <a:pt x="10777" y="47133"/>
                    <a:pt x="12127" y="48290"/>
                  </a:cubicBezTo>
                  <a:cubicBezTo>
                    <a:pt x="12271" y="48435"/>
                    <a:pt x="12416" y="48555"/>
                    <a:pt x="12585" y="48652"/>
                  </a:cubicBezTo>
                  <a:cubicBezTo>
                    <a:pt x="13467" y="49288"/>
                    <a:pt x="14536" y="49693"/>
                    <a:pt x="15592" y="49693"/>
                  </a:cubicBezTo>
                  <a:cubicBezTo>
                    <a:pt x="16095" y="49693"/>
                    <a:pt x="16595" y="49601"/>
                    <a:pt x="17069" y="49399"/>
                  </a:cubicBezTo>
                  <a:cubicBezTo>
                    <a:pt x="18733" y="48700"/>
                    <a:pt x="19625" y="46410"/>
                    <a:pt x="18540" y="44987"/>
                  </a:cubicBezTo>
                  <a:cubicBezTo>
                    <a:pt x="17913" y="44167"/>
                    <a:pt x="16852" y="43830"/>
                    <a:pt x="15912" y="43348"/>
                  </a:cubicBezTo>
                  <a:cubicBezTo>
                    <a:pt x="15815" y="43300"/>
                    <a:pt x="15719" y="43251"/>
                    <a:pt x="15623" y="43203"/>
                  </a:cubicBezTo>
                  <a:cubicBezTo>
                    <a:pt x="13260" y="41829"/>
                    <a:pt x="12271" y="38960"/>
                    <a:pt x="11621" y="36284"/>
                  </a:cubicBezTo>
                  <a:cubicBezTo>
                    <a:pt x="9885" y="28979"/>
                    <a:pt x="9499" y="21361"/>
                    <a:pt x="10512" y="13911"/>
                  </a:cubicBezTo>
                  <a:cubicBezTo>
                    <a:pt x="10608" y="13357"/>
                    <a:pt x="10753" y="12706"/>
                    <a:pt x="11283" y="12489"/>
                  </a:cubicBezTo>
                  <a:cubicBezTo>
                    <a:pt x="11393" y="12442"/>
                    <a:pt x="11508" y="12423"/>
                    <a:pt x="11626" y="12423"/>
                  </a:cubicBezTo>
                  <a:cubicBezTo>
                    <a:pt x="11869" y="12423"/>
                    <a:pt x="12124" y="12504"/>
                    <a:pt x="12368" y="12585"/>
                  </a:cubicBezTo>
                  <a:cubicBezTo>
                    <a:pt x="20830" y="15527"/>
                    <a:pt x="28713" y="20155"/>
                    <a:pt x="35343" y="26183"/>
                  </a:cubicBezTo>
                  <a:cubicBezTo>
                    <a:pt x="35970" y="16105"/>
                    <a:pt x="31052" y="5835"/>
                    <a:pt x="22783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6"/>
            <p:cNvSpPr/>
            <p:nvPr/>
          </p:nvSpPr>
          <p:spPr>
            <a:xfrm>
              <a:off x="4076675" y="3306500"/>
              <a:ext cx="638900" cy="1613025"/>
            </a:xfrm>
            <a:custGeom>
              <a:avLst/>
              <a:gdLst/>
              <a:ahLst/>
              <a:cxnLst/>
              <a:rect l="l" t="t" r="r" b="b"/>
              <a:pathLst>
                <a:path w="25556" h="64521" extrusionOk="0">
                  <a:moveTo>
                    <a:pt x="4317" y="1"/>
                  </a:moveTo>
                  <a:cubicBezTo>
                    <a:pt x="3619" y="1"/>
                    <a:pt x="2925" y="116"/>
                    <a:pt x="2364" y="507"/>
                  </a:cubicBezTo>
                  <a:cubicBezTo>
                    <a:pt x="1881" y="869"/>
                    <a:pt x="1568" y="1399"/>
                    <a:pt x="1351" y="1978"/>
                  </a:cubicBezTo>
                  <a:cubicBezTo>
                    <a:pt x="1279" y="2195"/>
                    <a:pt x="1206" y="2436"/>
                    <a:pt x="1134" y="2677"/>
                  </a:cubicBezTo>
                  <a:cubicBezTo>
                    <a:pt x="1" y="7016"/>
                    <a:pt x="1279" y="11573"/>
                    <a:pt x="2532" y="15864"/>
                  </a:cubicBezTo>
                  <a:cubicBezTo>
                    <a:pt x="4003" y="20951"/>
                    <a:pt x="6534" y="26472"/>
                    <a:pt x="6703" y="31776"/>
                  </a:cubicBezTo>
                  <a:cubicBezTo>
                    <a:pt x="6848" y="37393"/>
                    <a:pt x="6751" y="42745"/>
                    <a:pt x="5474" y="48266"/>
                  </a:cubicBezTo>
                  <a:cubicBezTo>
                    <a:pt x="4823" y="50966"/>
                    <a:pt x="3810" y="53570"/>
                    <a:pt x="3015" y="56221"/>
                  </a:cubicBezTo>
                  <a:cubicBezTo>
                    <a:pt x="2749" y="57017"/>
                    <a:pt x="2532" y="57837"/>
                    <a:pt x="2315" y="58632"/>
                  </a:cubicBezTo>
                  <a:cubicBezTo>
                    <a:pt x="2026" y="59862"/>
                    <a:pt x="1230" y="62152"/>
                    <a:pt x="2195" y="63237"/>
                  </a:cubicBezTo>
                  <a:cubicBezTo>
                    <a:pt x="2856" y="63943"/>
                    <a:pt x="4507" y="64521"/>
                    <a:pt x="5501" y="64521"/>
                  </a:cubicBezTo>
                  <a:cubicBezTo>
                    <a:pt x="5558" y="64521"/>
                    <a:pt x="5614" y="64519"/>
                    <a:pt x="5666" y="64515"/>
                  </a:cubicBezTo>
                  <a:cubicBezTo>
                    <a:pt x="5956" y="64491"/>
                    <a:pt x="6221" y="64442"/>
                    <a:pt x="6438" y="64274"/>
                  </a:cubicBezTo>
                  <a:cubicBezTo>
                    <a:pt x="6631" y="64129"/>
                    <a:pt x="6800" y="63936"/>
                    <a:pt x="6944" y="63719"/>
                  </a:cubicBezTo>
                  <a:cubicBezTo>
                    <a:pt x="7812" y="62417"/>
                    <a:pt x="8463" y="61091"/>
                    <a:pt x="8993" y="59597"/>
                  </a:cubicBezTo>
                  <a:cubicBezTo>
                    <a:pt x="9138" y="59187"/>
                    <a:pt x="9307" y="58753"/>
                    <a:pt x="9451" y="58295"/>
                  </a:cubicBezTo>
                  <a:cubicBezTo>
                    <a:pt x="12224" y="50556"/>
                    <a:pt x="14659" y="42552"/>
                    <a:pt x="16491" y="34548"/>
                  </a:cubicBezTo>
                  <a:cubicBezTo>
                    <a:pt x="18227" y="26954"/>
                    <a:pt x="22084" y="20276"/>
                    <a:pt x="24543" y="12923"/>
                  </a:cubicBezTo>
                  <a:cubicBezTo>
                    <a:pt x="25074" y="11308"/>
                    <a:pt x="25556" y="9524"/>
                    <a:pt x="24905" y="7957"/>
                  </a:cubicBezTo>
                  <a:cubicBezTo>
                    <a:pt x="24302" y="6534"/>
                    <a:pt x="22904" y="5618"/>
                    <a:pt x="21554" y="4895"/>
                  </a:cubicBezTo>
                  <a:cubicBezTo>
                    <a:pt x="16515" y="2146"/>
                    <a:pt x="10898" y="483"/>
                    <a:pt x="5184" y="49"/>
                  </a:cubicBezTo>
                  <a:cubicBezTo>
                    <a:pt x="4900" y="21"/>
                    <a:pt x="4608" y="1"/>
                    <a:pt x="4317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6"/>
            <p:cNvSpPr/>
            <p:nvPr/>
          </p:nvSpPr>
          <p:spPr>
            <a:xfrm>
              <a:off x="4107425" y="4712025"/>
              <a:ext cx="205550" cy="207500"/>
            </a:xfrm>
            <a:custGeom>
              <a:avLst/>
              <a:gdLst/>
              <a:ahLst/>
              <a:cxnLst/>
              <a:rect l="l" t="t" r="r" b="b"/>
              <a:pathLst>
                <a:path w="8222" h="8300" extrusionOk="0">
                  <a:moveTo>
                    <a:pt x="1785" y="0"/>
                  </a:moveTo>
                  <a:cubicBezTo>
                    <a:pt x="1519" y="796"/>
                    <a:pt x="1302" y="1616"/>
                    <a:pt x="1085" y="2411"/>
                  </a:cubicBezTo>
                  <a:cubicBezTo>
                    <a:pt x="796" y="3641"/>
                    <a:pt x="0" y="5931"/>
                    <a:pt x="965" y="7016"/>
                  </a:cubicBezTo>
                  <a:cubicBezTo>
                    <a:pt x="1626" y="7722"/>
                    <a:pt x="3277" y="8300"/>
                    <a:pt x="4271" y="8300"/>
                  </a:cubicBezTo>
                  <a:cubicBezTo>
                    <a:pt x="4328" y="8300"/>
                    <a:pt x="4384" y="8298"/>
                    <a:pt x="4436" y="8294"/>
                  </a:cubicBezTo>
                  <a:cubicBezTo>
                    <a:pt x="4726" y="8270"/>
                    <a:pt x="4991" y="8221"/>
                    <a:pt x="5208" y="8053"/>
                  </a:cubicBezTo>
                  <a:cubicBezTo>
                    <a:pt x="5401" y="7908"/>
                    <a:pt x="5570" y="7715"/>
                    <a:pt x="5714" y="7498"/>
                  </a:cubicBezTo>
                  <a:cubicBezTo>
                    <a:pt x="6582" y="6196"/>
                    <a:pt x="7233" y="4870"/>
                    <a:pt x="7763" y="3376"/>
                  </a:cubicBezTo>
                  <a:cubicBezTo>
                    <a:pt x="7908" y="2966"/>
                    <a:pt x="8077" y="2532"/>
                    <a:pt x="8221" y="2074"/>
                  </a:cubicBezTo>
                  <a:cubicBezTo>
                    <a:pt x="6100" y="1302"/>
                    <a:pt x="3954" y="579"/>
                    <a:pt x="1785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6"/>
            <p:cNvSpPr/>
            <p:nvPr/>
          </p:nvSpPr>
          <p:spPr>
            <a:xfrm>
              <a:off x="2749525" y="2051075"/>
              <a:ext cx="2340950" cy="1788700"/>
            </a:xfrm>
            <a:custGeom>
              <a:avLst/>
              <a:gdLst/>
              <a:ahLst/>
              <a:cxnLst/>
              <a:rect l="l" t="t" r="r" b="b"/>
              <a:pathLst>
                <a:path w="93638" h="71548" extrusionOk="0">
                  <a:moveTo>
                    <a:pt x="6782" y="0"/>
                  </a:moveTo>
                  <a:cubicBezTo>
                    <a:pt x="1657" y="0"/>
                    <a:pt x="2027" y="8384"/>
                    <a:pt x="1447" y="12223"/>
                  </a:cubicBezTo>
                  <a:cubicBezTo>
                    <a:pt x="507" y="18443"/>
                    <a:pt x="0" y="24591"/>
                    <a:pt x="531" y="30907"/>
                  </a:cubicBezTo>
                  <a:cubicBezTo>
                    <a:pt x="1591" y="43299"/>
                    <a:pt x="5955" y="55714"/>
                    <a:pt x="14128" y="65213"/>
                  </a:cubicBezTo>
                  <a:cubicBezTo>
                    <a:pt x="15960" y="67359"/>
                    <a:pt x="18033" y="69360"/>
                    <a:pt x="20589" y="70541"/>
                  </a:cubicBezTo>
                  <a:cubicBezTo>
                    <a:pt x="21951" y="71177"/>
                    <a:pt x="23481" y="71547"/>
                    <a:pt x="24986" y="71547"/>
                  </a:cubicBezTo>
                  <a:cubicBezTo>
                    <a:pt x="26279" y="71547"/>
                    <a:pt x="27553" y="71274"/>
                    <a:pt x="28689" y="70662"/>
                  </a:cubicBezTo>
                  <a:cubicBezTo>
                    <a:pt x="30907" y="69480"/>
                    <a:pt x="32306" y="67262"/>
                    <a:pt x="34186" y="65623"/>
                  </a:cubicBezTo>
                  <a:cubicBezTo>
                    <a:pt x="38212" y="62055"/>
                    <a:pt x="43974" y="61332"/>
                    <a:pt x="49350" y="61283"/>
                  </a:cubicBezTo>
                  <a:cubicBezTo>
                    <a:pt x="49674" y="61279"/>
                    <a:pt x="49998" y="61276"/>
                    <a:pt x="50322" y="61276"/>
                  </a:cubicBezTo>
                  <a:cubicBezTo>
                    <a:pt x="53384" y="61276"/>
                    <a:pt x="56478" y="61510"/>
                    <a:pt x="59355" y="62513"/>
                  </a:cubicBezTo>
                  <a:cubicBezTo>
                    <a:pt x="61911" y="63405"/>
                    <a:pt x="64297" y="64900"/>
                    <a:pt x="66973" y="65285"/>
                  </a:cubicBezTo>
                  <a:cubicBezTo>
                    <a:pt x="67659" y="65381"/>
                    <a:pt x="68350" y="65411"/>
                    <a:pt x="69044" y="65411"/>
                  </a:cubicBezTo>
                  <a:cubicBezTo>
                    <a:pt x="70171" y="65411"/>
                    <a:pt x="71304" y="65333"/>
                    <a:pt x="72429" y="65333"/>
                  </a:cubicBezTo>
                  <a:cubicBezTo>
                    <a:pt x="73049" y="65333"/>
                    <a:pt x="73666" y="65357"/>
                    <a:pt x="74278" y="65430"/>
                  </a:cubicBezTo>
                  <a:cubicBezTo>
                    <a:pt x="76414" y="65659"/>
                    <a:pt x="78338" y="66310"/>
                    <a:pt x="80409" y="66310"/>
                  </a:cubicBezTo>
                  <a:cubicBezTo>
                    <a:pt x="80956" y="66310"/>
                    <a:pt x="81514" y="66264"/>
                    <a:pt x="82089" y="66153"/>
                  </a:cubicBezTo>
                  <a:cubicBezTo>
                    <a:pt x="91853" y="64297"/>
                    <a:pt x="93637" y="46336"/>
                    <a:pt x="93083" y="38839"/>
                  </a:cubicBezTo>
                  <a:cubicBezTo>
                    <a:pt x="92221" y="27341"/>
                    <a:pt x="81632" y="17699"/>
                    <a:pt x="70164" y="17699"/>
                  </a:cubicBezTo>
                  <a:cubicBezTo>
                    <a:pt x="69441" y="17699"/>
                    <a:pt x="68714" y="17737"/>
                    <a:pt x="67986" y="17816"/>
                  </a:cubicBezTo>
                  <a:cubicBezTo>
                    <a:pt x="60729" y="18612"/>
                    <a:pt x="54413" y="22903"/>
                    <a:pt x="47976" y="26375"/>
                  </a:cubicBezTo>
                  <a:cubicBezTo>
                    <a:pt x="46650" y="27074"/>
                    <a:pt x="45276" y="27773"/>
                    <a:pt x="43878" y="28400"/>
                  </a:cubicBezTo>
                  <a:cubicBezTo>
                    <a:pt x="40244" y="29982"/>
                    <a:pt x="36394" y="31121"/>
                    <a:pt x="32604" y="31121"/>
                  </a:cubicBezTo>
                  <a:cubicBezTo>
                    <a:pt x="30735" y="31121"/>
                    <a:pt x="28881" y="30845"/>
                    <a:pt x="27074" y="30208"/>
                  </a:cubicBezTo>
                  <a:cubicBezTo>
                    <a:pt x="25435" y="29629"/>
                    <a:pt x="23844" y="28737"/>
                    <a:pt x="22686" y="27435"/>
                  </a:cubicBezTo>
                  <a:cubicBezTo>
                    <a:pt x="16852" y="20902"/>
                    <a:pt x="23120" y="12247"/>
                    <a:pt x="22204" y="4966"/>
                  </a:cubicBezTo>
                  <a:cubicBezTo>
                    <a:pt x="22057" y="3851"/>
                    <a:pt x="21143" y="3710"/>
                    <a:pt x="20102" y="3710"/>
                  </a:cubicBezTo>
                  <a:cubicBezTo>
                    <a:pt x="19746" y="3710"/>
                    <a:pt x="19376" y="3726"/>
                    <a:pt x="19016" y="3726"/>
                  </a:cubicBezTo>
                  <a:cubicBezTo>
                    <a:pt x="18698" y="3726"/>
                    <a:pt x="18389" y="3713"/>
                    <a:pt x="18106" y="3664"/>
                  </a:cubicBezTo>
                  <a:cubicBezTo>
                    <a:pt x="15936" y="3279"/>
                    <a:pt x="13814" y="2628"/>
                    <a:pt x="11862" y="1736"/>
                  </a:cubicBezTo>
                  <a:cubicBezTo>
                    <a:pt x="10632" y="1157"/>
                    <a:pt x="9451" y="482"/>
                    <a:pt x="8125" y="169"/>
                  </a:cubicBezTo>
                  <a:cubicBezTo>
                    <a:pt x="7640" y="54"/>
                    <a:pt x="7193" y="0"/>
                    <a:pt x="6782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6"/>
            <p:cNvSpPr/>
            <p:nvPr/>
          </p:nvSpPr>
          <p:spPr>
            <a:xfrm>
              <a:off x="4704700" y="2387125"/>
              <a:ext cx="433975" cy="355925"/>
            </a:xfrm>
            <a:custGeom>
              <a:avLst/>
              <a:gdLst/>
              <a:ahLst/>
              <a:cxnLst/>
              <a:rect l="l" t="t" r="r" b="b"/>
              <a:pathLst>
                <a:path w="17359" h="14237" extrusionOk="0">
                  <a:moveTo>
                    <a:pt x="12026" y="0"/>
                  </a:moveTo>
                  <a:cubicBezTo>
                    <a:pt x="11584" y="0"/>
                    <a:pt x="11142" y="82"/>
                    <a:pt x="10729" y="252"/>
                  </a:cubicBezTo>
                  <a:cubicBezTo>
                    <a:pt x="9138" y="902"/>
                    <a:pt x="8270" y="2566"/>
                    <a:pt x="7233" y="3940"/>
                  </a:cubicBezTo>
                  <a:cubicBezTo>
                    <a:pt x="5594" y="6062"/>
                    <a:pt x="3280" y="7677"/>
                    <a:pt x="700" y="8448"/>
                  </a:cubicBezTo>
                  <a:cubicBezTo>
                    <a:pt x="387" y="8545"/>
                    <a:pt x="1" y="8762"/>
                    <a:pt x="121" y="9075"/>
                  </a:cubicBezTo>
                  <a:cubicBezTo>
                    <a:pt x="146" y="9148"/>
                    <a:pt x="194" y="9196"/>
                    <a:pt x="266" y="9268"/>
                  </a:cubicBezTo>
                  <a:cubicBezTo>
                    <a:pt x="1616" y="10594"/>
                    <a:pt x="3256" y="11462"/>
                    <a:pt x="4943" y="12330"/>
                  </a:cubicBezTo>
                  <a:cubicBezTo>
                    <a:pt x="6365" y="13077"/>
                    <a:pt x="8005" y="13222"/>
                    <a:pt x="9524" y="13632"/>
                  </a:cubicBezTo>
                  <a:cubicBezTo>
                    <a:pt x="10223" y="13825"/>
                    <a:pt x="11067" y="14017"/>
                    <a:pt x="11910" y="14138"/>
                  </a:cubicBezTo>
                  <a:cubicBezTo>
                    <a:pt x="12290" y="14195"/>
                    <a:pt x="12723" y="14237"/>
                    <a:pt x="13165" y="14237"/>
                  </a:cubicBezTo>
                  <a:cubicBezTo>
                    <a:pt x="14405" y="14237"/>
                    <a:pt x="15714" y="13906"/>
                    <a:pt x="16105" y="12643"/>
                  </a:cubicBezTo>
                  <a:cubicBezTo>
                    <a:pt x="16443" y="11655"/>
                    <a:pt x="16033" y="10522"/>
                    <a:pt x="15286" y="9798"/>
                  </a:cubicBezTo>
                  <a:cubicBezTo>
                    <a:pt x="16443" y="9654"/>
                    <a:pt x="17359" y="8400"/>
                    <a:pt x="17142" y="7243"/>
                  </a:cubicBezTo>
                  <a:cubicBezTo>
                    <a:pt x="16937" y="6237"/>
                    <a:pt x="15945" y="5511"/>
                    <a:pt x="14955" y="5511"/>
                  </a:cubicBezTo>
                  <a:cubicBezTo>
                    <a:pt x="14783" y="5511"/>
                    <a:pt x="14610" y="5533"/>
                    <a:pt x="14442" y="5580"/>
                  </a:cubicBezTo>
                  <a:cubicBezTo>
                    <a:pt x="15575" y="4326"/>
                    <a:pt x="15840" y="2494"/>
                    <a:pt x="14707" y="1192"/>
                  </a:cubicBezTo>
                  <a:cubicBezTo>
                    <a:pt x="14037" y="422"/>
                    <a:pt x="13031" y="0"/>
                    <a:pt x="12026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6"/>
            <p:cNvSpPr/>
            <p:nvPr/>
          </p:nvSpPr>
          <p:spPr>
            <a:xfrm>
              <a:off x="4191200" y="3225050"/>
              <a:ext cx="1107800" cy="1800775"/>
            </a:xfrm>
            <a:custGeom>
              <a:avLst/>
              <a:gdLst/>
              <a:ahLst/>
              <a:cxnLst/>
              <a:rect l="l" t="t" r="r" b="b"/>
              <a:pathLst>
                <a:path w="44312" h="72031" extrusionOk="0">
                  <a:moveTo>
                    <a:pt x="11650" y="1"/>
                  </a:moveTo>
                  <a:cubicBezTo>
                    <a:pt x="9916" y="1"/>
                    <a:pt x="8177" y="272"/>
                    <a:pt x="6606" y="848"/>
                  </a:cubicBezTo>
                  <a:cubicBezTo>
                    <a:pt x="3713" y="1909"/>
                    <a:pt x="1375" y="4030"/>
                    <a:pt x="651" y="7478"/>
                  </a:cubicBezTo>
                  <a:cubicBezTo>
                    <a:pt x="1" y="10636"/>
                    <a:pt x="1110" y="13963"/>
                    <a:pt x="3038" y="16542"/>
                  </a:cubicBezTo>
                  <a:cubicBezTo>
                    <a:pt x="4967" y="19098"/>
                    <a:pt x="7691" y="21003"/>
                    <a:pt x="10488" y="22570"/>
                  </a:cubicBezTo>
                  <a:cubicBezTo>
                    <a:pt x="15710" y="25524"/>
                    <a:pt x="21672" y="27484"/>
                    <a:pt x="27633" y="27484"/>
                  </a:cubicBezTo>
                  <a:cubicBezTo>
                    <a:pt x="29211" y="27484"/>
                    <a:pt x="30789" y="27346"/>
                    <a:pt x="32354" y="27054"/>
                  </a:cubicBezTo>
                  <a:lnTo>
                    <a:pt x="32354" y="27054"/>
                  </a:lnTo>
                  <a:cubicBezTo>
                    <a:pt x="32113" y="36215"/>
                    <a:pt x="31486" y="45304"/>
                    <a:pt x="31149" y="54441"/>
                  </a:cubicBezTo>
                  <a:cubicBezTo>
                    <a:pt x="31004" y="58009"/>
                    <a:pt x="30980" y="61553"/>
                    <a:pt x="31221" y="65121"/>
                  </a:cubicBezTo>
                  <a:cubicBezTo>
                    <a:pt x="31245" y="65531"/>
                    <a:pt x="31269" y="65941"/>
                    <a:pt x="31293" y="66350"/>
                  </a:cubicBezTo>
                  <a:cubicBezTo>
                    <a:pt x="31527" y="69200"/>
                    <a:pt x="31780" y="72030"/>
                    <a:pt x="34697" y="72030"/>
                  </a:cubicBezTo>
                  <a:cubicBezTo>
                    <a:pt x="35088" y="72030"/>
                    <a:pt x="35526" y="71979"/>
                    <a:pt x="36018" y="71871"/>
                  </a:cubicBezTo>
                  <a:cubicBezTo>
                    <a:pt x="36838" y="71702"/>
                    <a:pt x="37658" y="71244"/>
                    <a:pt x="38044" y="70521"/>
                  </a:cubicBezTo>
                  <a:cubicBezTo>
                    <a:pt x="38285" y="70039"/>
                    <a:pt x="38309" y="69484"/>
                    <a:pt x="38333" y="68954"/>
                  </a:cubicBezTo>
                  <a:cubicBezTo>
                    <a:pt x="38405" y="67387"/>
                    <a:pt x="38453" y="65844"/>
                    <a:pt x="38502" y="64277"/>
                  </a:cubicBezTo>
                  <a:cubicBezTo>
                    <a:pt x="38911" y="51692"/>
                    <a:pt x="39008" y="39084"/>
                    <a:pt x="42913" y="26909"/>
                  </a:cubicBezTo>
                  <a:cubicBezTo>
                    <a:pt x="43564" y="24932"/>
                    <a:pt x="44312" y="22787"/>
                    <a:pt x="43685" y="20810"/>
                  </a:cubicBezTo>
                  <a:cubicBezTo>
                    <a:pt x="42793" y="17965"/>
                    <a:pt x="39586" y="16711"/>
                    <a:pt x="36959" y="15313"/>
                  </a:cubicBezTo>
                  <a:cubicBezTo>
                    <a:pt x="33487" y="13457"/>
                    <a:pt x="30546" y="10756"/>
                    <a:pt x="27605" y="8153"/>
                  </a:cubicBezTo>
                  <a:cubicBezTo>
                    <a:pt x="24639" y="5525"/>
                    <a:pt x="21602" y="2945"/>
                    <a:pt x="18009" y="1306"/>
                  </a:cubicBezTo>
                  <a:cubicBezTo>
                    <a:pt x="16155" y="461"/>
                    <a:pt x="13907" y="1"/>
                    <a:pt x="11650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6"/>
            <p:cNvSpPr/>
            <p:nvPr/>
          </p:nvSpPr>
          <p:spPr>
            <a:xfrm>
              <a:off x="4971700" y="4831975"/>
              <a:ext cx="182050" cy="193850"/>
            </a:xfrm>
            <a:custGeom>
              <a:avLst/>
              <a:gdLst/>
              <a:ahLst/>
              <a:cxnLst/>
              <a:rect l="l" t="t" r="r" b="b"/>
              <a:pathLst>
                <a:path w="7282" h="7754" extrusionOk="0">
                  <a:moveTo>
                    <a:pt x="7282" y="0"/>
                  </a:moveTo>
                  <a:cubicBezTo>
                    <a:pt x="6558" y="193"/>
                    <a:pt x="5811" y="506"/>
                    <a:pt x="5305" y="603"/>
                  </a:cubicBezTo>
                  <a:cubicBezTo>
                    <a:pt x="4121" y="814"/>
                    <a:pt x="2926" y="915"/>
                    <a:pt x="1735" y="915"/>
                  </a:cubicBezTo>
                  <a:cubicBezTo>
                    <a:pt x="1156" y="915"/>
                    <a:pt x="577" y="891"/>
                    <a:pt x="1" y="844"/>
                  </a:cubicBezTo>
                  <a:lnTo>
                    <a:pt x="1" y="844"/>
                  </a:lnTo>
                  <a:cubicBezTo>
                    <a:pt x="25" y="1254"/>
                    <a:pt x="49" y="1664"/>
                    <a:pt x="73" y="2073"/>
                  </a:cubicBezTo>
                  <a:cubicBezTo>
                    <a:pt x="307" y="4923"/>
                    <a:pt x="560" y="7753"/>
                    <a:pt x="3477" y="7753"/>
                  </a:cubicBezTo>
                  <a:cubicBezTo>
                    <a:pt x="3868" y="7753"/>
                    <a:pt x="4306" y="7702"/>
                    <a:pt x="4798" y="7594"/>
                  </a:cubicBezTo>
                  <a:cubicBezTo>
                    <a:pt x="5618" y="7425"/>
                    <a:pt x="6438" y="6967"/>
                    <a:pt x="6824" y="6244"/>
                  </a:cubicBezTo>
                  <a:cubicBezTo>
                    <a:pt x="7065" y="5762"/>
                    <a:pt x="7089" y="5207"/>
                    <a:pt x="7113" y="4677"/>
                  </a:cubicBezTo>
                  <a:cubicBezTo>
                    <a:pt x="7185" y="3110"/>
                    <a:pt x="7233" y="1567"/>
                    <a:pt x="7282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6"/>
            <p:cNvSpPr/>
            <p:nvPr/>
          </p:nvSpPr>
          <p:spPr>
            <a:xfrm>
              <a:off x="2652475" y="4235275"/>
              <a:ext cx="176025" cy="158675"/>
            </a:xfrm>
            <a:custGeom>
              <a:avLst/>
              <a:gdLst/>
              <a:ahLst/>
              <a:cxnLst/>
              <a:rect l="l" t="t" r="r" b="b"/>
              <a:pathLst>
                <a:path w="7041" h="6347" extrusionOk="0">
                  <a:moveTo>
                    <a:pt x="3328" y="1"/>
                  </a:moveTo>
                  <a:cubicBezTo>
                    <a:pt x="3304" y="194"/>
                    <a:pt x="3304" y="386"/>
                    <a:pt x="3256" y="507"/>
                  </a:cubicBezTo>
                  <a:cubicBezTo>
                    <a:pt x="2966" y="1278"/>
                    <a:pt x="2580" y="2098"/>
                    <a:pt x="2122" y="2773"/>
                  </a:cubicBezTo>
                  <a:cubicBezTo>
                    <a:pt x="1472" y="3665"/>
                    <a:pt x="676" y="4437"/>
                    <a:pt x="1" y="5305"/>
                  </a:cubicBezTo>
                  <a:cubicBezTo>
                    <a:pt x="883" y="5941"/>
                    <a:pt x="1952" y="6346"/>
                    <a:pt x="3008" y="6346"/>
                  </a:cubicBezTo>
                  <a:cubicBezTo>
                    <a:pt x="3511" y="6346"/>
                    <a:pt x="4011" y="6254"/>
                    <a:pt x="4485" y="6052"/>
                  </a:cubicBezTo>
                  <a:cubicBezTo>
                    <a:pt x="6149" y="5353"/>
                    <a:pt x="7041" y="3063"/>
                    <a:pt x="5956" y="1640"/>
                  </a:cubicBezTo>
                  <a:cubicBezTo>
                    <a:pt x="5329" y="820"/>
                    <a:pt x="4268" y="483"/>
                    <a:pt x="3328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6"/>
            <p:cNvSpPr/>
            <p:nvPr/>
          </p:nvSpPr>
          <p:spPr>
            <a:xfrm>
              <a:off x="2749525" y="2148100"/>
              <a:ext cx="1424825" cy="1691675"/>
            </a:xfrm>
            <a:custGeom>
              <a:avLst/>
              <a:gdLst/>
              <a:ahLst/>
              <a:cxnLst/>
              <a:rect l="l" t="t" r="r" b="b"/>
              <a:pathLst>
                <a:path w="56993" h="67667" extrusionOk="0">
                  <a:moveTo>
                    <a:pt x="2749" y="0"/>
                  </a:moveTo>
                  <a:cubicBezTo>
                    <a:pt x="2700" y="25"/>
                    <a:pt x="2652" y="73"/>
                    <a:pt x="2604" y="97"/>
                  </a:cubicBezTo>
                  <a:cubicBezTo>
                    <a:pt x="1808" y="2797"/>
                    <a:pt x="1760" y="6245"/>
                    <a:pt x="1447" y="8342"/>
                  </a:cubicBezTo>
                  <a:cubicBezTo>
                    <a:pt x="507" y="14562"/>
                    <a:pt x="0" y="20710"/>
                    <a:pt x="531" y="27026"/>
                  </a:cubicBezTo>
                  <a:cubicBezTo>
                    <a:pt x="1591" y="39418"/>
                    <a:pt x="5955" y="51833"/>
                    <a:pt x="14128" y="61332"/>
                  </a:cubicBezTo>
                  <a:cubicBezTo>
                    <a:pt x="15960" y="63478"/>
                    <a:pt x="18033" y="65479"/>
                    <a:pt x="20589" y="66660"/>
                  </a:cubicBezTo>
                  <a:cubicBezTo>
                    <a:pt x="21951" y="67296"/>
                    <a:pt x="23481" y="67666"/>
                    <a:pt x="24986" y="67666"/>
                  </a:cubicBezTo>
                  <a:cubicBezTo>
                    <a:pt x="26279" y="67666"/>
                    <a:pt x="27553" y="67393"/>
                    <a:pt x="28689" y="66781"/>
                  </a:cubicBezTo>
                  <a:cubicBezTo>
                    <a:pt x="30907" y="65599"/>
                    <a:pt x="32306" y="63381"/>
                    <a:pt x="34186" y="61742"/>
                  </a:cubicBezTo>
                  <a:cubicBezTo>
                    <a:pt x="38212" y="58174"/>
                    <a:pt x="43974" y="57451"/>
                    <a:pt x="49350" y="57402"/>
                  </a:cubicBezTo>
                  <a:cubicBezTo>
                    <a:pt x="49722" y="57395"/>
                    <a:pt x="50094" y="57392"/>
                    <a:pt x="50467" y="57392"/>
                  </a:cubicBezTo>
                  <a:cubicBezTo>
                    <a:pt x="52655" y="57392"/>
                    <a:pt x="54850" y="57528"/>
                    <a:pt x="56993" y="57981"/>
                  </a:cubicBezTo>
                  <a:cubicBezTo>
                    <a:pt x="55884" y="57137"/>
                    <a:pt x="54461" y="56559"/>
                    <a:pt x="53473" y="56269"/>
                  </a:cubicBezTo>
                  <a:cubicBezTo>
                    <a:pt x="50459" y="55329"/>
                    <a:pt x="47373" y="54654"/>
                    <a:pt x="44239" y="54317"/>
                  </a:cubicBezTo>
                  <a:cubicBezTo>
                    <a:pt x="38309" y="53666"/>
                    <a:pt x="32161" y="54051"/>
                    <a:pt x="26568" y="52050"/>
                  </a:cubicBezTo>
                  <a:cubicBezTo>
                    <a:pt x="8583" y="45638"/>
                    <a:pt x="2797" y="22132"/>
                    <a:pt x="3496" y="5232"/>
                  </a:cubicBezTo>
                  <a:cubicBezTo>
                    <a:pt x="3568" y="3448"/>
                    <a:pt x="3665" y="1519"/>
                    <a:pt x="2749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6"/>
            <p:cNvSpPr/>
            <p:nvPr/>
          </p:nvSpPr>
          <p:spPr>
            <a:xfrm>
              <a:off x="3030375" y="3140150"/>
              <a:ext cx="675675" cy="1794675"/>
            </a:xfrm>
            <a:custGeom>
              <a:avLst/>
              <a:gdLst/>
              <a:ahLst/>
              <a:cxnLst/>
              <a:rect l="l" t="t" r="r" b="b"/>
              <a:pathLst>
                <a:path w="27027" h="71787" extrusionOk="0">
                  <a:moveTo>
                    <a:pt x="12028" y="0"/>
                  </a:moveTo>
                  <a:cubicBezTo>
                    <a:pt x="11300" y="0"/>
                    <a:pt x="10580" y="179"/>
                    <a:pt x="9885" y="411"/>
                  </a:cubicBezTo>
                  <a:cubicBezTo>
                    <a:pt x="1" y="3930"/>
                    <a:pt x="2050" y="16395"/>
                    <a:pt x="5064" y="23723"/>
                  </a:cubicBezTo>
                  <a:cubicBezTo>
                    <a:pt x="7065" y="28617"/>
                    <a:pt x="10175" y="33849"/>
                    <a:pt x="10898" y="39105"/>
                  </a:cubicBezTo>
                  <a:cubicBezTo>
                    <a:pt x="11645" y="44650"/>
                    <a:pt x="12103" y="50002"/>
                    <a:pt x="11404" y="55619"/>
                  </a:cubicBezTo>
                  <a:cubicBezTo>
                    <a:pt x="11067" y="58367"/>
                    <a:pt x="10343" y="61067"/>
                    <a:pt x="9813" y="63792"/>
                  </a:cubicBezTo>
                  <a:cubicBezTo>
                    <a:pt x="9644" y="64611"/>
                    <a:pt x="9500" y="65455"/>
                    <a:pt x="9379" y="66275"/>
                  </a:cubicBezTo>
                  <a:cubicBezTo>
                    <a:pt x="9234" y="67504"/>
                    <a:pt x="8656" y="69891"/>
                    <a:pt x="9765" y="70855"/>
                  </a:cubicBezTo>
                  <a:cubicBezTo>
                    <a:pt x="10394" y="71424"/>
                    <a:pt x="11826" y="71787"/>
                    <a:pt x="12824" y="71787"/>
                  </a:cubicBezTo>
                  <a:cubicBezTo>
                    <a:pt x="13012" y="71787"/>
                    <a:pt x="13184" y="71774"/>
                    <a:pt x="13333" y="71747"/>
                  </a:cubicBezTo>
                  <a:cubicBezTo>
                    <a:pt x="13598" y="71699"/>
                    <a:pt x="13863" y="71627"/>
                    <a:pt x="14080" y="71434"/>
                  </a:cubicBezTo>
                  <a:cubicBezTo>
                    <a:pt x="14273" y="71289"/>
                    <a:pt x="14394" y="71072"/>
                    <a:pt x="14514" y="70831"/>
                  </a:cubicBezTo>
                  <a:cubicBezTo>
                    <a:pt x="15261" y="69433"/>
                    <a:pt x="15744" y="68059"/>
                    <a:pt x="16105" y="66516"/>
                  </a:cubicBezTo>
                  <a:cubicBezTo>
                    <a:pt x="16226" y="66082"/>
                    <a:pt x="16346" y="65624"/>
                    <a:pt x="16443" y="65190"/>
                  </a:cubicBezTo>
                  <a:cubicBezTo>
                    <a:pt x="18371" y="57186"/>
                    <a:pt x="19963" y="48965"/>
                    <a:pt x="20927" y="40816"/>
                  </a:cubicBezTo>
                  <a:cubicBezTo>
                    <a:pt x="21891" y="32812"/>
                    <a:pt x="27026" y="24567"/>
                    <a:pt x="26930" y="16563"/>
                  </a:cubicBezTo>
                  <a:cubicBezTo>
                    <a:pt x="26882" y="14538"/>
                    <a:pt x="26183" y="9861"/>
                    <a:pt x="25411" y="8149"/>
                  </a:cubicBezTo>
                  <a:cubicBezTo>
                    <a:pt x="24061" y="5136"/>
                    <a:pt x="18154" y="2942"/>
                    <a:pt x="15358" y="1230"/>
                  </a:cubicBezTo>
                  <a:cubicBezTo>
                    <a:pt x="14562" y="748"/>
                    <a:pt x="13718" y="242"/>
                    <a:pt x="12802" y="73"/>
                  </a:cubicBezTo>
                  <a:cubicBezTo>
                    <a:pt x="12544" y="23"/>
                    <a:pt x="12286" y="0"/>
                    <a:pt x="12028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6"/>
            <p:cNvSpPr/>
            <p:nvPr/>
          </p:nvSpPr>
          <p:spPr>
            <a:xfrm>
              <a:off x="3246750" y="4734925"/>
              <a:ext cx="194700" cy="199900"/>
            </a:xfrm>
            <a:custGeom>
              <a:avLst/>
              <a:gdLst/>
              <a:ahLst/>
              <a:cxnLst/>
              <a:rect l="l" t="t" r="r" b="b"/>
              <a:pathLst>
                <a:path w="7788" h="7996" extrusionOk="0">
                  <a:moveTo>
                    <a:pt x="1158" y="1"/>
                  </a:moveTo>
                  <a:cubicBezTo>
                    <a:pt x="989" y="820"/>
                    <a:pt x="845" y="1664"/>
                    <a:pt x="724" y="2484"/>
                  </a:cubicBezTo>
                  <a:cubicBezTo>
                    <a:pt x="579" y="3713"/>
                    <a:pt x="1" y="6100"/>
                    <a:pt x="1110" y="7064"/>
                  </a:cubicBezTo>
                  <a:cubicBezTo>
                    <a:pt x="1739" y="7633"/>
                    <a:pt x="3171" y="7996"/>
                    <a:pt x="4169" y="7996"/>
                  </a:cubicBezTo>
                  <a:cubicBezTo>
                    <a:pt x="4357" y="7996"/>
                    <a:pt x="4529" y="7983"/>
                    <a:pt x="4678" y="7956"/>
                  </a:cubicBezTo>
                  <a:cubicBezTo>
                    <a:pt x="4943" y="7908"/>
                    <a:pt x="5208" y="7836"/>
                    <a:pt x="5425" y="7643"/>
                  </a:cubicBezTo>
                  <a:cubicBezTo>
                    <a:pt x="5618" y="7498"/>
                    <a:pt x="5739" y="7281"/>
                    <a:pt x="5859" y="7040"/>
                  </a:cubicBezTo>
                  <a:cubicBezTo>
                    <a:pt x="6606" y="5642"/>
                    <a:pt x="7089" y="4268"/>
                    <a:pt x="7450" y="2725"/>
                  </a:cubicBezTo>
                  <a:cubicBezTo>
                    <a:pt x="7571" y="2291"/>
                    <a:pt x="7691" y="1833"/>
                    <a:pt x="7788" y="1399"/>
                  </a:cubicBezTo>
                  <a:cubicBezTo>
                    <a:pt x="5594" y="820"/>
                    <a:pt x="3376" y="362"/>
                    <a:pt x="1158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6"/>
            <p:cNvSpPr/>
            <p:nvPr/>
          </p:nvSpPr>
          <p:spPr>
            <a:xfrm>
              <a:off x="2685625" y="1521775"/>
              <a:ext cx="1168075" cy="828575"/>
            </a:xfrm>
            <a:custGeom>
              <a:avLst/>
              <a:gdLst/>
              <a:ahLst/>
              <a:cxnLst/>
              <a:rect l="l" t="t" r="r" b="b"/>
              <a:pathLst>
                <a:path w="46723" h="33143" extrusionOk="0">
                  <a:moveTo>
                    <a:pt x="20436" y="1"/>
                  </a:moveTo>
                  <a:cubicBezTo>
                    <a:pt x="20273" y="1"/>
                    <a:pt x="20107" y="2"/>
                    <a:pt x="19938" y="5"/>
                  </a:cubicBezTo>
                  <a:cubicBezTo>
                    <a:pt x="17021" y="53"/>
                    <a:pt x="14056" y="535"/>
                    <a:pt x="11380" y="1765"/>
                  </a:cubicBezTo>
                  <a:cubicBezTo>
                    <a:pt x="6631" y="3959"/>
                    <a:pt x="2870" y="8226"/>
                    <a:pt x="1520" y="13313"/>
                  </a:cubicBezTo>
                  <a:cubicBezTo>
                    <a:pt x="1" y="18954"/>
                    <a:pt x="2339" y="25463"/>
                    <a:pt x="6751" y="29200"/>
                  </a:cubicBezTo>
                  <a:cubicBezTo>
                    <a:pt x="10164" y="32097"/>
                    <a:pt x="14534" y="33143"/>
                    <a:pt x="18982" y="33143"/>
                  </a:cubicBezTo>
                  <a:cubicBezTo>
                    <a:pt x="22642" y="33143"/>
                    <a:pt x="26355" y="32435"/>
                    <a:pt x="29630" y="31466"/>
                  </a:cubicBezTo>
                  <a:cubicBezTo>
                    <a:pt x="31559" y="30888"/>
                    <a:pt x="33343" y="29972"/>
                    <a:pt x="35223" y="29297"/>
                  </a:cubicBezTo>
                  <a:cubicBezTo>
                    <a:pt x="36790" y="28742"/>
                    <a:pt x="38333" y="28019"/>
                    <a:pt x="39804" y="27223"/>
                  </a:cubicBezTo>
                  <a:cubicBezTo>
                    <a:pt x="42697" y="25656"/>
                    <a:pt x="45469" y="23390"/>
                    <a:pt x="46409" y="20087"/>
                  </a:cubicBezTo>
                  <a:cubicBezTo>
                    <a:pt x="46626" y="19267"/>
                    <a:pt x="46723" y="18375"/>
                    <a:pt x="46675" y="17508"/>
                  </a:cubicBezTo>
                  <a:cubicBezTo>
                    <a:pt x="46578" y="15916"/>
                    <a:pt x="46000" y="14325"/>
                    <a:pt x="44915" y="13168"/>
                  </a:cubicBezTo>
                  <a:cubicBezTo>
                    <a:pt x="43902" y="12107"/>
                    <a:pt x="42600" y="11456"/>
                    <a:pt x="41323" y="10757"/>
                  </a:cubicBezTo>
                  <a:cubicBezTo>
                    <a:pt x="38647" y="9311"/>
                    <a:pt x="36067" y="7671"/>
                    <a:pt x="33656" y="5839"/>
                  </a:cubicBezTo>
                  <a:cubicBezTo>
                    <a:pt x="31631" y="4272"/>
                    <a:pt x="30185" y="2464"/>
                    <a:pt x="27677" y="1451"/>
                  </a:cubicBezTo>
                  <a:cubicBezTo>
                    <a:pt x="25064" y="383"/>
                    <a:pt x="23115" y="1"/>
                    <a:pt x="20436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6"/>
            <p:cNvSpPr/>
            <p:nvPr/>
          </p:nvSpPr>
          <p:spPr>
            <a:xfrm>
              <a:off x="3305825" y="1782500"/>
              <a:ext cx="99475" cy="119900"/>
            </a:xfrm>
            <a:custGeom>
              <a:avLst/>
              <a:gdLst/>
              <a:ahLst/>
              <a:cxnLst/>
              <a:rect l="l" t="t" r="r" b="b"/>
              <a:pathLst>
                <a:path w="3979" h="4796" extrusionOk="0">
                  <a:moveTo>
                    <a:pt x="1915" y="0"/>
                  </a:moveTo>
                  <a:cubicBezTo>
                    <a:pt x="1616" y="0"/>
                    <a:pt x="1314" y="87"/>
                    <a:pt x="1061" y="256"/>
                  </a:cubicBezTo>
                  <a:cubicBezTo>
                    <a:pt x="0" y="979"/>
                    <a:pt x="434" y="2474"/>
                    <a:pt x="892" y="3438"/>
                  </a:cubicBezTo>
                  <a:cubicBezTo>
                    <a:pt x="1013" y="3727"/>
                    <a:pt x="1182" y="4017"/>
                    <a:pt x="1399" y="4234"/>
                  </a:cubicBezTo>
                  <a:cubicBezTo>
                    <a:pt x="1697" y="4572"/>
                    <a:pt x="2078" y="4795"/>
                    <a:pt x="2540" y="4795"/>
                  </a:cubicBezTo>
                  <a:cubicBezTo>
                    <a:pt x="2638" y="4795"/>
                    <a:pt x="2740" y="4785"/>
                    <a:pt x="2845" y="4764"/>
                  </a:cubicBezTo>
                  <a:cubicBezTo>
                    <a:pt x="3424" y="4644"/>
                    <a:pt x="3737" y="4234"/>
                    <a:pt x="3858" y="3679"/>
                  </a:cubicBezTo>
                  <a:cubicBezTo>
                    <a:pt x="3978" y="3077"/>
                    <a:pt x="3858" y="2474"/>
                    <a:pt x="3665" y="1871"/>
                  </a:cubicBezTo>
                  <a:cubicBezTo>
                    <a:pt x="3472" y="1220"/>
                    <a:pt x="3183" y="449"/>
                    <a:pt x="2532" y="135"/>
                  </a:cubicBezTo>
                  <a:cubicBezTo>
                    <a:pt x="2341" y="45"/>
                    <a:pt x="2129" y="0"/>
                    <a:pt x="1915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6"/>
            <p:cNvSpPr/>
            <p:nvPr/>
          </p:nvSpPr>
          <p:spPr>
            <a:xfrm>
              <a:off x="3768100" y="1842525"/>
              <a:ext cx="82000" cy="72675"/>
            </a:xfrm>
            <a:custGeom>
              <a:avLst/>
              <a:gdLst/>
              <a:ahLst/>
              <a:cxnLst/>
              <a:rect l="l" t="t" r="r" b="b"/>
              <a:pathLst>
                <a:path w="3280" h="2907" extrusionOk="0">
                  <a:moveTo>
                    <a:pt x="1592" y="0"/>
                  </a:moveTo>
                  <a:cubicBezTo>
                    <a:pt x="1447" y="0"/>
                    <a:pt x="1326" y="49"/>
                    <a:pt x="1206" y="121"/>
                  </a:cubicBezTo>
                  <a:cubicBezTo>
                    <a:pt x="989" y="266"/>
                    <a:pt x="772" y="386"/>
                    <a:pt x="555" y="531"/>
                  </a:cubicBezTo>
                  <a:cubicBezTo>
                    <a:pt x="314" y="724"/>
                    <a:pt x="73" y="917"/>
                    <a:pt x="25" y="1230"/>
                  </a:cubicBezTo>
                  <a:cubicBezTo>
                    <a:pt x="0" y="1351"/>
                    <a:pt x="25" y="1471"/>
                    <a:pt x="49" y="1592"/>
                  </a:cubicBezTo>
                  <a:cubicBezTo>
                    <a:pt x="217" y="2074"/>
                    <a:pt x="651" y="2411"/>
                    <a:pt x="1109" y="2580"/>
                  </a:cubicBezTo>
                  <a:cubicBezTo>
                    <a:pt x="1386" y="2679"/>
                    <a:pt x="1824" y="2907"/>
                    <a:pt x="2159" y="2907"/>
                  </a:cubicBezTo>
                  <a:cubicBezTo>
                    <a:pt x="2233" y="2907"/>
                    <a:pt x="2302" y="2896"/>
                    <a:pt x="2363" y="2869"/>
                  </a:cubicBezTo>
                  <a:cubicBezTo>
                    <a:pt x="3279" y="2460"/>
                    <a:pt x="2460" y="603"/>
                    <a:pt x="1929" y="169"/>
                  </a:cubicBezTo>
                  <a:cubicBezTo>
                    <a:pt x="1833" y="73"/>
                    <a:pt x="1712" y="0"/>
                    <a:pt x="1592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6"/>
            <p:cNvSpPr/>
            <p:nvPr/>
          </p:nvSpPr>
          <p:spPr>
            <a:xfrm>
              <a:off x="4365375" y="2540450"/>
              <a:ext cx="187475" cy="82575"/>
            </a:xfrm>
            <a:custGeom>
              <a:avLst/>
              <a:gdLst/>
              <a:ahLst/>
              <a:cxnLst/>
              <a:rect l="l" t="t" r="r" b="b"/>
              <a:pathLst>
                <a:path w="7499" h="3303" extrusionOk="0">
                  <a:moveTo>
                    <a:pt x="4477" y="1"/>
                  </a:moveTo>
                  <a:cubicBezTo>
                    <a:pt x="4191" y="1"/>
                    <a:pt x="3895" y="16"/>
                    <a:pt x="3593" y="49"/>
                  </a:cubicBezTo>
                  <a:cubicBezTo>
                    <a:pt x="1568" y="266"/>
                    <a:pt x="1" y="1158"/>
                    <a:pt x="97" y="2050"/>
                  </a:cubicBezTo>
                  <a:cubicBezTo>
                    <a:pt x="180" y="2790"/>
                    <a:pt x="1437" y="3303"/>
                    <a:pt x="3062" y="3303"/>
                  </a:cubicBezTo>
                  <a:cubicBezTo>
                    <a:pt x="3342" y="3303"/>
                    <a:pt x="3633" y="3288"/>
                    <a:pt x="3931" y="3256"/>
                  </a:cubicBezTo>
                  <a:cubicBezTo>
                    <a:pt x="5956" y="3039"/>
                    <a:pt x="7499" y="2147"/>
                    <a:pt x="7426" y="1255"/>
                  </a:cubicBezTo>
                  <a:cubicBezTo>
                    <a:pt x="7344" y="497"/>
                    <a:pt x="6081" y="1"/>
                    <a:pt x="44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6"/>
            <p:cNvSpPr/>
            <p:nvPr/>
          </p:nvSpPr>
          <p:spPr>
            <a:xfrm>
              <a:off x="4515450" y="2832050"/>
              <a:ext cx="90450" cy="39450"/>
            </a:xfrm>
            <a:custGeom>
              <a:avLst/>
              <a:gdLst/>
              <a:ahLst/>
              <a:cxnLst/>
              <a:rect l="l" t="t" r="r" b="b"/>
              <a:pathLst>
                <a:path w="3618" h="1578" extrusionOk="0">
                  <a:moveTo>
                    <a:pt x="1633" y="1"/>
                  </a:moveTo>
                  <a:cubicBezTo>
                    <a:pt x="737" y="1"/>
                    <a:pt x="25" y="300"/>
                    <a:pt x="25" y="705"/>
                  </a:cubicBezTo>
                  <a:cubicBezTo>
                    <a:pt x="1" y="1139"/>
                    <a:pt x="772" y="1524"/>
                    <a:pt x="1761" y="1572"/>
                  </a:cubicBezTo>
                  <a:cubicBezTo>
                    <a:pt x="1828" y="1576"/>
                    <a:pt x="1895" y="1577"/>
                    <a:pt x="1960" y="1577"/>
                  </a:cubicBezTo>
                  <a:cubicBezTo>
                    <a:pt x="2857" y="1577"/>
                    <a:pt x="3571" y="1278"/>
                    <a:pt x="3593" y="873"/>
                  </a:cubicBezTo>
                  <a:cubicBezTo>
                    <a:pt x="3617" y="439"/>
                    <a:pt x="2822" y="54"/>
                    <a:pt x="1833" y="5"/>
                  </a:cubicBezTo>
                  <a:cubicBezTo>
                    <a:pt x="1766" y="2"/>
                    <a:pt x="1699" y="1"/>
                    <a:pt x="1633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6"/>
            <p:cNvSpPr/>
            <p:nvPr/>
          </p:nvSpPr>
          <p:spPr>
            <a:xfrm>
              <a:off x="3712650" y="3014075"/>
              <a:ext cx="90425" cy="39450"/>
            </a:xfrm>
            <a:custGeom>
              <a:avLst/>
              <a:gdLst/>
              <a:ahLst/>
              <a:cxnLst/>
              <a:rect l="l" t="t" r="r" b="b"/>
              <a:pathLst>
                <a:path w="3617" h="1578" extrusionOk="0">
                  <a:moveTo>
                    <a:pt x="1633" y="0"/>
                  </a:moveTo>
                  <a:cubicBezTo>
                    <a:pt x="736" y="0"/>
                    <a:pt x="23" y="300"/>
                    <a:pt x="1" y="704"/>
                  </a:cubicBezTo>
                  <a:cubicBezTo>
                    <a:pt x="1" y="1138"/>
                    <a:pt x="772" y="1524"/>
                    <a:pt x="1760" y="1572"/>
                  </a:cubicBezTo>
                  <a:cubicBezTo>
                    <a:pt x="1828" y="1576"/>
                    <a:pt x="1894" y="1577"/>
                    <a:pt x="1960" y="1577"/>
                  </a:cubicBezTo>
                  <a:cubicBezTo>
                    <a:pt x="2857" y="1577"/>
                    <a:pt x="3570" y="1277"/>
                    <a:pt x="3593" y="873"/>
                  </a:cubicBezTo>
                  <a:cubicBezTo>
                    <a:pt x="3617" y="439"/>
                    <a:pt x="2821" y="53"/>
                    <a:pt x="1833" y="5"/>
                  </a:cubicBezTo>
                  <a:cubicBezTo>
                    <a:pt x="1765" y="2"/>
                    <a:pt x="1699" y="0"/>
                    <a:pt x="163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6"/>
            <p:cNvSpPr/>
            <p:nvPr/>
          </p:nvSpPr>
          <p:spPr>
            <a:xfrm>
              <a:off x="3933250" y="2708750"/>
              <a:ext cx="187450" cy="101925"/>
            </a:xfrm>
            <a:custGeom>
              <a:avLst/>
              <a:gdLst/>
              <a:ahLst/>
              <a:cxnLst/>
              <a:rect l="l" t="t" r="r" b="b"/>
              <a:pathLst>
                <a:path w="7498" h="4077" extrusionOk="0">
                  <a:moveTo>
                    <a:pt x="5625" y="0"/>
                  </a:moveTo>
                  <a:cubicBezTo>
                    <a:pt x="4913" y="0"/>
                    <a:pt x="4032" y="182"/>
                    <a:pt x="3134" y="550"/>
                  </a:cubicBezTo>
                  <a:cubicBezTo>
                    <a:pt x="1254" y="1321"/>
                    <a:pt x="0" y="2623"/>
                    <a:pt x="338" y="3443"/>
                  </a:cubicBezTo>
                  <a:cubicBezTo>
                    <a:pt x="512" y="3865"/>
                    <a:pt x="1076" y="4076"/>
                    <a:pt x="1839" y="4076"/>
                  </a:cubicBezTo>
                  <a:cubicBezTo>
                    <a:pt x="2557" y="4076"/>
                    <a:pt x="3452" y="3889"/>
                    <a:pt x="4364" y="3515"/>
                  </a:cubicBezTo>
                  <a:cubicBezTo>
                    <a:pt x="6244" y="2744"/>
                    <a:pt x="7498" y="1466"/>
                    <a:pt x="7160" y="646"/>
                  </a:cubicBezTo>
                  <a:cubicBezTo>
                    <a:pt x="6984" y="218"/>
                    <a:pt x="6406" y="0"/>
                    <a:pt x="5625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6"/>
            <p:cNvSpPr/>
            <p:nvPr/>
          </p:nvSpPr>
          <p:spPr>
            <a:xfrm>
              <a:off x="4332850" y="2701425"/>
              <a:ext cx="188050" cy="83125"/>
            </a:xfrm>
            <a:custGeom>
              <a:avLst/>
              <a:gdLst/>
              <a:ahLst/>
              <a:cxnLst/>
              <a:rect l="l" t="t" r="r" b="b"/>
              <a:pathLst>
                <a:path w="7522" h="3325" extrusionOk="0">
                  <a:moveTo>
                    <a:pt x="4624" y="1"/>
                  </a:moveTo>
                  <a:cubicBezTo>
                    <a:pt x="4287" y="1"/>
                    <a:pt x="3933" y="24"/>
                    <a:pt x="3568" y="71"/>
                  </a:cubicBezTo>
                  <a:cubicBezTo>
                    <a:pt x="1543" y="312"/>
                    <a:pt x="0" y="1253"/>
                    <a:pt x="121" y="2120"/>
                  </a:cubicBezTo>
                  <a:cubicBezTo>
                    <a:pt x="200" y="2852"/>
                    <a:pt x="1381" y="3324"/>
                    <a:pt x="2920" y="3324"/>
                  </a:cubicBezTo>
                  <a:cubicBezTo>
                    <a:pt x="3258" y="3324"/>
                    <a:pt x="3613" y="3301"/>
                    <a:pt x="3978" y="3254"/>
                  </a:cubicBezTo>
                  <a:cubicBezTo>
                    <a:pt x="5979" y="3012"/>
                    <a:pt x="7522" y="2096"/>
                    <a:pt x="7425" y="1204"/>
                  </a:cubicBezTo>
                  <a:cubicBezTo>
                    <a:pt x="7327" y="473"/>
                    <a:pt x="6158" y="1"/>
                    <a:pt x="4624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6"/>
            <p:cNvSpPr/>
            <p:nvPr/>
          </p:nvSpPr>
          <p:spPr>
            <a:xfrm>
              <a:off x="4285825" y="2911775"/>
              <a:ext cx="110325" cy="48525"/>
            </a:xfrm>
            <a:custGeom>
              <a:avLst/>
              <a:gdLst/>
              <a:ahLst/>
              <a:cxnLst/>
              <a:rect l="l" t="t" r="r" b="b"/>
              <a:pathLst>
                <a:path w="4413" h="1941" extrusionOk="0">
                  <a:moveTo>
                    <a:pt x="2721" y="1"/>
                  </a:moveTo>
                  <a:cubicBezTo>
                    <a:pt x="2522" y="1"/>
                    <a:pt x="2312" y="16"/>
                    <a:pt x="2098" y="47"/>
                  </a:cubicBezTo>
                  <a:cubicBezTo>
                    <a:pt x="917" y="192"/>
                    <a:pt x="1" y="722"/>
                    <a:pt x="73" y="1228"/>
                  </a:cubicBezTo>
                  <a:cubicBezTo>
                    <a:pt x="133" y="1667"/>
                    <a:pt x="819" y="1940"/>
                    <a:pt x="1722" y="1940"/>
                  </a:cubicBezTo>
                  <a:cubicBezTo>
                    <a:pt x="1911" y="1940"/>
                    <a:pt x="2110" y="1928"/>
                    <a:pt x="2315" y="1903"/>
                  </a:cubicBezTo>
                  <a:cubicBezTo>
                    <a:pt x="3496" y="1759"/>
                    <a:pt x="4412" y="1204"/>
                    <a:pt x="4340" y="698"/>
                  </a:cubicBezTo>
                  <a:cubicBezTo>
                    <a:pt x="4281" y="285"/>
                    <a:pt x="3598" y="1"/>
                    <a:pt x="2721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6"/>
            <p:cNvSpPr/>
            <p:nvPr/>
          </p:nvSpPr>
          <p:spPr>
            <a:xfrm>
              <a:off x="4118275" y="2809875"/>
              <a:ext cx="157925" cy="77775"/>
            </a:xfrm>
            <a:custGeom>
              <a:avLst/>
              <a:gdLst/>
              <a:ahLst/>
              <a:cxnLst/>
              <a:rect l="l" t="t" r="r" b="b"/>
              <a:pathLst>
                <a:path w="6317" h="3111" extrusionOk="0">
                  <a:moveTo>
                    <a:pt x="4483" y="0"/>
                  </a:moveTo>
                  <a:cubicBezTo>
                    <a:pt x="3972" y="0"/>
                    <a:pt x="3383" y="86"/>
                    <a:pt x="2773" y="266"/>
                  </a:cubicBezTo>
                  <a:cubicBezTo>
                    <a:pt x="1158" y="748"/>
                    <a:pt x="0" y="1712"/>
                    <a:pt x="217" y="2411"/>
                  </a:cubicBezTo>
                  <a:cubicBezTo>
                    <a:pt x="354" y="2866"/>
                    <a:pt x="984" y="3111"/>
                    <a:pt x="1841" y="3111"/>
                  </a:cubicBezTo>
                  <a:cubicBezTo>
                    <a:pt x="2348" y="3111"/>
                    <a:pt x="2935" y="3025"/>
                    <a:pt x="3544" y="2845"/>
                  </a:cubicBezTo>
                  <a:cubicBezTo>
                    <a:pt x="5160" y="2363"/>
                    <a:pt x="6317" y="1399"/>
                    <a:pt x="6100" y="700"/>
                  </a:cubicBezTo>
                  <a:cubicBezTo>
                    <a:pt x="5979" y="245"/>
                    <a:pt x="5344" y="0"/>
                    <a:pt x="448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36"/>
            <p:cNvSpPr/>
            <p:nvPr/>
          </p:nvSpPr>
          <p:spPr>
            <a:xfrm>
              <a:off x="4187575" y="2624025"/>
              <a:ext cx="103700" cy="54075"/>
            </a:xfrm>
            <a:custGeom>
              <a:avLst/>
              <a:gdLst/>
              <a:ahLst/>
              <a:cxnLst/>
              <a:rect l="l" t="t" r="r" b="b"/>
              <a:pathLst>
                <a:path w="4148" h="2163" extrusionOk="0">
                  <a:moveTo>
                    <a:pt x="3069" y="1"/>
                  </a:moveTo>
                  <a:cubicBezTo>
                    <a:pt x="2696" y="1"/>
                    <a:pt x="2247" y="82"/>
                    <a:pt x="1785" y="250"/>
                  </a:cubicBezTo>
                  <a:cubicBezTo>
                    <a:pt x="724" y="612"/>
                    <a:pt x="1" y="1311"/>
                    <a:pt x="170" y="1769"/>
                  </a:cubicBezTo>
                  <a:cubicBezTo>
                    <a:pt x="265" y="2027"/>
                    <a:pt x="621" y="2163"/>
                    <a:pt x="1103" y="2163"/>
                  </a:cubicBezTo>
                  <a:cubicBezTo>
                    <a:pt x="1476" y="2163"/>
                    <a:pt x="1925" y="2082"/>
                    <a:pt x="2388" y="1914"/>
                  </a:cubicBezTo>
                  <a:cubicBezTo>
                    <a:pt x="3424" y="1552"/>
                    <a:pt x="4148" y="877"/>
                    <a:pt x="4003" y="395"/>
                  </a:cubicBezTo>
                  <a:cubicBezTo>
                    <a:pt x="3908" y="136"/>
                    <a:pt x="3552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36"/>
            <p:cNvSpPr/>
            <p:nvPr/>
          </p:nvSpPr>
          <p:spPr>
            <a:xfrm>
              <a:off x="3899500" y="2874150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69" y="1"/>
                  </a:moveTo>
                  <a:cubicBezTo>
                    <a:pt x="2695" y="1"/>
                    <a:pt x="2247" y="82"/>
                    <a:pt x="1784" y="250"/>
                  </a:cubicBezTo>
                  <a:cubicBezTo>
                    <a:pt x="723" y="612"/>
                    <a:pt x="0" y="1311"/>
                    <a:pt x="169" y="1769"/>
                  </a:cubicBezTo>
                  <a:cubicBezTo>
                    <a:pt x="264" y="2027"/>
                    <a:pt x="620" y="2163"/>
                    <a:pt x="1102" y="2163"/>
                  </a:cubicBezTo>
                  <a:cubicBezTo>
                    <a:pt x="1475" y="2163"/>
                    <a:pt x="1924" y="2082"/>
                    <a:pt x="2387" y="1914"/>
                  </a:cubicBezTo>
                  <a:cubicBezTo>
                    <a:pt x="3423" y="1552"/>
                    <a:pt x="4147" y="853"/>
                    <a:pt x="4002" y="395"/>
                  </a:cubicBezTo>
                  <a:cubicBezTo>
                    <a:pt x="3907" y="136"/>
                    <a:pt x="3551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6"/>
            <p:cNvSpPr/>
            <p:nvPr/>
          </p:nvSpPr>
          <p:spPr>
            <a:xfrm>
              <a:off x="3750625" y="2834375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49" y="1"/>
                  </a:moveTo>
                  <a:cubicBezTo>
                    <a:pt x="2679" y="1"/>
                    <a:pt x="2236" y="82"/>
                    <a:pt x="1784" y="250"/>
                  </a:cubicBezTo>
                  <a:cubicBezTo>
                    <a:pt x="724" y="636"/>
                    <a:pt x="0" y="1311"/>
                    <a:pt x="169" y="1769"/>
                  </a:cubicBezTo>
                  <a:cubicBezTo>
                    <a:pt x="251" y="2027"/>
                    <a:pt x="601" y="2163"/>
                    <a:pt x="1080" y="2163"/>
                  </a:cubicBezTo>
                  <a:cubicBezTo>
                    <a:pt x="1452" y="2163"/>
                    <a:pt x="1900" y="2082"/>
                    <a:pt x="2363" y="1913"/>
                  </a:cubicBezTo>
                  <a:cubicBezTo>
                    <a:pt x="3424" y="1552"/>
                    <a:pt x="4147" y="877"/>
                    <a:pt x="3978" y="395"/>
                  </a:cubicBezTo>
                  <a:cubicBezTo>
                    <a:pt x="3883" y="136"/>
                    <a:pt x="3527" y="1"/>
                    <a:pt x="304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36"/>
            <p:cNvSpPr/>
            <p:nvPr/>
          </p:nvSpPr>
          <p:spPr>
            <a:xfrm>
              <a:off x="4565475" y="2635000"/>
              <a:ext cx="103700" cy="46000"/>
            </a:xfrm>
            <a:custGeom>
              <a:avLst/>
              <a:gdLst/>
              <a:ahLst/>
              <a:cxnLst/>
              <a:rect l="l" t="t" r="r" b="b"/>
              <a:pathLst>
                <a:path w="4148" h="1840" extrusionOk="0">
                  <a:moveTo>
                    <a:pt x="1677" y="1"/>
                  </a:moveTo>
                  <a:cubicBezTo>
                    <a:pt x="795" y="1"/>
                    <a:pt x="110" y="274"/>
                    <a:pt x="49" y="703"/>
                  </a:cubicBezTo>
                  <a:cubicBezTo>
                    <a:pt x="1" y="1185"/>
                    <a:pt x="869" y="1667"/>
                    <a:pt x="1978" y="1812"/>
                  </a:cubicBezTo>
                  <a:cubicBezTo>
                    <a:pt x="2147" y="1831"/>
                    <a:pt x="2313" y="1839"/>
                    <a:pt x="2472" y="1839"/>
                  </a:cubicBezTo>
                  <a:cubicBezTo>
                    <a:pt x="3360" y="1839"/>
                    <a:pt x="4058" y="1566"/>
                    <a:pt x="4099" y="1137"/>
                  </a:cubicBezTo>
                  <a:cubicBezTo>
                    <a:pt x="4147" y="655"/>
                    <a:pt x="3304" y="173"/>
                    <a:pt x="2171" y="28"/>
                  </a:cubicBezTo>
                  <a:cubicBezTo>
                    <a:pt x="2001" y="10"/>
                    <a:pt x="1836" y="1"/>
                    <a:pt x="16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36"/>
            <p:cNvSpPr/>
            <p:nvPr/>
          </p:nvSpPr>
          <p:spPr>
            <a:xfrm>
              <a:off x="2502700" y="1492050"/>
              <a:ext cx="469850" cy="356550"/>
            </a:xfrm>
            <a:custGeom>
              <a:avLst/>
              <a:gdLst/>
              <a:ahLst/>
              <a:cxnLst/>
              <a:rect l="l" t="t" r="r" b="b"/>
              <a:pathLst>
                <a:path w="18794" h="14262" extrusionOk="0">
                  <a:moveTo>
                    <a:pt x="1671" y="0"/>
                  </a:moveTo>
                  <a:cubicBezTo>
                    <a:pt x="1" y="0"/>
                    <a:pt x="605" y="3569"/>
                    <a:pt x="760" y="4545"/>
                  </a:cubicBezTo>
                  <a:cubicBezTo>
                    <a:pt x="1460" y="8667"/>
                    <a:pt x="4762" y="13224"/>
                    <a:pt x="9054" y="14092"/>
                  </a:cubicBezTo>
                  <a:cubicBezTo>
                    <a:pt x="9601" y="14204"/>
                    <a:pt x="10180" y="14262"/>
                    <a:pt x="10768" y="14262"/>
                  </a:cubicBezTo>
                  <a:cubicBezTo>
                    <a:pt x="12955" y="14262"/>
                    <a:pt x="15280" y="13473"/>
                    <a:pt x="16648" y="11802"/>
                  </a:cubicBezTo>
                  <a:cubicBezTo>
                    <a:pt x="18793" y="9150"/>
                    <a:pt x="17275" y="5533"/>
                    <a:pt x="14623" y="3918"/>
                  </a:cubicBezTo>
                  <a:cubicBezTo>
                    <a:pt x="14430" y="3798"/>
                    <a:pt x="14213" y="3677"/>
                    <a:pt x="13972" y="3581"/>
                  </a:cubicBezTo>
                  <a:cubicBezTo>
                    <a:pt x="12284" y="2833"/>
                    <a:pt x="10428" y="2640"/>
                    <a:pt x="8596" y="2375"/>
                  </a:cubicBezTo>
                  <a:cubicBezTo>
                    <a:pt x="6763" y="2134"/>
                    <a:pt x="4883" y="1772"/>
                    <a:pt x="3340" y="760"/>
                  </a:cubicBezTo>
                  <a:cubicBezTo>
                    <a:pt x="2954" y="519"/>
                    <a:pt x="2593" y="230"/>
                    <a:pt x="2159" y="85"/>
                  </a:cubicBezTo>
                  <a:cubicBezTo>
                    <a:pt x="1978" y="27"/>
                    <a:pt x="1816" y="0"/>
                    <a:pt x="1671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6"/>
            <p:cNvSpPr/>
            <p:nvPr/>
          </p:nvSpPr>
          <p:spPr>
            <a:xfrm>
              <a:off x="2565100" y="1608675"/>
              <a:ext cx="226025" cy="179250"/>
            </a:xfrm>
            <a:custGeom>
              <a:avLst/>
              <a:gdLst/>
              <a:ahLst/>
              <a:cxnLst/>
              <a:rect l="l" t="t" r="r" b="b"/>
              <a:pathLst>
                <a:path w="9041" h="7170" extrusionOk="0">
                  <a:moveTo>
                    <a:pt x="0" y="0"/>
                  </a:moveTo>
                  <a:lnTo>
                    <a:pt x="0" y="0"/>
                  </a:lnTo>
                  <a:cubicBezTo>
                    <a:pt x="458" y="2604"/>
                    <a:pt x="2339" y="6028"/>
                    <a:pt x="5015" y="6944"/>
                  </a:cubicBezTo>
                  <a:cubicBezTo>
                    <a:pt x="5356" y="7047"/>
                    <a:pt x="6363" y="7170"/>
                    <a:pt x="7177" y="7170"/>
                  </a:cubicBezTo>
                  <a:cubicBezTo>
                    <a:pt x="7687" y="7170"/>
                    <a:pt x="8121" y="7122"/>
                    <a:pt x="8269" y="6992"/>
                  </a:cubicBezTo>
                  <a:cubicBezTo>
                    <a:pt x="9041" y="6341"/>
                    <a:pt x="7281" y="3689"/>
                    <a:pt x="6823" y="3110"/>
                  </a:cubicBezTo>
                  <a:cubicBezTo>
                    <a:pt x="5955" y="2001"/>
                    <a:pt x="5087" y="1567"/>
                    <a:pt x="3785" y="1158"/>
                  </a:cubicBezTo>
                  <a:cubicBezTo>
                    <a:pt x="2532" y="772"/>
                    <a:pt x="1230" y="483"/>
                    <a:pt x="0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6"/>
            <p:cNvSpPr/>
            <p:nvPr/>
          </p:nvSpPr>
          <p:spPr>
            <a:xfrm>
              <a:off x="3217825" y="1935350"/>
              <a:ext cx="231475" cy="231450"/>
            </a:xfrm>
            <a:custGeom>
              <a:avLst/>
              <a:gdLst/>
              <a:ahLst/>
              <a:cxnLst/>
              <a:rect l="l" t="t" r="r" b="b"/>
              <a:pathLst>
                <a:path w="9259" h="9258" extrusionOk="0">
                  <a:moveTo>
                    <a:pt x="4629" y="0"/>
                  </a:moveTo>
                  <a:cubicBezTo>
                    <a:pt x="2074" y="0"/>
                    <a:pt x="1" y="2074"/>
                    <a:pt x="1" y="4629"/>
                  </a:cubicBezTo>
                  <a:cubicBezTo>
                    <a:pt x="1" y="7184"/>
                    <a:pt x="2074" y="9258"/>
                    <a:pt x="4629" y="9258"/>
                  </a:cubicBezTo>
                  <a:cubicBezTo>
                    <a:pt x="7185" y="9258"/>
                    <a:pt x="9258" y="7184"/>
                    <a:pt x="9258" y="4629"/>
                  </a:cubicBezTo>
                  <a:cubicBezTo>
                    <a:pt x="9258" y="2074"/>
                    <a:pt x="7185" y="0"/>
                    <a:pt x="4629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Rounded Rectangle 98"/>
          <p:cNvSpPr/>
          <p:nvPr/>
        </p:nvSpPr>
        <p:spPr>
          <a:xfrm>
            <a:off x="1165212" y="917795"/>
            <a:ext cx="1025555" cy="604186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BT3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06271" y="1014941"/>
            <a:ext cx="2891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Điền</a:t>
            </a:r>
            <a:r>
              <a:rPr lang="en-US" sz="2400" dirty="0" smtClean="0"/>
              <a:t> &gt;, &lt;, = </a:t>
            </a:r>
            <a:r>
              <a:rPr lang="en-US" sz="2400" dirty="0" err="1" smtClean="0"/>
              <a:t>vào</a:t>
            </a:r>
            <a:r>
              <a:rPr lang="en-US" sz="2400" dirty="0" smtClean="0"/>
              <a:t> ?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237823" y="1523243"/>
            <a:ext cx="66979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300000"/>
              </a:lnSpc>
              <a:buAutoNum type="alphaLcParenR"/>
            </a:pPr>
            <a:r>
              <a:rPr lang="en-US" sz="2400" dirty="0" smtClean="0"/>
              <a:t>40 : 5           7                    b) 45 : 5            10</a:t>
            </a:r>
          </a:p>
          <a:p>
            <a:pPr>
              <a:lnSpc>
                <a:spcPct val="300000"/>
              </a:lnSpc>
            </a:pPr>
            <a:r>
              <a:rPr lang="en-US" sz="2400" dirty="0"/>
              <a:t> </a:t>
            </a:r>
            <a:r>
              <a:rPr lang="en-US" sz="2400" dirty="0" smtClean="0"/>
              <a:t>                    c) 5 × 2             50 : 5</a:t>
            </a:r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2659117" y="1912883"/>
            <a:ext cx="675237" cy="675237"/>
          </a:xfrm>
          <a:prstGeom prst="roundRect">
            <a:avLst/>
          </a:prstGeom>
          <a:solidFill>
            <a:schemeClr val="bg1"/>
          </a:solidFill>
          <a:ln>
            <a:solidFill>
              <a:srgbClr val="D6A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?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3" name="Rounded Rectangle 102"/>
          <p:cNvSpPr/>
          <p:nvPr/>
        </p:nvSpPr>
        <p:spPr>
          <a:xfrm>
            <a:off x="6642745" y="1912883"/>
            <a:ext cx="675237" cy="675237"/>
          </a:xfrm>
          <a:prstGeom prst="roundRect">
            <a:avLst/>
          </a:prstGeom>
          <a:solidFill>
            <a:schemeClr val="bg1"/>
          </a:solidFill>
          <a:ln>
            <a:solidFill>
              <a:srgbClr val="D6A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?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4" name="Rounded Rectangle 103"/>
          <p:cNvSpPr/>
          <p:nvPr/>
        </p:nvSpPr>
        <p:spPr>
          <a:xfrm>
            <a:off x="4359202" y="3006067"/>
            <a:ext cx="675237" cy="675237"/>
          </a:xfrm>
          <a:prstGeom prst="roundRect">
            <a:avLst/>
          </a:prstGeom>
          <a:solidFill>
            <a:schemeClr val="bg1"/>
          </a:solidFill>
          <a:ln>
            <a:solidFill>
              <a:srgbClr val="D6A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?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11845" y="1988891"/>
            <a:ext cx="57806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&gt;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6679424" y="2004197"/>
            <a:ext cx="57806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&lt;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4417329" y="3098126"/>
            <a:ext cx="57806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=</a:t>
            </a: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4" grpId="0"/>
      <p:bldP spid="5" grpId="0"/>
      <p:bldP spid="6" grpId="0" animBg="1"/>
      <p:bldP spid="103" grpId="0" animBg="1"/>
      <p:bldP spid="104" grpId="0" animBg="1"/>
      <p:bldP spid="7" grpId="0" animBg="1"/>
      <p:bldP spid="106" grpId="0" animBg="1"/>
      <p:bldP spid="10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ounded Rectangle 110"/>
          <p:cNvSpPr/>
          <p:nvPr/>
        </p:nvSpPr>
        <p:spPr>
          <a:xfrm>
            <a:off x="718936" y="567559"/>
            <a:ext cx="7762912" cy="4050233"/>
          </a:xfrm>
          <a:prstGeom prst="roundRect">
            <a:avLst>
              <a:gd name="adj" fmla="val 1381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63" name="Google Shape;2863;p41"/>
          <p:cNvGrpSpPr/>
          <p:nvPr/>
        </p:nvGrpSpPr>
        <p:grpSpPr>
          <a:xfrm>
            <a:off x="-248525" y="1051849"/>
            <a:ext cx="1786603" cy="3565945"/>
            <a:chOff x="-248525" y="1051849"/>
            <a:chExt cx="1786603" cy="3565945"/>
          </a:xfrm>
        </p:grpSpPr>
        <p:sp>
          <p:nvSpPr>
            <p:cNvPr id="2864" name="Google Shape;2864;p41"/>
            <p:cNvSpPr/>
            <p:nvPr/>
          </p:nvSpPr>
          <p:spPr>
            <a:xfrm flipH="1">
              <a:off x="22621" y="1390435"/>
              <a:ext cx="861567" cy="2485419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65" name="Google Shape;2865;p41"/>
            <p:cNvGrpSpPr/>
            <p:nvPr/>
          </p:nvGrpSpPr>
          <p:grpSpPr>
            <a:xfrm>
              <a:off x="21238" y="1051849"/>
              <a:ext cx="643029" cy="867962"/>
              <a:chOff x="-3277" y="1371514"/>
              <a:chExt cx="584678" cy="789200"/>
            </a:xfrm>
          </p:grpSpPr>
          <p:sp>
            <p:nvSpPr>
              <p:cNvPr id="2866" name="Google Shape;2866;p41"/>
              <p:cNvSpPr/>
              <p:nvPr/>
            </p:nvSpPr>
            <p:spPr>
              <a:xfrm flipH="1">
                <a:off x="-3266" y="1371514"/>
                <a:ext cx="584667" cy="789200"/>
              </a:xfrm>
              <a:custGeom>
                <a:avLst/>
                <a:gdLst/>
                <a:ahLst/>
                <a:cxnLst/>
                <a:rect l="l" t="t" r="r" b="b"/>
                <a:pathLst>
                  <a:path w="17037" h="22997" extrusionOk="0">
                    <a:moveTo>
                      <a:pt x="14644" y="0"/>
                    </a:moveTo>
                    <a:cubicBezTo>
                      <a:pt x="13751" y="0"/>
                      <a:pt x="13058" y="1050"/>
                      <a:pt x="13179" y="3116"/>
                    </a:cubicBezTo>
                    <a:cubicBezTo>
                      <a:pt x="13385" y="5604"/>
                      <a:pt x="15371" y="9507"/>
                      <a:pt x="15097" y="11927"/>
                    </a:cubicBezTo>
                    <a:cubicBezTo>
                      <a:pt x="13887" y="9393"/>
                      <a:pt x="11924" y="6677"/>
                      <a:pt x="10760" y="4874"/>
                    </a:cubicBezTo>
                    <a:cubicBezTo>
                      <a:pt x="10164" y="4056"/>
                      <a:pt x="8476" y="1436"/>
                      <a:pt x="7363" y="1436"/>
                    </a:cubicBezTo>
                    <a:cubicBezTo>
                      <a:pt x="6984" y="1436"/>
                      <a:pt x="6671" y="1740"/>
                      <a:pt x="6492" y="2523"/>
                    </a:cubicBezTo>
                    <a:cubicBezTo>
                      <a:pt x="5989" y="4303"/>
                      <a:pt x="7542" y="6106"/>
                      <a:pt x="8455" y="7658"/>
                    </a:cubicBezTo>
                    <a:cubicBezTo>
                      <a:pt x="9550" y="9644"/>
                      <a:pt x="11787" y="12338"/>
                      <a:pt x="12609" y="14346"/>
                    </a:cubicBezTo>
                    <a:cubicBezTo>
                      <a:pt x="10783" y="12840"/>
                      <a:pt x="8706" y="11630"/>
                      <a:pt x="6788" y="10215"/>
                    </a:cubicBezTo>
                    <a:cubicBezTo>
                      <a:pt x="5989" y="9607"/>
                      <a:pt x="4186" y="7704"/>
                      <a:pt x="2856" y="7704"/>
                    </a:cubicBezTo>
                    <a:cubicBezTo>
                      <a:pt x="2439" y="7704"/>
                      <a:pt x="2068" y="7891"/>
                      <a:pt x="1790" y="8366"/>
                    </a:cubicBezTo>
                    <a:cubicBezTo>
                      <a:pt x="329" y="10922"/>
                      <a:pt x="9002" y="15054"/>
                      <a:pt x="10783" y="17473"/>
                    </a:cubicBezTo>
                    <a:cubicBezTo>
                      <a:pt x="8044" y="16195"/>
                      <a:pt x="5510" y="15556"/>
                      <a:pt x="3068" y="14711"/>
                    </a:cubicBezTo>
                    <a:cubicBezTo>
                      <a:pt x="2567" y="14589"/>
                      <a:pt x="1715" y="14317"/>
                      <a:pt x="1040" y="14317"/>
                    </a:cubicBezTo>
                    <a:cubicBezTo>
                      <a:pt x="453" y="14317"/>
                      <a:pt x="0" y="14523"/>
                      <a:pt x="32" y="15213"/>
                    </a:cubicBezTo>
                    <a:cubicBezTo>
                      <a:pt x="78" y="16606"/>
                      <a:pt x="2794" y="17519"/>
                      <a:pt x="3753" y="17930"/>
                    </a:cubicBezTo>
                    <a:cubicBezTo>
                      <a:pt x="8112" y="19756"/>
                      <a:pt x="12632" y="21194"/>
                      <a:pt x="17037" y="22997"/>
                    </a:cubicBezTo>
                    <a:lnTo>
                      <a:pt x="17037" y="2454"/>
                    </a:lnTo>
                    <a:cubicBezTo>
                      <a:pt x="16364" y="810"/>
                      <a:pt x="15427" y="0"/>
                      <a:pt x="1464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41"/>
              <p:cNvSpPr/>
              <p:nvPr/>
            </p:nvSpPr>
            <p:spPr>
              <a:xfrm flipH="1">
                <a:off x="-3272" y="1498423"/>
                <a:ext cx="318741" cy="533843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15556" extrusionOk="0">
                    <a:moveTo>
                      <a:pt x="475" y="1"/>
                    </a:moveTo>
                    <a:cubicBezTo>
                      <a:pt x="233" y="1"/>
                      <a:pt x="0" y="246"/>
                      <a:pt x="158" y="514"/>
                    </a:cubicBezTo>
                    <a:cubicBezTo>
                      <a:pt x="2417" y="4166"/>
                      <a:pt x="4540" y="7863"/>
                      <a:pt x="6891" y="11447"/>
                    </a:cubicBezTo>
                    <a:cubicBezTo>
                      <a:pt x="7736" y="12748"/>
                      <a:pt x="8557" y="14140"/>
                      <a:pt x="9288" y="15556"/>
                    </a:cubicBezTo>
                    <a:lnTo>
                      <a:pt x="9288" y="14049"/>
                    </a:lnTo>
                    <a:cubicBezTo>
                      <a:pt x="8626" y="12885"/>
                      <a:pt x="7918" y="11744"/>
                      <a:pt x="7188" y="10648"/>
                    </a:cubicBezTo>
                    <a:cubicBezTo>
                      <a:pt x="4951" y="7224"/>
                      <a:pt x="2920" y="3664"/>
                      <a:pt x="774" y="171"/>
                    </a:cubicBezTo>
                    <a:cubicBezTo>
                      <a:pt x="696" y="51"/>
                      <a:pt x="585" y="1"/>
                      <a:pt x="47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41"/>
              <p:cNvSpPr/>
              <p:nvPr/>
            </p:nvSpPr>
            <p:spPr>
              <a:xfrm flipH="1">
                <a:off x="-3269" y="1701724"/>
                <a:ext cx="471385" cy="401034"/>
              </a:xfrm>
              <a:custGeom>
                <a:avLst/>
                <a:gdLst/>
                <a:ahLst/>
                <a:cxnLst/>
                <a:rect l="l" t="t" r="r" b="b"/>
                <a:pathLst>
                  <a:path w="13736" h="11686" extrusionOk="0">
                    <a:moveTo>
                      <a:pt x="518" y="0"/>
                    </a:moveTo>
                    <a:cubicBezTo>
                      <a:pt x="238" y="0"/>
                      <a:pt x="0" y="360"/>
                      <a:pt x="269" y="593"/>
                    </a:cubicBezTo>
                    <a:cubicBezTo>
                      <a:pt x="2894" y="2852"/>
                      <a:pt x="5633" y="4998"/>
                      <a:pt x="8463" y="7007"/>
                    </a:cubicBezTo>
                    <a:cubicBezTo>
                      <a:pt x="10449" y="8422"/>
                      <a:pt x="12115" y="9997"/>
                      <a:pt x="13736" y="11686"/>
                    </a:cubicBezTo>
                    <a:lnTo>
                      <a:pt x="13736" y="10613"/>
                    </a:lnTo>
                    <a:cubicBezTo>
                      <a:pt x="12595" y="9403"/>
                      <a:pt x="11431" y="8285"/>
                      <a:pt x="10061" y="7303"/>
                    </a:cubicBezTo>
                    <a:cubicBezTo>
                      <a:pt x="6888" y="4975"/>
                      <a:pt x="3738" y="2670"/>
                      <a:pt x="748" y="91"/>
                    </a:cubicBezTo>
                    <a:cubicBezTo>
                      <a:pt x="675" y="27"/>
                      <a:pt x="595" y="0"/>
                      <a:pt x="518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41"/>
              <p:cNvSpPr/>
              <p:nvPr/>
            </p:nvSpPr>
            <p:spPr>
              <a:xfrm flipH="1">
                <a:off x="-3267" y="1901766"/>
                <a:ext cx="539334" cy="240943"/>
              </a:xfrm>
              <a:custGeom>
                <a:avLst/>
                <a:gdLst/>
                <a:ahLst/>
                <a:cxnLst/>
                <a:rect l="l" t="t" r="r" b="b"/>
                <a:pathLst>
                  <a:path w="15716" h="7021" extrusionOk="0">
                    <a:moveTo>
                      <a:pt x="485" y="0"/>
                    </a:moveTo>
                    <a:cubicBezTo>
                      <a:pt x="124" y="0"/>
                      <a:pt x="1" y="570"/>
                      <a:pt x="400" y="675"/>
                    </a:cubicBezTo>
                    <a:cubicBezTo>
                      <a:pt x="3436" y="1429"/>
                      <a:pt x="6175" y="2912"/>
                      <a:pt x="9074" y="4054"/>
                    </a:cubicBezTo>
                    <a:cubicBezTo>
                      <a:pt x="11379" y="4944"/>
                      <a:pt x="13616" y="5811"/>
                      <a:pt x="15716" y="7021"/>
                    </a:cubicBezTo>
                    <a:lnTo>
                      <a:pt x="15716" y="6222"/>
                    </a:lnTo>
                    <a:cubicBezTo>
                      <a:pt x="13958" y="5218"/>
                      <a:pt x="12087" y="4419"/>
                      <a:pt x="10169" y="3711"/>
                    </a:cubicBezTo>
                    <a:cubicBezTo>
                      <a:pt x="6951" y="2524"/>
                      <a:pt x="3915" y="835"/>
                      <a:pt x="583" y="14"/>
                    </a:cubicBezTo>
                    <a:cubicBezTo>
                      <a:pt x="548" y="5"/>
                      <a:pt x="516" y="0"/>
                      <a:pt x="485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41"/>
              <p:cNvSpPr/>
              <p:nvPr/>
            </p:nvSpPr>
            <p:spPr>
              <a:xfrm flipH="1">
                <a:off x="-3277" y="1452471"/>
                <a:ext cx="96569" cy="412153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12010" extrusionOk="0">
                    <a:moveTo>
                      <a:pt x="418" y="1"/>
                    </a:moveTo>
                    <a:cubicBezTo>
                      <a:pt x="206" y="1"/>
                      <a:pt x="1" y="166"/>
                      <a:pt x="98" y="415"/>
                    </a:cubicBezTo>
                    <a:cubicBezTo>
                      <a:pt x="1262" y="3473"/>
                      <a:pt x="1741" y="6897"/>
                      <a:pt x="2426" y="10093"/>
                    </a:cubicBezTo>
                    <a:cubicBezTo>
                      <a:pt x="2563" y="10732"/>
                      <a:pt x="2677" y="11371"/>
                      <a:pt x="2814" y="12010"/>
                    </a:cubicBezTo>
                    <a:lnTo>
                      <a:pt x="2814" y="8677"/>
                    </a:lnTo>
                    <a:cubicBezTo>
                      <a:pt x="2586" y="7650"/>
                      <a:pt x="2335" y="6623"/>
                      <a:pt x="2129" y="5596"/>
                    </a:cubicBezTo>
                    <a:cubicBezTo>
                      <a:pt x="1764" y="3770"/>
                      <a:pt x="1422" y="1967"/>
                      <a:pt x="760" y="232"/>
                    </a:cubicBezTo>
                    <a:cubicBezTo>
                      <a:pt x="697" y="70"/>
                      <a:pt x="556" y="1"/>
                      <a:pt x="418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71" name="Google Shape;2871;p41"/>
            <p:cNvGrpSpPr/>
            <p:nvPr/>
          </p:nvGrpSpPr>
          <p:grpSpPr>
            <a:xfrm rot="-1564070" flipH="1">
              <a:off x="-109627" y="1943399"/>
              <a:ext cx="1196763" cy="909151"/>
              <a:chOff x="5913226" y="4077344"/>
              <a:chExt cx="914289" cy="694967"/>
            </a:xfrm>
          </p:grpSpPr>
          <p:sp>
            <p:nvSpPr>
              <p:cNvPr id="2872" name="Google Shape;2872;p41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41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41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41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6" name="Google Shape;2876;p41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41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41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79" name="Google Shape;2879;p41"/>
            <p:cNvSpPr/>
            <p:nvPr/>
          </p:nvSpPr>
          <p:spPr>
            <a:xfrm>
              <a:off x="25074" y="2733510"/>
              <a:ext cx="926791" cy="1841494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80" name="Google Shape;2880;p41"/>
            <p:cNvGrpSpPr/>
            <p:nvPr/>
          </p:nvGrpSpPr>
          <p:grpSpPr>
            <a:xfrm rot="5683823" flipH="1">
              <a:off x="104186" y="2787772"/>
              <a:ext cx="1528555" cy="1217318"/>
              <a:chOff x="8757948" y="1920174"/>
              <a:chExt cx="1090443" cy="865316"/>
            </a:xfrm>
          </p:grpSpPr>
          <p:sp>
            <p:nvSpPr>
              <p:cNvPr id="2881" name="Google Shape;2881;p41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41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41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41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41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41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41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41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41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41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41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41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41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41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41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1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1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1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1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1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1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1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03" name="Google Shape;2903;p41"/>
            <p:cNvSpPr/>
            <p:nvPr/>
          </p:nvSpPr>
          <p:spPr>
            <a:xfrm>
              <a:off x="25722" y="3410524"/>
              <a:ext cx="633399" cy="1207269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" name="Rounded Rectangle 111"/>
          <p:cNvSpPr/>
          <p:nvPr/>
        </p:nvSpPr>
        <p:spPr>
          <a:xfrm>
            <a:off x="1119645" y="838792"/>
            <a:ext cx="1025555" cy="604186"/>
          </a:xfrm>
          <a:prstGeom prst="round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BT4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7258" y="704314"/>
            <a:ext cx="57596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Cửa</a:t>
            </a:r>
            <a:r>
              <a:rPr lang="en-US" sz="2000" dirty="0" smtClean="0"/>
              <a:t> </a:t>
            </a:r>
            <a:r>
              <a:rPr lang="en-US" sz="2000" dirty="0" err="1" smtClean="0"/>
              <a:t>hàng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50 kg </a:t>
            </a:r>
            <a:r>
              <a:rPr lang="en-US" sz="2000" dirty="0" err="1" smtClean="0"/>
              <a:t>gạo</a:t>
            </a:r>
            <a:r>
              <a:rPr lang="en-US" sz="2000" dirty="0" smtClean="0"/>
              <a:t> </a:t>
            </a:r>
            <a:r>
              <a:rPr lang="en-US" sz="2000" dirty="0" err="1" smtClean="0"/>
              <a:t>nếp</a:t>
            </a:r>
            <a:r>
              <a:rPr lang="en-US" sz="2000" dirty="0" smtClean="0"/>
              <a:t>. </a:t>
            </a:r>
            <a:r>
              <a:rPr lang="en-US" sz="2000" dirty="0" err="1" smtClean="0"/>
              <a:t>Người</a:t>
            </a:r>
            <a:r>
              <a:rPr lang="en-US" sz="2000" dirty="0" smtClean="0"/>
              <a:t> ta chia </a:t>
            </a:r>
            <a:r>
              <a:rPr lang="en-US" sz="2000" dirty="0" err="1" smtClean="0"/>
              <a:t>đều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gạo</a:t>
            </a:r>
            <a:r>
              <a:rPr lang="en-US" sz="2000" dirty="0" smtClean="0"/>
              <a:t> </a:t>
            </a:r>
            <a:r>
              <a:rPr lang="en-US" sz="2000" dirty="0" err="1" smtClean="0"/>
              <a:t>nếp</a:t>
            </a:r>
            <a:r>
              <a:rPr lang="en-US" sz="2000" dirty="0" smtClean="0"/>
              <a:t> </a:t>
            </a:r>
            <a:r>
              <a:rPr lang="en-US" sz="2000" dirty="0" err="1" smtClean="0"/>
              <a:t>đó</a:t>
            </a:r>
            <a:r>
              <a:rPr lang="en-US" sz="2000" dirty="0" smtClean="0"/>
              <a:t> </a:t>
            </a:r>
            <a:r>
              <a:rPr lang="en-US" sz="2000" dirty="0" err="1" smtClean="0"/>
              <a:t>vào</a:t>
            </a:r>
            <a:r>
              <a:rPr lang="en-US" sz="2000" dirty="0" smtClean="0"/>
              <a:t> 5 </a:t>
            </a:r>
            <a:r>
              <a:rPr lang="en-US" sz="2000" dirty="0" err="1" smtClean="0"/>
              <a:t>túi</a:t>
            </a:r>
            <a:r>
              <a:rPr lang="en-US" sz="2000" dirty="0" smtClean="0"/>
              <a:t>. </a:t>
            </a:r>
            <a:r>
              <a:rPr lang="en-US" sz="2000" dirty="0" err="1" smtClean="0"/>
              <a:t>Hỏi</a:t>
            </a:r>
            <a:r>
              <a:rPr lang="en-US" sz="2000" dirty="0" smtClean="0"/>
              <a:t> </a:t>
            </a:r>
            <a:r>
              <a:rPr lang="en-US" sz="2000" dirty="0" err="1" smtClean="0"/>
              <a:t>mỗi</a:t>
            </a:r>
            <a:r>
              <a:rPr lang="en-US" sz="2000" dirty="0" smtClean="0"/>
              <a:t> </a:t>
            </a:r>
            <a:r>
              <a:rPr lang="en-US" sz="2000" dirty="0" err="1" smtClean="0"/>
              <a:t>túi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bao</a:t>
            </a:r>
            <a:r>
              <a:rPr lang="en-US" sz="2000" dirty="0" smtClean="0"/>
              <a:t> </a:t>
            </a:r>
            <a:r>
              <a:rPr lang="en-US" sz="2000" dirty="0" err="1" smtClean="0"/>
              <a:t>nhiêu</a:t>
            </a:r>
            <a:r>
              <a:rPr lang="en-US" sz="2000" dirty="0" smtClean="0"/>
              <a:t> </a:t>
            </a:r>
            <a:r>
              <a:rPr lang="en-US" sz="2000" dirty="0" err="1" smtClean="0"/>
              <a:t>ki</a:t>
            </a:r>
            <a:r>
              <a:rPr lang="en-US" sz="2000" dirty="0" smtClean="0"/>
              <a:t>-</a:t>
            </a:r>
            <a:r>
              <a:rPr lang="en-US" sz="2000" dirty="0" err="1" smtClean="0"/>
              <a:t>lô</a:t>
            </a:r>
            <a:r>
              <a:rPr lang="en-US" sz="2000" dirty="0" smtClean="0"/>
              <a:t>-gam </a:t>
            </a:r>
            <a:r>
              <a:rPr lang="en-US" sz="2000" dirty="0" err="1" smtClean="0"/>
              <a:t>gạo</a:t>
            </a:r>
            <a:r>
              <a:rPr lang="en-US" sz="2000" dirty="0" smtClean="0"/>
              <a:t> </a:t>
            </a:r>
            <a:r>
              <a:rPr lang="en-US" sz="2000" dirty="0" err="1" smtClean="0"/>
              <a:t>nếp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sp>
        <p:nvSpPr>
          <p:cNvPr id="114" name="TextBox 113"/>
          <p:cNvSpPr txBox="1"/>
          <p:nvPr/>
        </p:nvSpPr>
        <p:spPr>
          <a:xfrm>
            <a:off x="3813606" y="2329602"/>
            <a:ext cx="1671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accent1">
                    <a:lumMod val="50000"/>
                  </a:schemeClr>
                </a:solidFill>
              </a:rPr>
              <a:t>Giải</a:t>
            </a: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63179" y="278134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</a:rPr>
              <a:t>Số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ki</a:t>
            </a:r>
            <a:r>
              <a:rPr lang="en-US" sz="2000" dirty="0">
                <a:solidFill>
                  <a:srgbClr val="002060"/>
                </a:solidFill>
              </a:rPr>
              <a:t>-</a:t>
            </a:r>
            <a:r>
              <a:rPr lang="en-US" sz="2000" dirty="0" err="1">
                <a:solidFill>
                  <a:srgbClr val="002060"/>
                </a:solidFill>
              </a:rPr>
              <a:t>lô</a:t>
            </a:r>
            <a:r>
              <a:rPr lang="en-US" sz="2000" dirty="0">
                <a:solidFill>
                  <a:srgbClr val="002060"/>
                </a:solidFill>
              </a:rPr>
              <a:t>-gam </a:t>
            </a:r>
            <a:r>
              <a:rPr lang="en-US" sz="2000" dirty="0" err="1">
                <a:solidFill>
                  <a:srgbClr val="002060"/>
                </a:solidFill>
              </a:rPr>
              <a:t>gạo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nếp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mỗi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túi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là</a:t>
            </a:r>
            <a:r>
              <a:rPr lang="en-US" sz="2000" dirty="0" smtClean="0">
                <a:solidFill>
                  <a:srgbClr val="002060"/>
                </a:solidFill>
              </a:rPr>
              <a:t>:</a:t>
            </a:r>
            <a:endParaRPr lang="en-US" sz="2000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</a:rPr>
              <a:t>50 : 5 = 10 (kg</a:t>
            </a:r>
            <a:r>
              <a:rPr lang="en-US" sz="2000" dirty="0" smtClean="0">
                <a:solidFill>
                  <a:srgbClr val="002060"/>
                </a:solidFill>
              </a:rPr>
              <a:t>)</a:t>
            </a:r>
            <a:endParaRPr lang="en-US" sz="2000" dirty="0">
              <a:solidFill>
                <a:srgbClr val="002060"/>
              </a:solidFill>
            </a:endParaRPr>
          </a:p>
          <a:p>
            <a:pPr algn="r"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</a:rPr>
              <a:t>Đáp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số</a:t>
            </a:r>
            <a:r>
              <a:rPr lang="en-US" sz="2000" dirty="0">
                <a:solidFill>
                  <a:srgbClr val="002060"/>
                </a:solidFill>
              </a:rPr>
              <a:t>: 10 kg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4" grpId="0"/>
      <p:bldP spid="11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Google Shape;614;p26"/>
          <p:cNvGrpSpPr/>
          <p:nvPr/>
        </p:nvGrpSpPr>
        <p:grpSpPr>
          <a:xfrm>
            <a:off x="0" y="1700700"/>
            <a:ext cx="1601964" cy="3289850"/>
            <a:chOff x="0" y="539500"/>
            <a:chExt cx="2167400" cy="4451050"/>
          </a:xfrm>
        </p:grpSpPr>
        <p:grpSp>
          <p:nvGrpSpPr>
            <p:cNvPr id="615" name="Google Shape;615;p26"/>
            <p:cNvGrpSpPr/>
            <p:nvPr/>
          </p:nvGrpSpPr>
          <p:grpSpPr>
            <a:xfrm>
              <a:off x="4" y="2803267"/>
              <a:ext cx="1766396" cy="973004"/>
              <a:chOff x="80379" y="2974904"/>
              <a:chExt cx="1766396" cy="973004"/>
            </a:xfrm>
          </p:grpSpPr>
          <p:sp>
            <p:nvSpPr>
              <p:cNvPr id="616" name="Google Shape;616;p26"/>
              <p:cNvSpPr/>
              <p:nvPr/>
            </p:nvSpPr>
            <p:spPr>
              <a:xfrm flipH="1">
                <a:off x="80385" y="2974904"/>
                <a:ext cx="1766390" cy="973004"/>
              </a:xfrm>
              <a:custGeom>
                <a:avLst/>
                <a:gdLst/>
                <a:ahLst/>
                <a:cxnLst/>
                <a:rect l="l" t="t" r="r" b="b"/>
                <a:pathLst>
                  <a:path w="51472" h="28353" extrusionOk="0">
                    <a:moveTo>
                      <a:pt x="15357" y="1"/>
                    </a:moveTo>
                    <a:cubicBezTo>
                      <a:pt x="9974" y="1"/>
                      <a:pt x="4681" y="665"/>
                      <a:pt x="1" y="2034"/>
                    </a:cubicBezTo>
                    <a:cubicBezTo>
                      <a:pt x="8058" y="10662"/>
                      <a:pt x="11938" y="20385"/>
                      <a:pt x="24173" y="24836"/>
                    </a:cubicBezTo>
                    <a:cubicBezTo>
                      <a:pt x="29410" y="26673"/>
                      <a:pt x="35752" y="28352"/>
                      <a:pt x="42537" y="28352"/>
                    </a:cubicBezTo>
                    <a:cubicBezTo>
                      <a:pt x="45451" y="28352"/>
                      <a:pt x="48447" y="28042"/>
                      <a:pt x="51472" y="27302"/>
                    </a:cubicBezTo>
                    <a:lnTo>
                      <a:pt x="51472" y="14268"/>
                    </a:lnTo>
                    <a:cubicBezTo>
                      <a:pt x="47797" y="10023"/>
                      <a:pt x="43734" y="6508"/>
                      <a:pt x="37526" y="3974"/>
                    </a:cubicBezTo>
                    <a:cubicBezTo>
                      <a:pt x="30977" y="1366"/>
                      <a:pt x="23074" y="1"/>
                      <a:pt x="15357" y="1"/>
                    </a:cubicBezTo>
                    <a:close/>
                  </a:path>
                </a:pathLst>
              </a:custGeom>
              <a:solidFill>
                <a:srgbClr val="0B4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26"/>
              <p:cNvSpPr/>
              <p:nvPr/>
            </p:nvSpPr>
            <p:spPr>
              <a:xfrm flipH="1">
                <a:off x="80379" y="3137607"/>
                <a:ext cx="1516319" cy="632472"/>
              </a:xfrm>
              <a:custGeom>
                <a:avLst/>
                <a:gdLst/>
                <a:ahLst/>
                <a:cxnLst/>
                <a:rect l="l" t="t" r="r" b="b"/>
                <a:pathLst>
                  <a:path w="44185" h="18430" extrusionOk="0">
                    <a:moveTo>
                      <a:pt x="508" y="1"/>
                    </a:moveTo>
                    <a:cubicBezTo>
                      <a:pt x="134" y="1"/>
                      <a:pt x="0" y="587"/>
                      <a:pt x="406" y="694"/>
                    </a:cubicBezTo>
                    <a:cubicBezTo>
                      <a:pt x="9308" y="2817"/>
                      <a:pt x="17274" y="7587"/>
                      <a:pt x="25377" y="11650"/>
                    </a:cubicBezTo>
                    <a:cubicBezTo>
                      <a:pt x="31311" y="14640"/>
                      <a:pt x="37588" y="17448"/>
                      <a:pt x="44185" y="18429"/>
                    </a:cubicBezTo>
                    <a:lnTo>
                      <a:pt x="44185" y="17722"/>
                    </a:lnTo>
                    <a:cubicBezTo>
                      <a:pt x="37429" y="16694"/>
                      <a:pt x="31015" y="13727"/>
                      <a:pt x="24943" y="10669"/>
                    </a:cubicBezTo>
                    <a:cubicBezTo>
                      <a:pt x="17046" y="6674"/>
                      <a:pt x="9262" y="2086"/>
                      <a:pt x="589" y="9"/>
                    </a:cubicBezTo>
                    <a:cubicBezTo>
                      <a:pt x="561" y="3"/>
                      <a:pt x="534" y="1"/>
                      <a:pt x="50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26"/>
              <p:cNvSpPr/>
              <p:nvPr/>
            </p:nvSpPr>
            <p:spPr>
              <a:xfrm flipH="1">
                <a:off x="1102584" y="3328245"/>
                <a:ext cx="21174" cy="18051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26" extrusionOk="0">
                    <a:moveTo>
                      <a:pt x="617" y="1"/>
                    </a:moveTo>
                    <a:lnTo>
                      <a:pt x="617" y="1"/>
                    </a:lnTo>
                    <a:cubicBezTo>
                      <a:pt x="411" y="24"/>
                      <a:pt x="206" y="24"/>
                      <a:pt x="1" y="24"/>
                    </a:cubicBezTo>
                    <a:cubicBezTo>
                      <a:pt x="115" y="206"/>
                      <a:pt x="206" y="366"/>
                      <a:pt x="297" y="526"/>
                    </a:cubicBezTo>
                    <a:cubicBezTo>
                      <a:pt x="411" y="366"/>
                      <a:pt x="503" y="183"/>
                      <a:pt x="617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26"/>
              <p:cNvSpPr/>
              <p:nvPr/>
            </p:nvSpPr>
            <p:spPr>
              <a:xfrm flipH="1">
                <a:off x="1088487" y="3081359"/>
                <a:ext cx="372894" cy="291527"/>
              </a:xfrm>
              <a:custGeom>
                <a:avLst/>
                <a:gdLst/>
                <a:ahLst/>
                <a:cxnLst/>
                <a:rect l="l" t="t" r="r" b="b"/>
                <a:pathLst>
                  <a:path w="10866" h="8495" extrusionOk="0">
                    <a:moveTo>
                      <a:pt x="5735" y="0"/>
                    </a:moveTo>
                    <a:cubicBezTo>
                      <a:pt x="5479" y="0"/>
                      <a:pt x="5232" y="248"/>
                      <a:pt x="5410" y="507"/>
                    </a:cubicBezTo>
                    <a:cubicBezTo>
                      <a:pt x="7031" y="2653"/>
                      <a:pt x="8515" y="4889"/>
                      <a:pt x="9839" y="7218"/>
                    </a:cubicBezTo>
                    <a:cubicBezTo>
                      <a:pt x="10044" y="7218"/>
                      <a:pt x="10249" y="7218"/>
                      <a:pt x="10455" y="7195"/>
                    </a:cubicBezTo>
                    <a:lnTo>
                      <a:pt x="10455" y="7195"/>
                    </a:lnTo>
                    <a:cubicBezTo>
                      <a:pt x="10341" y="7377"/>
                      <a:pt x="10249" y="7560"/>
                      <a:pt x="10135" y="7720"/>
                    </a:cubicBezTo>
                    <a:cubicBezTo>
                      <a:pt x="10044" y="7560"/>
                      <a:pt x="9953" y="7400"/>
                      <a:pt x="9839" y="7218"/>
                    </a:cubicBezTo>
                    <a:cubicBezTo>
                      <a:pt x="7139" y="7316"/>
                      <a:pt x="4440" y="7806"/>
                      <a:pt x="1726" y="7806"/>
                    </a:cubicBezTo>
                    <a:cubicBezTo>
                      <a:pt x="1296" y="7806"/>
                      <a:pt x="865" y="7793"/>
                      <a:pt x="435" y="7765"/>
                    </a:cubicBezTo>
                    <a:cubicBezTo>
                      <a:pt x="427" y="7765"/>
                      <a:pt x="420" y="7765"/>
                      <a:pt x="414" y="7765"/>
                    </a:cubicBezTo>
                    <a:cubicBezTo>
                      <a:pt x="1" y="7765"/>
                      <a:pt x="8" y="8428"/>
                      <a:pt x="435" y="8450"/>
                    </a:cubicBezTo>
                    <a:cubicBezTo>
                      <a:pt x="886" y="8481"/>
                      <a:pt x="1337" y="8494"/>
                      <a:pt x="1787" y="8494"/>
                    </a:cubicBezTo>
                    <a:cubicBezTo>
                      <a:pt x="4681" y="8494"/>
                      <a:pt x="7551" y="7942"/>
                      <a:pt x="10455" y="7902"/>
                    </a:cubicBezTo>
                    <a:cubicBezTo>
                      <a:pt x="10706" y="7902"/>
                      <a:pt x="10866" y="7606"/>
                      <a:pt x="10752" y="7377"/>
                    </a:cubicBezTo>
                    <a:cubicBezTo>
                      <a:pt x="9336" y="4867"/>
                      <a:pt x="7739" y="2470"/>
                      <a:pt x="6027" y="142"/>
                    </a:cubicBezTo>
                    <a:cubicBezTo>
                      <a:pt x="5947" y="42"/>
                      <a:pt x="5840" y="0"/>
                      <a:pt x="5735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26"/>
              <p:cNvSpPr/>
              <p:nvPr/>
            </p:nvSpPr>
            <p:spPr>
              <a:xfrm flipH="1">
                <a:off x="859757" y="3166984"/>
                <a:ext cx="432229" cy="365687"/>
              </a:xfrm>
              <a:custGeom>
                <a:avLst/>
                <a:gdLst/>
                <a:ahLst/>
                <a:cxnLst/>
                <a:rect l="l" t="t" r="r" b="b"/>
                <a:pathLst>
                  <a:path w="12595" h="10656" extrusionOk="0">
                    <a:moveTo>
                      <a:pt x="9113" y="1"/>
                    </a:moveTo>
                    <a:cubicBezTo>
                      <a:pt x="8896" y="1"/>
                      <a:pt x="8687" y="171"/>
                      <a:pt x="8783" y="431"/>
                    </a:cubicBezTo>
                    <a:cubicBezTo>
                      <a:pt x="9787" y="3011"/>
                      <a:pt x="10244" y="5773"/>
                      <a:pt x="11636" y="8169"/>
                    </a:cubicBezTo>
                    <a:cubicBezTo>
                      <a:pt x="11796" y="8146"/>
                      <a:pt x="11933" y="8101"/>
                      <a:pt x="12093" y="8055"/>
                    </a:cubicBezTo>
                    <a:lnTo>
                      <a:pt x="12093" y="8055"/>
                    </a:lnTo>
                    <a:cubicBezTo>
                      <a:pt x="12024" y="8238"/>
                      <a:pt x="11956" y="8397"/>
                      <a:pt x="11887" y="8580"/>
                    </a:cubicBezTo>
                    <a:cubicBezTo>
                      <a:pt x="11796" y="8443"/>
                      <a:pt x="11727" y="8306"/>
                      <a:pt x="11636" y="8169"/>
                    </a:cubicBezTo>
                    <a:cubicBezTo>
                      <a:pt x="8846" y="8912"/>
                      <a:pt x="5826" y="9957"/>
                      <a:pt x="2873" y="9957"/>
                    </a:cubicBezTo>
                    <a:cubicBezTo>
                      <a:pt x="2105" y="9957"/>
                      <a:pt x="1342" y="9886"/>
                      <a:pt x="589" y="9721"/>
                    </a:cubicBezTo>
                    <a:cubicBezTo>
                      <a:pt x="561" y="9715"/>
                      <a:pt x="534" y="9713"/>
                      <a:pt x="508" y="9713"/>
                    </a:cubicBezTo>
                    <a:cubicBezTo>
                      <a:pt x="134" y="9713"/>
                      <a:pt x="0" y="10299"/>
                      <a:pt x="406" y="10406"/>
                    </a:cubicBezTo>
                    <a:cubicBezTo>
                      <a:pt x="1203" y="10581"/>
                      <a:pt x="2008" y="10656"/>
                      <a:pt x="2816" y="10656"/>
                    </a:cubicBezTo>
                    <a:cubicBezTo>
                      <a:pt x="6015" y="10656"/>
                      <a:pt x="9269" y="9487"/>
                      <a:pt x="12275" y="8740"/>
                    </a:cubicBezTo>
                    <a:cubicBezTo>
                      <a:pt x="12481" y="8671"/>
                      <a:pt x="12595" y="8397"/>
                      <a:pt x="12481" y="8215"/>
                    </a:cubicBezTo>
                    <a:cubicBezTo>
                      <a:pt x="10928" y="5773"/>
                      <a:pt x="10495" y="2919"/>
                      <a:pt x="9468" y="249"/>
                    </a:cubicBezTo>
                    <a:cubicBezTo>
                      <a:pt x="9404" y="76"/>
                      <a:pt x="9257" y="1"/>
                      <a:pt x="9113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26"/>
              <p:cNvSpPr/>
              <p:nvPr/>
            </p:nvSpPr>
            <p:spPr>
              <a:xfrm flipH="1">
                <a:off x="515100" y="3252161"/>
                <a:ext cx="471660" cy="453060"/>
              </a:xfrm>
              <a:custGeom>
                <a:avLst/>
                <a:gdLst/>
                <a:ahLst/>
                <a:cxnLst/>
                <a:rect l="l" t="t" r="r" b="b"/>
                <a:pathLst>
                  <a:path w="13744" h="13202" extrusionOk="0">
                    <a:moveTo>
                      <a:pt x="7486" y="1"/>
                    </a:moveTo>
                    <a:cubicBezTo>
                      <a:pt x="7259" y="1"/>
                      <a:pt x="7023" y="249"/>
                      <a:pt x="7147" y="529"/>
                    </a:cubicBezTo>
                    <a:cubicBezTo>
                      <a:pt x="8768" y="3930"/>
                      <a:pt x="10799" y="7102"/>
                      <a:pt x="12717" y="10344"/>
                    </a:cubicBezTo>
                    <a:cubicBezTo>
                      <a:pt x="12899" y="10321"/>
                      <a:pt x="13105" y="10298"/>
                      <a:pt x="13287" y="10298"/>
                    </a:cubicBezTo>
                    <a:cubicBezTo>
                      <a:pt x="13196" y="10458"/>
                      <a:pt x="13105" y="10640"/>
                      <a:pt x="12991" y="10823"/>
                    </a:cubicBezTo>
                    <a:cubicBezTo>
                      <a:pt x="12899" y="10663"/>
                      <a:pt x="12808" y="10503"/>
                      <a:pt x="12717" y="10344"/>
                    </a:cubicBezTo>
                    <a:cubicBezTo>
                      <a:pt x="8562" y="10732"/>
                      <a:pt x="4545" y="11941"/>
                      <a:pt x="414" y="12535"/>
                    </a:cubicBezTo>
                    <a:cubicBezTo>
                      <a:pt x="1" y="12578"/>
                      <a:pt x="147" y="13201"/>
                      <a:pt x="536" y="13201"/>
                    </a:cubicBezTo>
                    <a:cubicBezTo>
                      <a:pt x="556" y="13201"/>
                      <a:pt x="576" y="13200"/>
                      <a:pt x="596" y="13197"/>
                    </a:cubicBezTo>
                    <a:cubicBezTo>
                      <a:pt x="4865" y="12603"/>
                      <a:pt x="8996" y="11302"/>
                      <a:pt x="13287" y="10983"/>
                    </a:cubicBezTo>
                    <a:cubicBezTo>
                      <a:pt x="13561" y="10960"/>
                      <a:pt x="13744" y="10709"/>
                      <a:pt x="13584" y="10458"/>
                    </a:cubicBezTo>
                    <a:cubicBezTo>
                      <a:pt x="11598" y="7057"/>
                      <a:pt x="9430" y="3747"/>
                      <a:pt x="7764" y="186"/>
                    </a:cubicBezTo>
                    <a:cubicBezTo>
                      <a:pt x="7698" y="55"/>
                      <a:pt x="7593" y="1"/>
                      <a:pt x="7486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26"/>
              <p:cNvSpPr/>
              <p:nvPr/>
            </p:nvSpPr>
            <p:spPr>
              <a:xfrm flipH="1">
                <a:off x="218991" y="3719919"/>
                <a:ext cx="18840" cy="2038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94" extrusionOk="0">
                    <a:moveTo>
                      <a:pt x="549" y="0"/>
                    </a:moveTo>
                    <a:lnTo>
                      <a:pt x="549" y="0"/>
                    </a:lnTo>
                    <a:cubicBezTo>
                      <a:pt x="366" y="69"/>
                      <a:pt x="184" y="114"/>
                      <a:pt x="1" y="183"/>
                    </a:cubicBezTo>
                    <a:cubicBezTo>
                      <a:pt x="138" y="320"/>
                      <a:pt x="252" y="457"/>
                      <a:pt x="389" y="594"/>
                    </a:cubicBezTo>
                    <a:cubicBezTo>
                      <a:pt x="457" y="388"/>
                      <a:pt x="503" y="206"/>
                      <a:pt x="54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26"/>
              <p:cNvSpPr/>
              <p:nvPr/>
            </p:nvSpPr>
            <p:spPr>
              <a:xfrm flipH="1">
                <a:off x="200984" y="3415310"/>
                <a:ext cx="459031" cy="452991"/>
              </a:xfrm>
              <a:custGeom>
                <a:avLst/>
                <a:gdLst/>
                <a:ahLst/>
                <a:cxnLst/>
                <a:rect l="l" t="t" r="r" b="b"/>
                <a:pathLst>
                  <a:path w="13376" h="13200" extrusionOk="0">
                    <a:moveTo>
                      <a:pt x="7388" y="1"/>
                    </a:moveTo>
                    <a:cubicBezTo>
                      <a:pt x="7137" y="1"/>
                      <a:pt x="6901" y="245"/>
                      <a:pt x="7076" y="499"/>
                    </a:cubicBezTo>
                    <a:cubicBezTo>
                      <a:pt x="9153" y="3170"/>
                      <a:pt x="9975" y="6594"/>
                      <a:pt x="12303" y="9059"/>
                    </a:cubicBezTo>
                    <a:cubicBezTo>
                      <a:pt x="12486" y="8990"/>
                      <a:pt x="12668" y="8945"/>
                      <a:pt x="12851" y="8876"/>
                    </a:cubicBezTo>
                    <a:lnTo>
                      <a:pt x="12851" y="8876"/>
                    </a:lnTo>
                    <a:cubicBezTo>
                      <a:pt x="12805" y="9082"/>
                      <a:pt x="12759" y="9264"/>
                      <a:pt x="12691" y="9470"/>
                    </a:cubicBezTo>
                    <a:cubicBezTo>
                      <a:pt x="12554" y="9333"/>
                      <a:pt x="12440" y="9196"/>
                      <a:pt x="12303" y="9059"/>
                    </a:cubicBezTo>
                    <a:cubicBezTo>
                      <a:pt x="8546" y="10289"/>
                      <a:pt x="4936" y="12493"/>
                      <a:pt x="905" y="12493"/>
                    </a:cubicBezTo>
                    <a:cubicBezTo>
                      <a:pt x="749" y="12493"/>
                      <a:pt x="592" y="12490"/>
                      <a:pt x="434" y="12483"/>
                    </a:cubicBezTo>
                    <a:cubicBezTo>
                      <a:pt x="427" y="12482"/>
                      <a:pt x="420" y="12482"/>
                      <a:pt x="413" y="12482"/>
                    </a:cubicBezTo>
                    <a:cubicBezTo>
                      <a:pt x="0" y="12482"/>
                      <a:pt x="7" y="13168"/>
                      <a:pt x="434" y="13190"/>
                    </a:cubicBezTo>
                    <a:cubicBezTo>
                      <a:pt x="586" y="13197"/>
                      <a:pt x="738" y="13200"/>
                      <a:pt x="889" y="13200"/>
                    </a:cubicBezTo>
                    <a:cubicBezTo>
                      <a:pt x="5197" y="13200"/>
                      <a:pt x="8998" y="10752"/>
                      <a:pt x="13033" y="9561"/>
                    </a:cubicBezTo>
                    <a:cubicBezTo>
                      <a:pt x="13284" y="9493"/>
                      <a:pt x="13376" y="9150"/>
                      <a:pt x="13193" y="8968"/>
                    </a:cubicBezTo>
                    <a:cubicBezTo>
                      <a:pt x="10591" y="6525"/>
                      <a:pt x="9815" y="2919"/>
                      <a:pt x="7692" y="157"/>
                    </a:cubicBezTo>
                    <a:cubicBezTo>
                      <a:pt x="7609" y="47"/>
                      <a:pt x="7497" y="1"/>
                      <a:pt x="73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4" name="Google Shape;624;p26"/>
            <p:cNvGrpSpPr/>
            <p:nvPr/>
          </p:nvGrpSpPr>
          <p:grpSpPr>
            <a:xfrm>
              <a:off x="10" y="958504"/>
              <a:ext cx="784602" cy="2259876"/>
              <a:chOff x="8208885" y="1995091"/>
              <a:chExt cx="784602" cy="2259876"/>
            </a:xfrm>
          </p:grpSpPr>
          <p:sp>
            <p:nvSpPr>
              <p:cNvPr id="625" name="Google Shape;625;p26"/>
              <p:cNvSpPr/>
              <p:nvPr/>
            </p:nvSpPr>
            <p:spPr>
              <a:xfrm flipH="1">
                <a:off x="8210156" y="1995091"/>
                <a:ext cx="783331" cy="2259876"/>
              </a:xfrm>
              <a:custGeom>
                <a:avLst/>
                <a:gdLst/>
                <a:ahLst/>
                <a:cxnLst/>
                <a:rect l="l" t="t" r="r" b="b"/>
                <a:pathLst>
                  <a:path w="22826" h="65852" extrusionOk="0">
                    <a:moveTo>
                      <a:pt x="1119" y="1"/>
                    </a:moveTo>
                    <a:lnTo>
                      <a:pt x="1073" y="183"/>
                    </a:lnTo>
                    <a:cubicBezTo>
                      <a:pt x="1" y="959"/>
                      <a:pt x="160" y="28030"/>
                      <a:pt x="320" y="33713"/>
                    </a:cubicBezTo>
                    <a:cubicBezTo>
                      <a:pt x="822" y="44624"/>
                      <a:pt x="7807" y="61081"/>
                      <a:pt x="22826" y="65851"/>
                    </a:cubicBezTo>
                    <a:lnTo>
                      <a:pt x="22826" y="16480"/>
                    </a:lnTo>
                    <a:cubicBezTo>
                      <a:pt x="16686" y="9564"/>
                      <a:pt x="9176" y="3333"/>
                      <a:pt x="1119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26"/>
              <p:cNvSpPr/>
              <p:nvPr/>
            </p:nvSpPr>
            <p:spPr>
              <a:xfrm flipH="1">
                <a:off x="8208885" y="2153744"/>
                <a:ext cx="666240" cy="1622634"/>
              </a:xfrm>
              <a:custGeom>
                <a:avLst/>
                <a:gdLst/>
                <a:ahLst/>
                <a:cxnLst/>
                <a:rect l="l" t="t" r="r" b="b"/>
                <a:pathLst>
                  <a:path w="19414" h="47283" extrusionOk="0">
                    <a:moveTo>
                      <a:pt x="478" y="1"/>
                    </a:moveTo>
                    <a:cubicBezTo>
                      <a:pt x="256" y="1"/>
                      <a:pt x="0" y="252"/>
                      <a:pt x="126" y="536"/>
                    </a:cubicBezTo>
                    <a:cubicBezTo>
                      <a:pt x="2272" y="5444"/>
                      <a:pt x="5559" y="9735"/>
                      <a:pt x="8024" y="14505"/>
                    </a:cubicBezTo>
                    <a:cubicBezTo>
                      <a:pt x="10763" y="19755"/>
                      <a:pt x="12384" y="25644"/>
                      <a:pt x="14278" y="31259"/>
                    </a:cubicBezTo>
                    <a:cubicBezTo>
                      <a:pt x="16081" y="36577"/>
                      <a:pt x="17839" y="41873"/>
                      <a:pt x="19414" y="47282"/>
                    </a:cubicBezTo>
                    <a:lnTo>
                      <a:pt x="19414" y="44863"/>
                    </a:lnTo>
                    <a:cubicBezTo>
                      <a:pt x="17907" y="39887"/>
                      <a:pt x="16264" y="34979"/>
                      <a:pt x="14598" y="30049"/>
                    </a:cubicBezTo>
                    <a:cubicBezTo>
                      <a:pt x="12817" y="24685"/>
                      <a:pt x="11174" y="19207"/>
                      <a:pt x="8617" y="14140"/>
                    </a:cubicBezTo>
                    <a:cubicBezTo>
                      <a:pt x="6221" y="9369"/>
                      <a:pt x="2888" y="5101"/>
                      <a:pt x="720" y="171"/>
                    </a:cubicBezTo>
                    <a:cubicBezTo>
                      <a:pt x="671" y="51"/>
                      <a:pt x="578" y="1"/>
                      <a:pt x="478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26"/>
              <p:cNvSpPr/>
              <p:nvPr/>
            </p:nvSpPr>
            <p:spPr>
              <a:xfrm flipH="1">
                <a:off x="8614622" y="2303544"/>
                <a:ext cx="297945" cy="245885"/>
              </a:xfrm>
              <a:custGeom>
                <a:avLst/>
                <a:gdLst/>
                <a:ahLst/>
                <a:cxnLst/>
                <a:rect l="l" t="t" r="r" b="b"/>
                <a:pathLst>
                  <a:path w="8682" h="7165" extrusionOk="0">
                    <a:moveTo>
                      <a:pt x="8339" y="0"/>
                    </a:moveTo>
                    <a:cubicBezTo>
                      <a:pt x="8162" y="0"/>
                      <a:pt x="7974" y="108"/>
                      <a:pt x="7951" y="325"/>
                    </a:cubicBezTo>
                    <a:cubicBezTo>
                      <a:pt x="7791" y="2334"/>
                      <a:pt x="7494" y="4320"/>
                      <a:pt x="7449" y="6328"/>
                    </a:cubicBezTo>
                    <a:cubicBezTo>
                      <a:pt x="7586" y="6374"/>
                      <a:pt x="7723" y="6442"/>
                      <a:pt x="7882" y="6488"/>
                    </a:cubicBezTo>
                    <a:cubicBezTo>
                      <a:pt x="7723" y="6602"/>
                      <a:pt x="7586" y="6694"/>
                      <a:pt x="7426" y="6808"/>
                    </a:cubicBezTo>
                    <a:cubicBezTo>
                      <a:pt x="7426" y="6648"/>
                      <a:pt x="7449" y="6488"/>
                      <a:pt x="7449" y="6328"/>
                    </a:cubicBezTo>
                    <a:cubicBezTo>
                      <a:pt x="5052" y="5484"/>
                      <a:pt x="2747" y="4434"/>
                      <a:pt x="647" y="3041"/>
                    </a:cubicBezTo>
                    <a:cubicBezTo>
                      <a:pt x="585" y="2999"/>
                      <a:pt x="524" y="2981"/>
                      <a:pt x="467" y="2981"/>
                    </a:cubicBezTo>
                    <a:cubicBezTo>
                      <a:pt x="186" y="2981"/>
                      <a:pt x="1" y="3426"/>
                      <a:pt x="304" y="3635"/>
                    </a:cubicBezTo>
                    <a:cubicBezTo>
                      <a:pt x="2587" y="5141"/>
                      <a:pt x="5098" y="6283"/>
                      <a:pt x="7677" y="7150"/>
                    </a:cubicBezTo>
                    <a:cubicBezTo>
                      <a:pt x="7710" y="7160"/>
                      <a:pt x="7743" y="7165"/>
                      <a:pt x="7776" y="7165"/>
                    </a:cubicBezTo>
                    <a:cubicBezTo>
                      <a:pt x="7967" y="7165"/>
                      <a:pt x="8134" y="7003"/>
                      <a:pt x="8134" y="6808"/>
                    </a:cubicBezTo>
                    <a:cubicBezTo>
                      <a:pt x="8134" y="4639"/>
                      <a:pt x="8476" y="2494"/>
                      <a:pt x="8659" y="325"/>
                    </a:cubicBezTo>
                    <a:cubicBezTo>
                      <a:pt x="8681" y="108"/>
                      <a:pt x="8516" y="0"/>
                      <a:pt x="8339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26"/>
              <p:cNvSpPr/>
              <p:nvPr/>
            </p:nvSpPr>
            <p:spPr>
              <a:xfrm flipH="1">
                <a:off x="8642036" y="2520710"/>
                <a:ext cx="15717" cy="16472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80" extrusionOk="0">
                    <a:moveTo>
                      <a:pt x="24" y="0"/>
                    </a:moveTo>
                    <a:cubicBezTo>
                      <a:pt x="24" y="160"/>
                      <a:pt x="1" y="320"/>
                      <a:pt x="1" y="480"/>
                    </a:cubicBezTo>
                    <a:cubicBezTo>
                      <a:pt x="161" y="366"/>
                      <a:pt x="298" y="274"/>
                      <a:pt x="457" y="160"/>
                    </a:cubicBezTo>
                    <a:cubicBezTo>
                      <a:pt x="298" y="114"/>
                      <a:pt x="161" y="46"/>
                      <a:pt x="2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26"/>
              <p:cNvSpPr/>
              <p:nvPr/>
            </p:nvSpPr>
            <p:spPr>
              <a:xfrm flipH="1">
                <a:off x="8452643" y="2530216"/>
                <a:ext cx="456800" cy="273064"/>
              </a:xfrm>
              <a:custGeom>
                <a:avLst/>
                <a:gdLst/>
                <a:ahLst/>
                <a:cxnLst/>
                <a:rect l="l" t="t" r="r" b="b"/>
                <a:pathLst>
                  <a:path w="13311" h="7957" extrusionOk="0">
                    <a:moveTo>
                      <a:pt x="12884" y="0"/>
                    </a:moveTo>
                    <a:cubicBezTo>
                      <a:pt x="12749" y="0"/>
                      <a:pt x="12621" y="75"/>
                      <a:pt x="12585" y="248"/>
                    </a:cubicBezTo>
                    <a:cubicBezTo>
                      <a:pt x="12197" y="2554"/>
                      <a:pt x="11809" y="4859"/>
                      <a:pt x="11261" y="7142"/>
                    </a:cubicBezTo>
                    <a:cubicBezTo>
                      <a:pt x="11421" y="7210"/>
                      <a:pt x="11558" y="7256"/>
                      <a:pt x="11695" y="7324"/>
                    </a:cubicBezTo>
                    <a:cubicBezTo>
                      <a:pt x="11512" y="7393"/>
                      <a:pt x="11352" y="7461"/>
                      <a:pt x="11192" y="7530"/>
                    </a:cubicBezTo>
                    <a:cubicBezTo>
                      <a:pt x="11215" y="7393"/>
                      <a:pt x="11238" y="7278"/>
                      <a:pt x="11261" y="7142"/>
                    </a:cubicBezTo>
                    <a:cubicBezTo>
                      <a:pt x="7700" y="5635"/>
                      <a:pt x="3980" y="4494"/>
                      <a:pt x="670" y="2462"/>
                    </a:cubicBezTo>
                    <a:cubicBezTo>
                      <a:pt x="609" y="2427"/>
                      <a:pt x="550" y="2411"/>
                      <a:pt x="494" y="2411"/>
                    </a:cubicBezTo>
                    <a:cubicBezTo>
                      <a:pt x="193" y="2411"/>
                      <a:pt x="0" y="2863"/>
                      <a:pt x="328" y="3056"/>
                    </a:cubicBezTo>
                    <a:cubicBezTo>
                      <a:pt x="3751" y="5179"/>
                      <a:pt x="7655" y="6343"/>
                      <a:pt x="11352" y="7918"/>
                    </a:cubicBezTo>
                    <a:cubicBezTo>
                      <a:pt x="11404" y="7944"/>
                      <a:pt x="11462" y="7957"/>
                      <a:pt x="11520" y="7957"/>
                    </a:cubicBezTo>
                    <a:cubicBezTo>
                      <a:pt x="11663" y="7957"/>
                      <a:pt x="11805" y="7875"/>
                      <a:pt x="11854" y="7712"/>
                    </a:cubicBezTo>
                    <a:cubicBezTo>
                      <a:pt x="12425" y="5315"/>
                      <a:pt x="12859" y="2873"/>
                      <a:pt x="13270" y="431"/>
                    </a:cubicBezTo>
                    <a:cubicBezTo>
                      <a:pt x="13311" y="170"/>
                      <a:pt x="13088" y="0"/>
                      <a:pt x="1288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26"/>
              <p:cNvSpPr/>
              <p:nvPr/>
            </p:nvSpPr>
            <p:spPr>
              <a:xfrm flipH="1">
                <a:off x="8282669" y="2707229"/>
                <a:ext cx="642389" cy="385145"/>
              </a:xfrm>
              <a:custGeom>
                <a:avLst/>
                <a:gdLst/>
                <a:ahLst/>
                <a:cxnLst/>
                <a:rect l="l" t="t" r="r" b="b"/>
                <a:pathLst>
                  <a:path w="18719" h="11223" extrusionOk="0">
                    <a:moveTo>
                      <a:pt x="18297" y="1"/>
                    </a:moveTo>
                    <a:cubicBezTo>
                      <a:pt x="18165" y="1"/>
                      <a:pt x="18043" y="76"/>
                      <a:pt x="18016" y="249"/>
                    </a:cubicBezTo>
                    <a:cubicBezTo>
                      <a:pt x="17377" y="3764"/>
                      <a:pt x="16007" y="7074"/>
                      <a:pt x="14843" y="10452"/>
                    </a:cubicBezTo>
                    <a:cubicBezTo>
                      <a:pt x="14957" y="10474"/>
                      <a:pt x="15048" y="10520"/>
                      <a:pt x="15163" y="10543"/>
                    </a:cubicBezTo>
                    <a:cubicBezTo>
                      <a:pt x="15026" y="10611"/>
                      <a:pt x="14866" y="10703"/>
                      <a:pt x="14729" y="10771"/>
                    </a:cubicBezTo>
                    <a:cubicBezTo>
                      <a:pt x="14775" y="10657"/>
                      <a:pt x="14820" y="10566"/>
                      <a:pt x="14843" y="10452"/>
                    </a:cubicBezTo>
                    <a:cubicBezTo>
                      <a:pt x="9913" y="8922"/>
                      <a:pt x="5553" y="5978"/>
                      <a:pt x="577" y="4517"/>
                    </a:cubicBezTo>
                    <a:cubicBezTo>
                      <a:pt x="538" y="4505"/>
                      <a:pt x="501" y="4499"/>
                      <a:pt x="466" y="4499"/>
                    </a:cubicBezTo>
                    <a:cubicBezTo>
                      <a:pt x="116" y="4499"/>
                      <a:pt x="0" y="5075"/>
                      <a:pt x="395" y="5179"/>
                    </a:cubicBezTo>
                    <a:cubicBezTo>
                      <a:pt x="5462" y="6663"/>
                      <a:pt x="9890" y="9721"/>
                      <a:pt x="14980" y="11205"/>
                    </a:cubicBezTo>
                    <a:cubicBezTo>
                      <a:pt x="15013" y="11217"/>
                      <a:pt x="15046" y="11223"/>
                      <a:pt x="15078" y="11223"/>
                    </a:cubicBezTo>
                    <a:cubicBezTo>
                      <a:pt x="15224" y="11223"/>
                      <a:pt x="15353" y="11107"/>
                      <a:pt x="15391" y="10977"/>
                    </a:cubicBezTo>
                    <a:cubicBezTo>
                      <a:pt x="16578" y="7484"/>
                      <a:pt x="18016" y="4083"/>
                      <a:pt x="18678" y="431"/>
                    </a:cubicBezTo>
                    <a:cubicBezTo>
                      <a:pt x="18719" y="171"/>
                      <a:pt x="18496" y="1"/>
                      <a:pt x="18297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1" name="Google Shape;631;p26"/>
            <p:cNvGrpSpPr/>
            <p:nvPr/>
          </p:nvGrpSpPr>
          <p:grpSpPr>
            <a:xfrm>
              <a:off x="0" y="539500"/>
              <a:ext cx="2167400" cy="4225525"/>
              <a:chOff x="2832225" y="556225"/>
              <a:chExt cx="2167400" cy="4225525"/>
            </a:xfrm>
          </p:grpSpPr>
          <p:sp>
            <p:nvSpPr>
              <p:cNvPr id="632" name="Google Shape;632;p26"/>
              <p:cNvSpPr/>
              <p:nvPr/>
            </p:nvSpPr>
            <p:spPr>
              <a:xfrm>
                <a:off x="2832225" y="1205325"/>
                <a:ext cx="1577300" cy="3576350"/>
              </a:xfrm>
              <a:custGeom>
                <a:avLst/>
                <a:gdLst/>
                <a:ahLst/>
                <a:cxnLst/>
                <a:rect l="l" t="t" r="r" b="b"/>
                <a:pathLst>
                  <a:path w="63092" h="143054" extrusionOk="0">
                    <a:moveTo>
                      <a:pt x="51068" y="1"/>
                    </a:moveTo>
                    <a:lnTo>
                      <a:pt x="51911" y="2530"/>
                    </a:lnTo>
                    <a:lnTo>
                      <a:pt x="44324" y="13932"/>
                    </a:lnTo>
                    <a:cubicBezTo>
                      <a:pt x="44324" y="13932"/>
                      <a:pt x="43614" y="41485"/>
                      <a:pt x="32833" y="48140"/>
                    </a:cubicBezTo>
                    <a:cubicBezTo>
                      <a:pt x="29670" y="50093"/>
                      <a:pt x="27435" y="50827"/>
                      <a:pt x="25373" y="50827"/>
                    </a:cubicBezTo>
                    <a:cubicBezTo>
                      <a:pt x="20409" y="50827"/>
                      <a:pt x="16454" y="46568"/>
                      <a:pt x="2973" y="44813"/>
                    </a:cubicBezTo>
                    <a:cubicBezTo>
                      <a:pt x="1953" y="44679"/>
                      <a:pt x="977" y="44591"/>
                      <a:pt x="1" y="44502"/>
                    </a:cubicBezTo>
                    <a:lnTo>
                      <a:pt x="1" y="83501"/>
                    </a:lnTo>
                    <a:cubicBezTo>
                      <a:pt x="2650" y="83866"/>
                      <a:pt x="5461" y="84019"/>
                      <a:pt x="8309" y="84019"/>
                    </a:cubicBezTo>
                    <a:cubicBezTo>
                      <a:pt x="22776" y="84019"/>
                      <a:pt x="38201" y="80085"/>
                      <a:pt x="38201" y="80085"/>
                    </a:cubicBezTo>
                    <a:lnTo>
                      <a:pt x="38201" y="80085"/>
                    </a:lnTo>
                    <a:cubicBezTo>
                      <a:pt x="35717" y="84211"/>
                      <a:pt x="38201" y="129822"/>
                      <a:pt x="38201" y="137320"/>
                    </a:cubicBezTo>
                    <a:cubicBezTo>
                      <a:pt x="38201" y="141915"/>
                      <a:pt x="39466" y="143053"/>
                      <a:pt x="41018" y="143053"/>
                    </a:cubicBezTo>
                    <a:cubicBezTo>
                      <a:pt x="41984" y="143053"/>
                      <a:pt x="43061" y="142612"/>
                      <a:pt x="44014" y="142289"/>
                    </a:cubicBezTo>
                    <a:cubicBezTo>
                      <a:pt x="46498" y="141446"/>
                      <a:pt x="44014" y="114071"/>
                      <a:pt x="45655" y="104976"/>
                    </a:cubicBezTo>
                    <a:cubicBezTo>
                      <a:pt x="47341" y="95836"/>
                      <a:pt x="56481" y="70102"/>
                      <a:pt x="59764" y="44413"/>
                    </a:cubicBezTo>
                    <a:cubicBezTo>
                      <a:pt x="63092" y="18681"/>
                      <a:pt x="51069" y="2"/>
                      <a:pt x="51068" y="1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26"/>
              <p:cNvSpPr/>
              <p:nvPr/>
            </p:nvSpPr>
            <p:spPr>
              <a:xfrm>
                <a:off x="3564300" y="973500"/>
                <a:ext cx="350525" cy="161975"/>
              </a:xfrm>
              <a:custGeom>
                <a:avLst/>
                <a:gdLst/>
                <a:ahLst/>
                <a:cxnLst/>
                <a:rect l="l" t="t" r="r" b="b"/>
                <a:pathLst>
                  <a:path w="14021" h="6479" extrusionOk="0">
                    <a:moveTo>
                      <a:pt x="2663" y="1"/>
                    </a:moveTo>
                    <a:cubicBezTo>
                      <a:pt x="1642" y="1"/>
                      <a:pt x="799" y="178"/>
                      <a:pt x="267" y="711"/>
                    </a:cubicBezTo>
                    <a:cubicBezTo>
                      <a:pt x="1" y="977"/>
                      <a:pt x="2840" y="4926"/>
                      <a:pt x="5946" y="5769"/>
                    </a:cubicBezTo>
                    <a:cubicBezTo>
                      <a:pt x="7099" y="6079"/>
                      <a:pt x="8564" y="6301"/>
                      <a:pt x="9983" y="6479"/>
                    </a:cubicBezTo>
                    <a:cubicBezTo>
                      <a:pt x="11270" y="5724"/>
                      <a:pt x="12601" y="5192"/>
                      <a:pt x="14021" y="4970"/>
                    </a:cubicBezTo>
                    <a:lnTo>
                      <a:pt x="13133" y="2841"/>
                    </a:lnTo>
                    <a:cubicBezTo>
                      <a:pt x="13133" y="2841"/>
                      <a:pt x="6611" y="1"/>
                      <a:pt x="2663" y="1"/>
                    </a:cubicBezTo>
                    <a:close/>
                  </a:path>
                </a:pathLst>
              </a:custGeom>
              <a:solidFill>
                <a:srgbClr val="D6C4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26"/>
              <p:cNvSpPr/>
              <p:nvPr/>
            </p:nvSpPr>
            <p:spPr>
              <a:xfrm>
                <a:off x="3579825" y="1004575"/>
                <a:ext cx="329450" cy="153400"/>
              </a:xfrm>
              <a:custGeom>
                <a:avLst/>
                <a:gdLst/>
                <a:ahLst/>
                <a:cxnLst/>
                <a:rect l="l" t="t" r="r" b="b"/>
                <a:pathLst>
                  <a:path w="13178" h="613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1"/>
                      <a:pt x="1687" y="4038"/>
                      <a:pt x="4260" y="5546"/>
                    </a:cubicBezTo>
                    <a:cubicBezTo>
                      <a:pt x="5001" y="5981"/>
                      <a:pt x="6008" y="6136"/>
                      <a:pt x="7066" y="6136"/>
                    </a:cubicBezTo>
                    <a:cubicBezTo>
                      <a:pt x="9678" y="6136"/>
                      <a:pt x="12601" y="5191"/>
                      <a:pt x="12601" y="5191"/>
                    </a:cubicBezTo>
                    <a:lnTo>
                      <a:pt x="13178" y="4748"/>
                    </a:lnTo>
                    <a:cubicBezTo>
                      <a:pt x="13134" y="4526"/>
                      <a:pt x="2352" y="1864"/>
                      <a:pt x="1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26"/>
              <p:cNvSpPr/>
              <p:nvPr/>
            </p:nvSpPr>
            <p:spPr>
              <a:xfrm>
                <a:off x="3931450" y="577300"/>
                <a:ext cx="1068175" cy="638825"/>
              </a:xfrm>
              <a:custGeom>
                <a:avLst/>
                <a:gdLst/>
                <a:ahLst/>
                <a:cxnLst/>
                <a:rect l="l" t="t" r="r" b="b"/>
                <a:pathLst>
                  <a:path w="42727" h="25553" extrusionOk="0">
                    <a:moveTo>
                      <a:pt x="41170" y="0"/>
                    </a:moveTo>
                    <a:cubicBezTo>
                      <a:pt x="40779" y="0"/>
                      <a:pt x="40392" y="310"/>
                      <a:pt x="40552" y="764"/>
                    </a:cubicBezTo>
                    <a:cubicBezTo>
                      <a:pt x="41307" y="2982"/>
                      <a:pt x="40597" y="6620"/>
                      <a:pt x="39399" y="8706"/>
                    </a:cubicBezTo>
                    <a:cubicBezTo>
                      <a:pt x="38245" y="10747"/>
                      <a:pt x="35849" y="11811"/>
                      <a:pt x="33808" y="12699"/>
                    </a:cubicBezTo>
                    <a:cubicBezTo>
                      <a:pt x="31469" y="13769"/>
                      <a:pt x="29165" y="14273"/>
                      <a:pt x="26675" y="14273"/>
                    </a:cubicBezTo>
                    <a:cubicBezTo>
                      <a:pt x="26379" y="14273"/>
                      <a:pt x="26080" y="14266"/>
                      <a:pt x="25778" y="14252"/>
                    </a:cubicBezTo>
                    <a:cubicBezTo>
                      <a:pt x="23471" y="14163"/>
                      <a:pt x="21208" y="13852"/>
                      <a:pt x="18945" y="13852"/>
                    </a:cubicBezTo>
                    <a:cubicBezTo>
                      <a:pt x="13666" y="13897"/>
                      <a:pt x="0" y="17357"/>
                      <a:pt x="3505" y="25211"/>
                    </a:cubicBezTo>
                    <a:cubicBezTo>
                      <a:pt x="3605" y="25452"/>
                      <a:pt x="3787" y="25553"/>
                      <a:pt x="3976" y="25553"/>
                    </a:cubicBezTo>
                    <a:cubicBezTo>
                      <a:pt x="4377" y="25553"/>
                      <a:pt x="4811" y="25102"/>
                      <a:pt x="4570" y="24589"/>
                    </a:cubicBezTo>
                    <a:cubicBezTo>
                      <a:pt x="1997" y="18733"/>
                      <a:pt x="12823" y="15672"/>
                      <a:pt x="16727" y="15272"/>
                    </a:cubicBezTo>
                    <a:cubicBezTo>
                      <a:pt x="17489" y="15189"/>
                      <a:pt x="18245" y="15156"/>
                      <a:pt x="19000" y="15156"/>
                    </a:cubicBezTo>
                    <a:cubicBezTo>
                      <a:pt x="20266" y="15156"/>
                      <a:pt x="21527" y="15250"/>
                      <a:pt x="22805" y="15361"/>
                    </a:cubicBezTo>
                    <a:cubicBezTo>
                      <a:pt x="24137" y="15463"/>
                      <a:pt x="25455" y="15566"/>
                      <a:pt x="26774" y="15566"/>
                    </a:cubicBezTo>
                    <a:cubicBezTo>
                      <a:pt x="27740" y="15566"/>
                      <a:pt x="28707" y="15511"/>
                      <a:pt x="29682" y="15361"/>
                    </a:cubicBezTo>
                    <a:cubicBezTo>
                      <a:pt x="33099" y="14829"/>
                      <a:pt x="37668" y="13009"/>
                      <a:pt x="39887" y="10259"/>
                    </a:cubicBezTo>
                    <a:cubicBezTo>
                      <a:pt x="41750" y="7863"/>
                      <a:pt x="42726" y="3337"/>
                      <a:pt x="41795" y="453"/>
                    </a:cubicBezTo>
                    <a:cubicBezTo>
                      <a:pt x="41689" y="135"/>
                      <a:pt x="41428" y="0"/>
                      <a:pt x="41170" y="0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26"/>
              <p:cNvSpPr/>
              <p:nvPr/>
            </p:nvSpPr>
            <p:spPr>
              <a:xfrm>
                <a:off x="4668325" y="659325"/>
                <a:ext cx="119450" cy="292500"/>
              </a:xfrm>
              <a:custGeom>
                <a:avLst/>
                <a:gdLst/>
                <a:ahLst/>
                <a:cxnLst/>
                <a:rect l="l" t="t" r="r" b="b"/>
                <a:pathLst>
                  <a:path w="4778" h="11700" extrusionOk="0">
                    <a:moveTo>
                      <a:pt x="3790" y="1"/>
                    </a:moveTo>
                    <a:cubicBezTo>
                      <a:pt x="3468" y="1"/>
                      <a:pt x="3158" y="211"/>
                      <a:pt x="3180" y="633"/>
                    </a:cubicBezTo>
                    <a:cubicBezTo>
                      <a:pt x="3535" y="4582"/>
                      <a:pt x="2603" y="7554"/>
                      <a:pt x="340" y="10793"/>
                    </a:cubicBezTo>
                    <a:cubicBezTo>
                      <a:pt x="0" y="11257"/>
                      <a:pt x="436" y="11700"/>
                      <a:pt x="882" y="11700"/>
                    </a:cubicBezTo>
                    <a:cubicBezTo>
                      <a:pt x="1075" y="11700"/>
                      <a:pt x="1271" y="11616"/>
                      <a:pt x="1405" y="11414"/>
                    </a:cubicBezTo>
                    <a:cubicBezTo>
                      <a:pt x="3801" y="7998"/>
                      <a:pt x="4777" y="4804"/>
                      <a:pt x="4467" y="633"/>
                    </a:cubicBezTo>
                    <a:cubicBezTo>
                      <a:pt x="4444" y="211"/>
                      <a:pt x="4112" y="1"/>
                      <a:pt x="3790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26"/>
              <p:cNvSpPr/>
              <p:nvPr/>
            </p:nvSpPr>
            <p:spPr>
              <a:xfrm>
                <a:off x="4637600" y="771900"/>
                <a:ext cx="122825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4913" h="3101" extrusionOk="0">
                    <a:moveTo>
                      <a:pt x="864" y="1"/>
                    </a:moveTo>
                    <a:cubicBezTo>
                      <a:pt x="424" y="1"/>
                      <a:pt x="0" y="627"/>
                      <a:pt x="371" y="1099"/>
                    </a:cubicBezTo>
                    <a:cubicBezTo>
                      <a:pt x="1214" y="2208"/>
                      <a:pt x="2457" y="2918"/>
                      <a:pt x="3832" y="3096"/>
                    </a:cubicBezTo>
                    <a:cubicBezTo>
                      <a:pt x="3861" y="3099"/>
                      <a:pt x="3888" y="3100"/>
                      <a:pt x="3916" y="3100"/>
                    </a:cubicBezTo>
                    <a:cubicBezTo>
                      <a:pt x="4651" y="3100"/>
                      <a:pt x="4913" y="1982"/>
                      <a:pt x="4143" y="1853"/>
                    </a:cubicBezTo>
                    <a:cubicBezTo>
                      <a:pt x="2989" y="1720"/>
                      <a:pt x="2013" y="1144"/>
                      <a:pt x="1259" y="212"/>
                    </a:cubicBezTo>
                    <a:cubicBezTo>
                      <a:pt x="1142" y="63"/>
                      <a:pt x="1002" y="1"/>
                      <a:pt x="864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26"/>
              <p:cNvSpPr/>
              <p:nvPr/>
            </p:nvSpPr>
            <p:spPr>
              <a:xfrm>
                <a:off x="4401400" y="923400"/>
                <a:ext cx="270300" cy="184175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7367" extrusionOk="0">
                    <a:moveTo>
                      <a:pt x="873" y="1"/>
                    </a:moveTo>
                    <a:cubicBezTo>
                      <a:pt x="417" y="1"/>
                      <a:pt x="0" y="648"/>
                      <a:pt x="369" y="1118"/>
                    </a:cubicBezTo>
                    <a:cubicBezTo>
                      <a:pt x="1611" y="2626"/>
                      <a:pt x="2898" y="4090"/>
                      <a:pt x="4540" y="5155"/>
                    </a:cubicBezTo>
                    <a:cubicBezTo>
                      <a:pt x="6137" y="6176"/>
                      <a:pt x="8000" y="6752"/>
                      <a:pt x="9775" y="7329"/>
                    </a:cubicBezTo>
                    <a:cubicBezTo>
                      <a:pt x="9852" y="7355"/>
                      <a:pt x="9924" y="7366"/>
                      <a:pt x="9991" y="7366"/>
                    </a:cubicBezTo>
                    <a:cubicBezTo>
                      <a:pt x="10624" y="7366"/>
                      <a:pt x="10812" y="6332"/>
                      <a:pt x="10130" y="6131"/>
                    </a:cubicBezTo>
                    <a:cubicBezTo>
                      <a:pt x="8400" y="5554"/>
                      <a:pt x="6669" y="5022"/>
                      <a:pt x="5161" y="4046"/>
                    </a:cubicBezTo>
                    <a:cubicBezTo>
                      <a:pt x="3608" y="3070"/>
                      <a:pt x="2454" y="1606"/>
                      <a:pt x="1301" y="230"/>
                    </a:cubicBezTo>
                    <a:cubicBezTo>
                      <a:pt x="1171" y="68"/>
                      <a:pt x="1020" y="1"/>
                      <a:pt x="873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26"/>
              <p:cNvSpPr/>
              <p:nvPr/>
            </p:nvSpPr>
            <p:spPr>
              <a:xfrm>
                <a:off x="2944250" y="556225"/>
                <a:ext cx="1068200" cy="638825"/>
              </a:xfrm>
              <a:custGeom>
                <a:avLst/>
                <a:gdLst/>
                <a:ahLst/>
                <a:cxnLst/>
                <a:rect l="l" t="t" r="r" b="b"/>
                <a:pathLst>
                  <a:path w="42728" h="25553" extrusionOk="0">
                    <a:moveTo>
                      <a:pt x="1586" y="0"/>
                    </a:moveTo>
                    <a:cubicBezTo>
                      <a:pt x="1336" y="0"/>
                      <a:pt x="1083" y="136"/>
                      <a:pt x="977" y="453"/>
                    </a:cubicBezTo>
                    <a:cubicBezTo>
                      <a:pt x="1" y="3426"/>
                      <a:pt x="1021" y="8129"/>
                      <a:pt x="3062" y="10480"/>
                    </a:cubicBezTo>
                    <a:cubicBezTo>
                      <a:pt x="5369" y="13098"/>
                      <a:pt x="9718" y="14829"/>
                      <a:pt x="13045" y="15361"/>
                    </a:cubicBezTo>
                    <a:cubicBezTo>
                      <a:pt x="14026" y="15515"/>
                      <a:pt x="15008" y="15571"/>
                      <a:pt x="15992" y="15571"/>
                    </a:cubicBezTo>
                    <a:cubicBezTo>
                      <a:pt x="18614" y="15571"/>
                      <a:pt x="21244" y="15173"/>
                      <a:pt x="23866" y="15173"/>
                    </a:cubicBezTo>
                    <a:cubicBezTo>
                      <a:pt x="24801" y="15173"/>
                      <a:pt x="25734" y="15224"/>
                      <a:pt x="26666" y="15361"/>
                    </a:cubicBezTo>
                    <a:cubicBezTo>
                      <a:pt x="30482" y="15849"/>
                      <a:pt x="40686" y="18910"/>
                      <a:pt x="38157" y="24589"/>
                    </a:cubicBezTo>
                    <a:cubicBezTo>
                      <a:pt x="37946" y="25102"/>
                      <a:pt x="38370" y="25553"/>
                      <a:pt x="38775" y="25553"/>
                    </a:cubicBezTo>
                    <a:cubicBezTo>
                      <a:pt x="38966" y="25553"/>
                      <a:pt x="39153" y="25452"/>
                      <a:pt x="39266" y="25211"/>
                    </a:cubicBezTo>
                    <a:cubicBezTo>
                      <a:pt x="42727" y="17357"/>
                      <a:pt x="29062" y="13897"/>
                      <a:pt x="23826" y="13852"/>
                    </a:cubicBezTo>
                    <a:cubicBezTo>
                      <a:pt x="21431" y="13852"/>
                      <a:pt x="19035" y="14207"/>
                      <a:pt x="16595" y="14296"/>
                    </a:cubicBezTo>
                    <a:cubicBezTo>
                      <a:pt x="16493" y="14298"/>
                      <a:pt x="16392" y="14298"/>
                      <a:pt x="16291" y="14298"/>
                    </a:cubicBezTo>
                    <a:cubicBezTo>
                      <a:pt x="13574" y="14298"/>
                      <a:pt x="11133" y="13721"/>
                      <a:pt x="8608" y="12566"/>
                    </a:cubicBezTo>
                    <a:cubicBezTo>
                      <a:pt x="6434" y="11590"/>
                      <a:pt x="4172" y="10480"/>
                      <a:pt x="3107" y="8218"/>
                    </a:cubicBezTo>
                    <a:cubicBezTo>
                      <a:pt x="2131" y="6132"/>
                      <a:pt x="1465" y="2938"/>
                      <a:pt x="2175" y="764"/>
                    </a:cubicBezTo>
                    <a:cubicBezTo>
                      <a:pt x="2335" y="310"/>
                      <a:pt x="1965" y="0"/>
                      <a:pt x="1586" y="0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26"/>
              <p:cNvSpPr/>
              <p:nvPr/>
            </p:nvSpPr>
            <p:spPr>
              <a:xfrm>
                <a:off x="3156125" y="638250"/>
                <a:ext cx="119775" cy="292500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11700" extrusionOk="0">
                    <a:moveTo>
                      <a:pt x="1004" y="1"/>
                    </a:moveTo>
                    <a:cubicBezTo>
                      <a:pt x="688" y="1"/>
                      <a:pt x="355" y="212"/>
                      <a:pt x="311" y="633"/>
                    </a:cubicBezTo>
                    <a:cubicBezTo>
                      <a:pt x="0" y="4804"/>
                      <a:pt x="976" y="7998"/>
                      <a:pt x="3372" y="11414"/>
                    </a:cubicBezTo>
                    <a:cubicBezTo>
                      <a:pt x="3507" y="11616"/>
                      <a:pt x="3702" y="11700"/>
                      <a:pt x="3897" y="11700"/>
                    </a:cubicBezTo>
                    <a:cubicBezTo>
                      <a:pt x="4345" y="11700"/>
                      <a:pt x="4791" y="11257"/>
                      <a:pt x="4481" y="10793"/>
                    </a:cubicBezTo>
                    <a:cubicBezTo>
                      <a:pt x="2219" y="7554"/>
                      <a:pt x="1287" y="4582"/>
                      <a:pt x="1597" y="633"/>
                    </a:cubicBezTo>
                    <a:cubicBezTo>
                      <a:pt x="1620" y="212"/>
                      <a:pt x="1320" y="1"/>
                      <a:pt x="1004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26"/>
              <p:cNvSpPr/>
              <p:nvPr/>
            </p:nvSpPr>
            <p:spPr>
              <a:xfrm>
                <a:off x="3183450" y="750825"/>
                <a:ext cx="1239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4958" h="3101" extrusionOk="0">
                    <a:moveTo>
                      <a:pt x="4075" y="1"/>
                    </a:moveTo>
                    <a:cubicBezTo>
                      <a:pt x="3930" y="1"/>
                      <a:pt x="3782" y="63"/>
                      <a:pt x="3655" y="212"/>
                    </a:cubicBezTo>
                    <a:cubicBezTo>
                      <a:pt x="2945" y="1144"/>
                      <a:pt x="1969" y="1720"/>
                      <a:pt x="771" y="1853"/>
                    </a:cubicBezTo>
                    <a:cubicBezTo>
                      <a:pt x="1" y="1982"/>
                      <a:pt x="303" y="3100"/>
                      <a:pt x="1042" y="3100"/>
                    </a:cubicBezTo>
                    <a:cubicBezTo>
                      <a:pt x="1069" y="3100"/>
                      <a:pt x="1097" y="3099"/>
                      <a:pt x="1126" y="3096"/>
                    </a:cubicBezTo>
                    <a:cubicBezTo>
                      <a:pt x="2501" y="2918"/>
                      <a:pt x="3699" y="2208"/>
                      <a:pt x="4586" y="1099"/>
                    </a:cubicBezTo>
                    <a:cubicBezTo>
                      <a:pt x="4957" y="627"/>
                      <a:pt x="4533" y="1"/>
                      <a:pt x="4075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26"/>
              <p:cNvSpPr/>
              <p:nvPr/>
            </p:nvSpPr>
            <p:spPr>
              <a:xfrm>
                <a:off x="3272275" y="902325"/>
                <a:ext cx="271050" cy="18417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7367" extrusionOk="0">
                    <a:moveTo>
                      <a:pt x="9979" y="1"/>
                    </a:moveTo>
                    <a:cubicBezTo>
                      <a:pt x="9833" y="1"/>
                      <a:pt x="9682" y="68"/>
                      <a:pt x="9552" y="230"/>
                    </a:cubicBezTo>
                    <a:cubicBezTo>
                      <a:pt x="8398" y="1606"/>
                      <a:pt x="7200" y="3025"/>
                      <a:pt x="5648" y="4046"/>
                    </a:cubicBezTo>
                    <a:cubicBezTo>
                      <a:pt x="4139" y="5022"/>
                      <a:pt x="2409" y="5554"/>
                      <a:pt x="723" y="6131"/>
                    </a:cubicBezTo>
                    <a:cubicBezTo>
                      <a:pt x="1" y="6332"/>
                      <a:pt x="222" y="7366"/>
                      <a:pt x="828" y="7366"/>
                    </a:cubicBezTo>
                    <a:cubicBezTo>
                      <a:pt x="892" y="7366"/>
                      <a:pt x="961" y="7355"/>
                      <a:pt x="1033" y="7329"/>
                    </a:cubicBezTo>
                    <a:cubicBezTo>
                      <a:pt x="2852" y="6752"/>
                      <a:pt x="4671" y="6176"/>
                      <a:pt x="6313" y="5155"/>
                    </a:cubicBezTo>
                    <a:cubicBezTo>
                      <a:pt x="7955" y="4090"/>
                      <a:pt x="9197" y="2582"/>
                      <a:pt x="10439" y="1118"/>
                    </a:cubicBezTo>
                    <a:cubicBezTo>
                      <a:pt x="10842" y="648"/>
                      <a:pt x="10433" y="1"/>
                      <a:pt x="9979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26"/>
              <p:cNvSpPr/>
              <p:nvPr/>
            </p:nvSpPr>
            <p:spPr>
              <a:xfrm>
                <a:off x="3991100" y="3166400"/>
                <a:ext cx="320825" cy="1526200"/>
              </a:xfrm>
              <a:custGeom>
                <a:avLst/>
                <a:gdLst/>
                <a:ahLst/>
                <a:cxnLst/>
                <a:rect l="l" t="t" r="r" b="b"/>
                <a:pathLst>
                  <a:path w="12833" h="61048" extrusionOk="0">
                    <a:moveTo>
                      <a:pt x="6399" y="0"/>
                    </a:moveTo>
                    <a:cubicBezTo>
                      <a:pt x="4979" y="5458"/>
                      <a:pt x="3560" y="10471"/>
                      <a:pt x="2317" y="14775"/>
                    </a:cubicBezTo>
                    <a:cubicBezTo>
                      <a:pt x="4181" y="21341"/>
                      <a:pt x="6000" y="27864"/>
                      <a:pt x="6355" y="29416"/>
                    </a:cubicBezTo>
                    <a:cubicBezTo>
                      <a:pt x="7198" y="32744"/>
                      <a:pt x="4713" y="46853"/>
                      <a:pt x="2229" y="52665"/>
                    </a:cubicBezTo>
                    <a:cubicBezTo>
                      <a:pt x="1" y="57837"/>
                      <a:pt x="1768" y="61047"/>
                      <a:pt x="3949" y="61047"/>
                    </a:cubicBezTo>
                    <a:cubicBezTo>
                      <a:pt x="4200" y="61047"/>
                      <a:pt x="4457" y="61005"/>
                      <a:pt x="4713" y="60918"/>
                    </a:cubicBezTo>
                    <a:cubicBezTo>
                      <a:pt x="7198" y="60119"/>
                      <a:pt x="11368" y="39355"/>
                      <a:pt x="12167" y="33587"/>
                    </a:cubicBezTo>
                    <a:cubicBezTo>
                      <a:pt x="12832" y="29017"/>
                      <a:pt x="8351" y="8519"/>
                      <a:pt x="6399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26"/>
              <p:cNvSpPr/>
              <p:nvPr/>
            </p:nvSpPr>
            <p:spPr>
              <a:xfrm>
                <a:off x="3942525" y="3072125"/>
                <a:ext cx="208575" cy="463675"/>
              </a:xfrm>
              <a:custGeom>
                <a:avLst/>
                <a:gdLst/>
                <a:ahLst/>
                <a:cxnLst/>
                <a:rect l="l" t="t" r="r" b="b"/>
                <a:pathLst>
                  <a:path w="8343" h="18547" extrusionOk="0">
                    <a:moveTo>
                      <a:pt x="7499" y="0"/>
                    </a:moveTo>
                    <a:lnTo>
                      <a:pt x="1" y="3328"/>
                    </a:lnTo>
                    <a:cubicBezTo>
                      <a:pt x="1" y="3328"/>
                      <a:pt x="2175" y="10959"/>
                      <a:pt x="4260" y="18546"/>
                    </a:cubicBezTo>
                    <a:cubicBezTo>
                      <a:pt x="5503" y="14242"/>
                      <a:pt x="6922" y="9229"/>
                      <a:pt x="8342" y="3771"/>
                    </a:cubicBezTo>
                    <a:cubicBezTo>
                      <a:pt x="7810" y="1464"/>
                      <a:pt x="7499" y="0"/>
                      <a:pt x="7499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26"/>
              <p:cNvSpPr/>
              <p:nvPr/>
            </p:nvSpPr>
            <p:spPr>
              <a:xfrm>
                <a:off x="3931450" y="4616125"/>
                <a:ext cx="28850" cy="14645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5858" extrusionOk="0">
                    <a:moveTo>
                      <a:pt x="1154" y="0"/>
                    </a:moveTo>
                    <a:cubicBezTo>
                      <a:pt x="755" y="1953"/>
                      <a:pt x="311" y="4215"/>
                      <a:pt x="0" y="5857"/>
                    </a:cubicBezTo>
                    <a:lnTo>
                      <a:pt x="45" y="5857"/>
                    </a:lnTo>
                    <a:cubicBezTo>
                      <a:pt x="755" y="5635"/>
                      <a:pt x="1065" y="3328"/>
                      <a:pt x="1154" y="0"/>
                    </a:cubicBezTo>
                    <a:close/>
                  </a:path>
                </a:pathLst>
              </a:custGeom>
              <a:solidFill>
                <a:srgbClr val="3D2A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26"/>
              <p:cNvSpPr/>
              <p:nvPr/>
            </p:nvSpPr>
            <p:spPr>
              <a:xfrm>
                <a:off x="4021300" y="3166400"/>
                <a:ext cx="276200" cy="1526275"/>
              </a:xfrm>
              <a:custGeom>
                <a:avLst/>
                <a:gdLst/>
                <a:ahLst/>
                <a:cxnLst/>
                <a:rect l="l" t="t" r="r" b="b"/>
                <a:pathLst>
                  <a:path w="11048" h="61051" extrusionOk="0">
                    <a:moveTo>
                      <a:pt x="5191" y="0"/>
                    </a:moveTo>
                    <a:cubicBezTo>
                      <a:pt x="3771" y="5458"/>
                      <a:pt x="2352" y="10471"/>
                      <a:pt x="1109" y="14775"/>
                    </a:cubicBezTo>
                    <a:cubicBezTo>
                      <a:pt x="2973" y="21341"/>
                      <a:pt x="4792" y="27864"/>
                      <a:pt x="5147" y="29416"/>
                    </a:cubicBezTo>
                    <a:cubicBezTo>
                      <a:pt x="5280" y="29860"/>
                      <a:pt x="5324" y="30481"/>
                      <a:pt x="5324" y="31280"/>
                    </a:cubicBezTo>
                    <a:cubicBezTo>
                      <a:pt x="5324" y="36382"/>
                      <a:pt x="3195" y="47607"/>
                      <a:pt x="1021" y="52665"/>
                    </a:cubicBezTo>
                    <a:cubicBezTo>
                      <a:pt x="311" y="54351"/>
                      <a:pt x="0" y="55815"/>
                      <a:pt x="0" y="57058"/>
                    </a:cubicBezTo>
                    <a:cubicBezTo>
                      <a:pt x="0" y="59587"/>
                      <a:pt x="1287" y="61051"/>
                      <a:pt x="2751" y="61051"/>
                    </a:cubicBezTo>
                    <a:cubicBezTo>
                      <a:pt x="3017" y="61051"/>
                      <a:pt x="3239" y="61006"/>
                      <a:pt x="3505" y="60918"/>
                    </a:cubicBezTo>
                    <a:cubicBezTo>
                      <a:pt x="5990" y="60119"/>
                      <a:pt x="10160" y="39355"/>
                      <a:pt x="10959" y="33587"/>
                    </a:cubicBezTo>
                    <a:cubicBezTo>
                      <a:pt x="11003" y="33276"/>
                      <a:pt x="11048" y="32877"/>
                      <a:pt x="11048" y="32433"/>
                    </a:cubicBezTo>
                    <a:cubicBezTo>
                      <a:pt x="11048" y="26311"/>
                      <a:pt x="7010" y="7942"/>
                      <a:pt x="5191" y="0"/>
                    </a:cubicBezTo>
                    <a:close/>
                  </a:path>
                </a:pathLst>
              </a:custGeom>
              <a:solidFill>
                <a:srgbClr val="DCA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>
                <a:off x="2832225" y="1553625"/>
                <a:ext cx="1173550" cy="1383200"/>
              </a:xfrm>
              <a:custGeom>
                <a:avLst/>
                <a:gdLst/>
                <a:ahLst/>
                <a:cxnLst/>
                <a:rect l="l" t="t" r="r" b="b"/>
                <a:pathLst>
                  <a:path w="46942" h="55328" extrusionOk="0">
                    <a:moveTo>
                      <a:pt x="46454" y="0"/>
                    </a:moveTo>
                    <a:lnTo>
                      <a:pt x="46454" y="0"/>
                    </a:lnTo>
                    <a:cubicBezTo>
                      <a:pt x="45877" y="178"/>
                      <a:pt x="45123" y="355"/>
                      <a:pt x="44324" y="488"/>
                    </a:cubicBezTo>
                    <a:cubicBezTo>
                      <a:pt x="44147" y="4171"/>
                      <a:pt x="42771" y="28085"/>
                      <a:pt x="32833" y="34208"/>
                    </a:cubicBezTo>
                    <a:cubicBezTo>
                      <a:pt x="29638" y="36160"/>
                      <a:pt x="27420" y="36870"/>
                      <a:pt x="25335" y="36870"/>
                    </a:cubicBezTo>
                    <a:cubicBezTo>
                      <a:pt x="20410" y="36870"/>
                      <a:pt x="16417" y="32655"/>
                      <a:pt x="2973" y="30881"/>
                    </a:cubicBezTo>
                    <a:cubicBezTo>
                      <a:pt x="1953" y="30747"/>
                      <a:pt x="977" y="30659"/>
                      <a:pt x="1" y="30570"/>
                    </a:cubicBezTo>
                    <a:lnTo>
                      <a:pt x="1" y="54972"/>
                    </a:lnTo>
                    <a:cubicBezTo>
                      <a:pt x="3240" y="55194"/>
                      <a:pt x="6479" y="55327"/>
                      <a:pt x="9629" y="55327"/>
                    </a:cubicBezTo>
                    <a:cubicBezTo>
                      <a:pt x="17082" y="55327"/>
                      <a:pt x="24181" y="54617"/>
                      <a:pt x="29550" y="53153"/>
                    </a:cubicBezTo>
                    <a:cubicBezTo>
                      <a:pt x="46942" y="48450"/>
                      <a:pt x="46809" y="10693"/>
                      <a:pt x="46454" y="0"/>
                    </a:cubicBezTo>
                    <a:close/>
                  </a:path>
                </a:pathLst>
              </a:custGeom>
              <a:solidFill>
                <a:srgbClr val="C195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26"/>
              <p:cNvSpPr/>
              <p:nvPr/>
            </p:nvSpPr>
            <p:spPr>
              <a:xfrm>
                <a:off x="3792800" y="4671575"/>
                <a:ext cx="164175" cy="110175"/>
              </a:xfrm>
              <a:custGeom>
                <a:avLst/>
                <a:gdLst/>
                <a:ahLst/>
                <a:cxnLst/>
                <a:rect l="l" t="t" r="r" b="b"/>
                <a:pathLst>
                  <a:path w="6567" h="4407" extrusionOk="0">
                    <a:moveTo>
                      <a:pt x="6567" y="1"/>
                    </a:moveTo>
                    <a:cubicBezTo>
                      <a:pt x="5369" y="400"/>
                      <a:pt x="2396" y="1332"/>
                      <a:pt x="0" y="1554"/>
                    </a:cubicBezTo>
                    <a:cubicBezTo>
                      <a:pt x="435" y="3775"/>
                      <a:pt x="1434" y="4406"/>
                      <a:pt x="2591" y="4406"/>
                    </a:cubicBezTo>
                    <a:cubicBezTo>
                      <a:pt x="3560" y="4406"/>
                      <a:pt x="4640" y="3963"/>
                      <a:pt x="5591" y="3639"/>
                    </a:cubicBezTo>
                    <a:cubicBezTo>
                      <a:pt x="6123" y="3462"/>
                      <a:pt x="6434" y="2086"/>
                      <a:pt x="6567" y="1"/>
                    </a:cubicBezTo>
                    <a:close/>
                  </a:path>
                </a:pathLst>
              </a:custGeom>
              <a:solidFill>
                <a:srgbClr val="3D2A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26"/>
              <p:cNvSpPr/>
              <p:nvPr/>
            </p:nvSpPr>
            <p:spPr>
              <a:xfrm>
                <a:off x="3265925" y="1095725"/>
                <a:ext cx="891825" cy="499625"/>
              </a:xfrm>
              <a:custGeom>
                <a:avLst/>
                <a:gdLst/>
                <a:ahLst/>
                <a:cxnLst/>
                <a:rect l="l" t="t" r="r" b="b"/>
                <a:pathLst>
                  <a:path w="35673" h="19985" extrusionOk="0">
                    <a:moveTo>
                      <a:pt x="27224" y="0"/>
                    </a:moveTo>
                    <a:cubicBezTo>
                      <a:pt x="21180" y="0"/>
                      <a:pt x="16363" y="6739"/>
                      <a:pt x="11581" y="8334"/>
                    </a:cubicBezTo>
                    <a:cubicBezTo>
                      <a:pt x="6079" y="10153"/>
                      <a:pt x="1" y="13214"/>
                      <a:pt x="577" y="15033"/>
                    </a:cubicBezTo>
                    <a:cubicBezTo>
                      <a:pt x="1151" y="16753"/>
                      <a:pt x="3802" y="19984"/>
                      <a:pt x="10415" y="19984"/>
                    </a:cubicBezTo>
                    <a:cubicBezTo>
                      <a:pt x="10968" y="19984"/>
                      <a:pt x="11548" y="19962"/>
                      <a:pt x="12157" y="19914"/>
                    </a:cubicBezTo>
                    <a:cubicBezTo>
                      <a:pt x="17482" y="19514"/>
                      <a:pt x="23294" y="19381"/>
                      <a:pt x="26976" y="18804"/>
                    </a:cubicBezTo>
                    <a:cubicBezTo>
                      <a:pt x="28795" y="18494"/>
                      <a:pt x="30038" y="18095"/>
                      <a:pt x="30437" y="17473"/>
                    </a:cubicBezTo>
                    <a:lnTo>
                      <a:pt x="35317" y="10774"/>
                    </a:lnTo>
                    <a:cubicBezTo>
                      <a:pt x="35317" y="10774"/>
                      <a:pt x="35672" y="9354"/>
                      <a:pt x="35495" y="7535"/>
                    </a:cubicBezTo>
                    <a:cubicBezTo>
                      <a:pt x="35229" y="5050"/>
                      <a:pt x="34075" y="1812"/>
                      <a:pt x="29860" y="436"/>
                    </a:cubicBezTo>
                    <a:cubicBezTo>
                      <a:pt x="28955" y="134"/>
                      <a:pt x="28077" y="0"/>
                      <a:pt x="27224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26"/>
              <p:cNvSpPr/>
              <p:nvPr/>
            </p:nvSpPr>
            <p:spPr>
              <a:xfrm>
                <a:off x="3264825" y="1450075"/>
                <a:ext cx="94600" cy="69200"/>
              </a:xfrm>
              <a:custGeom>
                <a:avLst/>
                <a:gdLst/>
                <a:ahLst/>
                <a:cxnLst/>
                <a:rect l="l" t="t" r="r" b="b"/>
                <a:pathLst>
                  <a:path w="3784" h="2768" extrusionOk="0">
                    <a:moveTo>
                      <a:pt x="2723" y="0"/>
                    </a:moveTo>
                    <a:cubicBezTo>
                      <a:pt x="1877" y="0"/>
                      <a:pt x="673" y="98"/>
                      <a:pt x="444" y="327"/>
                    </a:cubicBezTo>
                    <a:cubicBezTo>
                      <a:pt x="0" y="770"/>
                      <a:pt x="1864" y="2767"/>
                      <a:pt x="1864" y="2767"/>
                    </a:cubicBezTo>
                    <a:cubicBezTo>
                      <a:pt x="1864" y="2767"/>
                      <a:pt x="2707" y="327"/>
                      <a:pt x="3461" y="149"/>
                    </a:cubicBezTo>
                    <a:cubicBezTo>
                      <a:pt x="3783" y="55"/>
                      <a:pt x="3353" y="0"/>
                      <a:pt x="2723" y="0"/>
                    </a:cubicBezTo>
                    <a:close/>
                  </a:path>
                </a:pathLst>
              </a:custGeom>
              <a:solidFill>
                <a:srgbClr val="3D2A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26"/>
              <p:cNvSpPr/>
              <p:nvPr/>
            </p:nvSpPr>
            <p:spPr>
              <a:xfrm>
                <a:off x="3824950" y="1236400"/>
                <a:ext cx="94325" cy="169725"/>
              </a:xfrm>
              <a:custGeom>
                <a:avLst/>
                <a:gdLst/>
                <a:ahLst/>
                <a:cxnLst/>
                <a:rect l="l" t="t" r="r" b="b"/>
                <a:pathLst>
                  <a:path w="3773" h="6789" extrusionOk="0">
                    <a:moveTo>
                      <a:pt x="1864" y="0"/>
                    </a:moveTo>
                    <a:cubicBezTo>
                      <a:pt x="844" y="0"/>
                      <a:pt x="1" y="1509"/>
                      <a:pt x="1" y="3372"/>
                    </a:cubicBezTo>
                    <a:cubicBezTo>
                      <a:pt x="1" y="5236"/>
                      <a:pt x="844" y="6788"/>
                      <a:pt x="1864" y="6788"/>
                    </a:cubicBezTo>
                    <a:cubicBezTo>
                      <a:pt x="2929" y="6788"/>
                      <a:pt x="3772" y="5236"/>
                      <a:pt x="3772" y="3372"/>
                    </a:cubicBezTo>
                    <a:cubicBezTo>
                      <a:pt x="3772" y="1509"/>
                      <a:pt x="2929" y="0"/>
                      <a:pt x="1864" y="0"/>
                    </a:cubicBezTo>
                    <a:close/>
                  </a:path>
                </a:pathLst>
              </a:custGeom>
              <a:solidFill>
                <a:srgbClr val="C195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26"/>
              <p:cNvSpPr/>
              <p:nvPr/>
            </p:nvSpPr>
            <p:spPr>
              <a:xfrm>
                <a:off x="3831625" y="1268550"/>
                <a:ext cx="27750" cy="8432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3373" extrusionOk="0">
                    <a:moveTo>
                      <a:pt x="577" y="1"/>
                    </a:moveTo>
                    <a:cubicBezTo>
                      <a:pt x="266" y="1"/>
                      <a:pt x="0" y="755"/>
                      <a:pt x="0" y="1687"/>
                    </a:cubicBezTo>
                    <a:cubicBezTo>
                      <a:pt x="0" y="2619"/>
                      <a:pt x="266" y="3373"/>
                      <a:pt x="577" y="3373"/>
                    </a:cubicBezTo>
                    <a:cubicBezTo>
                      <a:pt x="888" y="3373"/>
                      <a:pt x="1109" y="2619"/>
                      <a:pt x="1109" y="1687"/>
                    </a:cubicBezTo>
                    <a:cubicBezTo>
                      <a:pt x="1109" y="755"/>
                      <a:pt x="888" y="1"/>
                      <a:pt x="577" y="1"/>
                    </a:cubicBezTo>
                    <a:close/>
                  </a:path>
                </a:pathLst>
              </a:custGeom>
              <a:solidFill>
                <a:srgbClr val="3D2A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26"/>
              <p:cNvSpPr/>
              <p:nvPr/>
            </p:nvSpPr>
            <p:spPr>
              <a:xfrm>
                <a:off x="4045700" y="999025"/>
                <a:ext cx="368275" cy="158650"/>
              </a:xfrm>
              <a:custGeom>
                <a:avLst/>
                <a:gdLst/>
                <a:ahLst/>
                <a:cxnLst/>
                <a:rect l="l" t="t" r="r" b="b"/>
                <a:pathLst>
                  <a:path w="14731" h="6346" extrusionOk="0">
                    <a:moveTo>
                      <a:pt x="11536" y="0"/>
                    </a:moveTo>
                    <a:cubicBezTo>
                      <a:pt x="8386" y="0"/>
                      <a:pt x="3816" y="1465"/>
                      <a:pt x="1997" y="2086"/>
                    </a:cubicBezTo>
                    <a:cubicBezTo>
                      <a:pt x="1553" y="2441"/>
                      <a:pt x="1109" y="2796"/>
                      <a:pt x="799" y="3195"/>
                    </a:cubicBezTo>
                    <a:lnTo>
                      <a:pt x="0" y="4837"/>
                    </a:lnTo>
                    <a:cubicBezTo>
                      <a:pt x="843" y="5280"/>
                      <a:pt x="1509" y="5768"/>
                      <a:pt x="2085" y="6345"/>
                    </a:cubicBezTo>
                    <a:cubicBezTo>
                      <a:pt x="4038" y="6301"/>
                      <a:pt x="6611" y="6123"/>
                      <a:pt x="8386" y="5724"/>
                    </a:cubicBezTo>
                    <a:cubicBezTo>
                      <a:pt x="11580" y="5014"/>
                      <a:pt x="14730" y="1154"/>
                      <a:pt x="14464" y="843"/>
                    </a:cubicBezTo>
                    <a:cubicBezTo>
                      <a:pt x="13887" y="222"/>
                      <a:pt x="12822" y="0"/>
                      <a:pt x="11536" y="0"/>
                    </a:cubicBezTo>
                    <a:close/>
                  </a:path>
                </a:pathLst>
              </a:custGeom>
              <a:solidFill>
                <a:srgbClr val="D6C4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26"/>
              <p:cNvSpPr/>
              <p:nvPr/>
            </p:nvSpPr>
            <p:spPr>
              <a:xfrm>
                <a:off x="4065650" y="1051150"/>
                <a:ext cx="29975" cy="27750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1110" extrusionOk="0">
                    <a:moveTo>
                      <a:pt x="1199" y="1"/>
                    </a:moveTo>
                    <a:lnTo>
                      <a:pt x="1199" y="1"/>
                    </a:lnTo>
                    <a:cubicBezTo>
                      <a:pt x="666" y="178"/>
                      <a:pt x="356" y="267"/>
                      <a:pt x="356" y="267"/>
                    </a:cubicBezTo>
                    <a:lnTo>
                      <a:pt x="1" y="1110"/>
                    </a:lnTo>
                    <a:cubicBezTo>
                      <a:pt x="311" y="711"/>
                      <a:pt x="755" y="356"/>
                      <a:pt x="1199" y="1"/>
                    </a:cubicBezTo>
                    <a:close/>
                  </a:path>
                </a:pathLst>
              </a:custGeom>
              <a:solidFill>
                <a:srgbClr val="5635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26"/>
              <p:cNvSpPr/>
              <p:nvPr/>
            </p:nvSpPr>
            <p:spPr>
              <a:xfrm>
                <a:off x="4026825" y="1119925"/>
                <a:ext cx="71025" cy="38850"/>
              </a:xfrm>
              <a:custGeom>
                <a:avLst/>
                <a:gdLst/>
                <a:ahLst/>
                <a:cxnLst/>
                <a:rect l="l" t="t" r="r" b="b"/>
                <a:pathLst>
                  <a:path w="2841" h="1554" extrusionOk="0">
                    <a:moveTo>
                      <a:pt x="755" y="1"/>
                    </a:moveTo>
                    <a:lnTo>
                      <a:pt x="1" y="1553"/>
                    </a:lnTo>
                    <a:lnTo>
                      <a:pt x="223" y="1553"/>
                    </a:lnTo>
                    <a:cubicBezTo>
                      <a:pt x="622" y="1553"/>
                      <a:pt x="1598" y="1553"/>
                      <a:pt x="2840" y="1509"/>
                    </a:cubicBezTo>
                    <a:cubicBezTo>
                      <a:pt x="2264" y="932"/>
                      <a:pt x="1598" y="444"/>
                      <a:pt x="755" y="1"/>
                    </a:cubicBezTo>
                    <a:close/>
                  </a:path>
                </a:pathLst>
              </a:custGeom>
              <a:solidFill>
                <a:srgbClr val="C195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26"/>
              <p:cNvSpPr/>
              <p:nvPr/>
            </p:nvSpPr>
            <p:spPr>
              <a:xfrm>
                <a:off x="4053450" y="1034525"/>
                <a:ext cx="342775" cy="147200"/>
              </a:xfrm>
              <a:custGeom>
                <a:avLst/>
                <a:gdLst/>
                <a:ahLst/>
                <a:cxnLst/>
                <a:rect l="l" t="t" r="r" b="b"/>
                <a:pathLst>
                  <a:path w="13711" h="5888" extrusionOk="0">
                    <a:moveTo>
                      <a:pt x="13710" y="0"/>
                    </a:moveTo>
                    <a:lnTo>
                      <a:pt x="13710" y="0"/>
                    </a:lnTo>
                    <a:cubicBezTo>
                      <a:pt x="11270" y="1731"/>
                      <a:pt x="45" y="3905"/>
                      <a:pt x="1" y="4126"/>
                    </a:cubicBezTo>
                    <a:lnTo>
                      <a:pt x="578" y="4614"/>
                    </a:lnTo>
                    <a:cubicBezTo>
                      <a:pt x="578" y="4614"/>
                      <a:pt x="3913" y="5888"/>
                      <a:pt x="6707" y="5888"/>
                    </a:cubicBezTo>
                    <a:cubicBezTo>
                      <a:pt x="7601" y="5888"/>
                      <a:pt x="8440" y="5757"/>
                      <a:pt x="9096" y="5413"/>
                    </a:cubicBezTo>
                    <a:cubicBezTo>
                      <a:pt x="11802" y="3993"/>
                      <a:pt x="13710" y="1"/>
                      <a:pt x="13710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26"/>
              <p:cNvSpPr/>
              <p:nvPr/>
            </p:nvSpPr>
            <p:spPr>
              <a:xfrm>
                <a:off x="3370200" y="2577425"/>
                <a:ext cx="5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844" extrusionOk="0">
                    <a:moveTo>
                      <a:pt x="1065" y="0"/>
                    </a:moveTo>
                    <a:cubicBezTo>
                      <a:pt x="488" y="0"/>
                      <a:pt x="0" y="178"/>
                      <a:pt x="0" y="399"/>
                    </a:cubicBezTo>
                    <a:cubicBezTo>
                      <a:pt x="0" y="621"/>
                      <a:pt x="488" y="843"/>
                      <a:pt x="1065" y="843"/>
                    </a:cubicBezTo>
                    <a:cubicBezTo>
                      <a:pt x="1642" y="843"/>
                      <a:pt x="2130" y="621"/>
                      <a:pt x="2130" y="399"/>
                    </a:cubicBezTo>
                    <a:cubicBezTo>
                      <a:pt x="2130" y="178"/>
                      <a:pt x="1642" y="0"/>
                      <a:pt x="1065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26"/>
              <p:cNvSpPr/>
              <p:nvPr/>
            </p:nvSpPr>
            <p:spPr>
              <a:xfrm>
                <a:off x="3107325" y="2460950"/>
                <a:ext cx="5215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400" extrusionOk="0">
                    <a:moveTo>
                      <a:pt x="1021" y="0"/>
                    </a:moveTo>
                    <a:cubicBezTo>
                      <a:pt x="444" y="0"/>
                      <a:pt x="0" y="89"/>
                      <a:pt x="0" y="222"/>
                    </a:cubicBezTo>
                    <a:cubicBezTo>
                      <a:pt x="0" y="311"/>
                      <a:pt x="444" y="400"/>
                      <a:pt x="1021" y="400"/>
                    </a:cubicBezTo>
                    <a:cubicBezTo>
                      <a:pt x="1642" y="400"/>
                      <a:pt x="2085" y="311"/>
                      <a:pt x="2085" y="222"/>
                    </a:cubicBezTo>
                    <a:cubicBezTo>
                      <a:pt x="2085" y="89"/>
                      <a:pt x="1642" y="0"/>
                      <a:pt x="1021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26"/>
              <p:cNvSpPr/>
              <p:nvPr/>
            </p:nvSpPr>
            <p:spPr>
              <a:xfrm>
                <a:off x="2864400" y="2365550"/>
                <a:ext cx="6325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445" extrusionOk="0">
                    <a:moveTo>
                      <a:pt x="1243" y="1"/>
                    </a:moveTo>
                    <a:cubicBezTo>
                      <a:pt x="577" y="1"/>
                      <a:pt x="1" y="90"/>
                      <a:pt x="1" y="223"/>
                    </a:cubicBezTo>
                    <a:cubicBezTo>
                      <a:pt x="1" y="356"/>
                      <a:pt x="577" y="444"/>
                      <a:pt x="1243" y="444"/>
                    </a:cubicBezTo>
                    <a:cubicBezTo>
                      <a:pt x="1953" y="444"/>
                      <a:pt x="2529" y="356"/>
                      <a:pt x="2529" y="223"/>
                    </a:cubicBezTo>
                    <a:cubicBezTo>
                      <a:pt x="2529" y="90"/>
                      <a:pt x="1953" y="1"/>
                      <a:pt x="1243" y="1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26"/>
              <p:cNvSpPr/>
              <p:nvPr/>
            </p:nvSpPr>
            <p:spPr>
              <a:xfrm>
                <a:off x="2864400" y="2503100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43" y="0"/>
                    </a:moveTo>
                    <a:cubicBezTo>
                      <a:pt x="577" y="0"/>
                      <a:pt x="1" y="178"/>
                      <a:pt x="1" y="400"/>
                    </a:cubicBezTo>
                    <a:cubicBezTo>
                      <a:pt x="1" y="666"/>
                      <a:pt x="577" y="843"/>
                      <a:pt x="1243" y="843"/>
                    </a:cubicBezTo>
                    <a:cubicBezTo>
                      <a:pt x="1953" y="843"/>
                      <a:pt x="2529" y="666"/>
                      <a:pt x="2529" y="400"/>
                    </a:cubicBezTo>
                    <a:cubicBezTo>
                      <a:pt x="2529" y="178"/>
                      <a:pt x="1953" y="0"/>
                      <a:pt x="1243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26"/>
              <p:cNvSpPr/>
              <p:nvPr/>
            </p:nvSpPr>
            <p:spPr>
              <a:xfrm>
                <a:off x="2990850" y="2598500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43" y="0"/>
                    </a:moveTo>
                    <a:cubicBezTo>
                      <a:pt x="577" y="0"/>
                      <a:pt x="0" y="178"/>
                      <a:pt x="0" y="399"/>
                    </a:cubicBezTo>
                    <a:cubicBezTo>
                      <a:pt x="0" y="621"/>
                      <a:pt x="577" y="843"/>
                      <a:pt x="1243" y="843"/>
                    </a:cubicBezTo>
                    <a:cubicBezTo>
                      <a:pt x="1953" y="843"/>
                      <a:pt x="2529" y="621"/>
                      <a:pt x="2529" y="399"/>
                    </a:cubicBezTo>
                    <a:cubicBezTo>
                      <a:pt x="2529" y="178"/>
                      <a:pt x="1953" y="0"/>
                      <a:pt x="1243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26"/>
              <p:cNvSpPr/>
              <p:nvPr/>
            </p:nvSpPr>
            <p:spPr>
              <a:xfrm>
                <a:off x="2832225" y="2590725"/>
                <a:ext cx="1112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445" h="622" extrusionOk="0">
                    <a:moveTo>
                      <a:pt x="1" y="1"/>
                    </a:moveTo>
                    <a:lnTo>
                      <a:pt x="1" y="622"/>
                    </a:lnTo>
                    <a:cubicBezTo>
                      <a:pt x="267" y="533"/>
                      <a:pt x="445" y="400"/>
                      <a:pt x="445" y="311"/>
                    </a:cubicBezTo>
                    <a:cubicBezTo>
                      <a:pt x="445" y="178"/>
                      <a:pt x="267" y="45"/>
                      <a:pt x="1" y="1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26"/>
              <p:cNvSpPr/>
              <p:nvPr/>
            </p:nvSpPr>
            <p:spPr>
              <a:xfrm>
                <a:off x="3191600" y="2545250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43" y="0"/>
                    </a:moveTo>
                    <a:cubicBezTo>
                      <a:pt x="578" y="0"/>
                      <a:pt x="1" y="178"/>
                      <a:pt x="1" y="444"/>
                    </a:cubicBezTo>
                    <a:cubicBezTo>
                      <a:pt x="1" y="666"/>
                      <a:pt x="578" y="843"/>
                      <a:pt x="1243" y="843"/>
                    </a:cubicBezTo>
                    <a:cubicBezTo>
                      <a:pt x="1953" y="843"/>
                      <a:pt x="2530" y="666"/>
                      <a:pt x="2530" y="444"/>
                    </a:cubicBezTo>
                    <a:cubicBezTo>
                      <a:pt x="2530" y="178"/>
                      <a:pt x="1953" y="0"/>
                      <a:pt x="1243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26"/>
              <p:cNvSpPr/>
              <p:nvPr/>
            </p:nvSpPr>
            <p:spPr>
              <a:xfrm>
                <a:off x="3275900" y="2492000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43" y="1"/>
                    </a:moveTo>
                    <a:cubicBezTo>
                      <a:pt x="578" y="1"/>
                      <a:pt x="1" y="223"/>
                      <a:pt x="1" y="444"/>
                    </a:cubicBezTo>
                    <a:cubicBezTo>
                      <a:pt x="1" y="666"/>
                      <a:pt x="578" y="844"/>
                      <a:pt x="1243" y="844"/>
                    </a:cubicBezTo>
                    <a:cubicBezTo>
                      <a:pt x="1953" y="844"/>
                      <a:pt x="2530" y="666"/>
                      <a:pt x="2530" y="444"/>
                    </a:cubicBezTo>
                    <a:cubicBezTo>
                      <a:pt x="2530" y="223"/>
                      <a:pt x="1953" y="1"/>
                      <a:pt x="1243" y="1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26"/>
              <p:cNvSpPr/>
              <p:nvPr/>
            </p:nvSpPr>
            <p:spPr>
              <a:xfrm>
                <a:off x="3370200" y="2661725"/>
                <a:ext cx="643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74" h="844" extrusionOk="0">
                    <a:moveTo>
                      <a:pt x="1287" y="0"/>
                    </a:moveTo>
                    <a:cubicBezTo>
                      <a:pt x="577" y="0"/>
                      <a:pt x="0" y="178"/>
                      <a:pt x="0" y="399"/>
                    </a:cubicBezTo>
                    <a:cubicBezTo>
                      <a:pt x="0" y="621"/>
                      <a:pt x="577" y="843"/>
                      <a:pt x="1287" y="843"/>
                    </a:cubicBezTo>
                    <a:cubicBezTo>
                      <a:pt x="1997" y="843"/>
                      <a:pt x="2574" y="621"/>
                      <a:pt x="2574" y="399"/>
                    </a:cubicBezTo>
                    <a:cubicBezTo>
                      <a:pt x="2574" y="178"/>
                      <a:pt x="1997" y="0"/>
                      <a:pt x="1287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26"/>
              <p:cNvSpPr/>
              <p:nvPr/>
            </p:nvSpPr>
            <p:spPr>
              <a:xfrm>
                <a:off x="3086250" y="2545250"/>
                <a:ext cx="52150" cy="322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288" extrusionOk="0">
                    <a:moveTo>
                      <a:pt x="1021" y="0"/>
                    </a:moveTo>
                    <a:cubicBezTo>
                      <a:pt x="444" y="0"/>
                      <a:pt x="0" y="267"/>
                      <a:pt x="0" y="622"/>
                    </a:cubicBezTo>
                    <a:cubicBezTo>
                      <a:pt x="0" y="977"/>
                      <a:pt x="444" y="1287"/>
                      <a:pt x="1021" y="1287"/>
                    </a:cubicBezTo>
                    <a:cubicBezTo>
                      <a:pt x="1642" y="1287"/>
                      <a:pt x="2085" y="977"/>
                      <a:pt x="2085" y="622"/>
                    </a:cubicBezTo>
                    <a:cubicBezTo>
                      <a:pt x="2085" y="267"/>
                      <a:pt x="1642" y="0"/>
                      <a:pt x="1021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26"/>
              <p:cNvSpPr/>
              <p:nvPr/>
            </p:nvSpPr>
            <p:spPr>
              <a:xfrm>
                <a:off x="2990850" y="2407700"/>
                <a:ext cx="53275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2131" h="445" extrusionOk="0">
                    <a:moveTo>
                      <a:pt x="1065" y="1"/>
                    </a:moveTo>
                    <a:cubicBezTo>
                      <a:pt x="488" y="1"/>
                      <a:pt x="0" y="90"/>
                      <a:pt x="0" y="223"/>
                    </a:cubicBezTo>
                    <a:cubicBezTo>
                      <a:pt x="0" y="356"/>
                      <a:pt x="488" y="444"/>
                      <a:pt x="1065" y="444"/>
                    </a:cubicBezTo>
                    <a:cubicBezTo>
                      <a:pt x="1642" y="444"/>
                      <a:pt x="2130" y="356"/>
                      <a:pt x="2130" y="223"/>
                    </a:cubicBezTo>
                    <a:cubicBezTo>
                      <a:pt x="2130" y="90"/>
                      <a:pt x="1642" y="1"/>
                      <a:pt x="1065" y="1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26"/>
              <p:cNvSpPr/>
              <p:nvPr/>
            </p:nvSpPr>
            <p:spPr>
              <a:xfrm>
                <a:off x="3159450" y="2661725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87" y="0"/>
                    </a:moveTo>
                    <a:cubicBezTo>
                      <a:pt x="577" y="0"/>
                      <a:pt x="0" y="178"/>
                      <a:pt x="0" y="399"/>
                    </a:cubicBezTo>
                    <a:cubicBezTo>
                      <a:pt x="0" y="621"/>
                      <a:pt x="577" y="843"/>
                      <a:pt x="1287" y="843"/>
                    </a:cubicBezTo>
                    <a:cubicBezTo>
                      <a:pt x="1953" y="843"/>
                      <a:pt x="2529" y="621"/>
                      <a:pt x="2529" y="399"/>
                    </a:cubicBezTo>
                    <a:cubicBezTo>
                      <a:pt x="2529" y="178"/>
                      <a:pt x="1953" y="0"/>
                      <a:pt x="1287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26"/>
              <p:cNvSpPr/>
              <p:nvPr/>
            </p:nvSpPr>
            <p:spPr>
              <a:xfrm>
                <a:off x="3497750" y="2524175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43" y="0"/>
                    </a:moveTo>
                    <a:cubicBezTo>
                      <a:pt x="533" y="0"/>
                      <a:pt x="0" y="178"/>
                      <a:pt x="0" y="400"/>
                    </a:cubicBezTo>
                    <a:cubicBezTo>
                      <a:pt x="0" y="666"/>
                      <a:pt x="533" y="843"/>
                      <a:pt x="1243" y="843"/>
                    </a:cubicBezTo>
                    <a:cubicBezTo>
                      <a:pt x="1953" y="843"/>
                      <a:pt x="2529" y="666"/>
                      <a:pt x="2529" y="400"/>
                    </a:cubicBezTo>
                    <a:cubicBezTo>
                      <a:pt x="2529" y="178"/>
                      <a:pt x="1953" y="0"/>
                      <a:pt x="1243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26"/>
              <p:cNvSpPr/>
              <p:nvPr/>
            </p:nvSpPr>
            <p:spPr>
              <a:xfrm>
                <a:off x="2832225" y="2376650"/>
                <a:ext cx="322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1" extrusionOk="0">
                    <a:moveTo>
                      <a:pt x="1" y="0"/>
                    </a:moveTo>
                    <a:lnTo>
                      <a:pt x="666" y="0"/>
                    </a:lnTo>
                    <a:lnTo>
                      <a:pt x="1288" y="0"/>
                    </a:lnTo>
                    <a:lnTo>
                      <a:pt x="666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1" name="Google Shape;671;p26"/>
            <p:cNvGrpSpPr/>
            <p:nvPr/>
          </p:nvGrpSpPr>
          <p:grpSpPr>
            <a:xfrm>
              <a:off x="11" y="3810810"/>
              <a:ext cx="1366979" cy="1084760"/>
              <a:chOff x="8757948" y="1920174"/>
              <a:chExt cx="1090443" cy="865316"/>
            </a:xfrm>
          </p:grpSpPr>
          <p:sp>
            <p:nvSpPr>
              <p:cNvPr id="672" name="Google Shape;672;p26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26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26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26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26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26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26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6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6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6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6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6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6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6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6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6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6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6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6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6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6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6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4" name="Google Shape;694;p26"/>
            <p:cNvGrpSpPr/>
            <p:nvPr/>
          </p:nvGrpSpPr>
          <p:grpSpPr>
            <a:xfrm>
              <a:off x="1049916" y="4217443"/>
              <a:ext cx="545279" cy="773107"/>
              <a:chOff x="80379" y="4370393"/>
              <a:chExt cx="545279" cy="773107"/>
            </a:xfrm>
          </p:grpSpPr>
          <p:sp>
            <p:nvSpPr>
              <p:cNvPr id="695" name="Google Shape;695;p26"/>
              <p:cNvSpPr/>
              <p:nvPr/>
            </p:nvSpPr>
            <p:spPr>
              <a:xfrm flipH="1">
                <a:off x="367865" y="4592741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26"/>
              <p:cNvSpPr/>
              <p:nvPr/>
            </p:nvSpPr>
            <p:spPr>
              <a:xfrm flipH="1">
                <a:off x="352628" y="4370393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26"/>
              <p:cNvSpPr/>
              <p:nvPr/>
            </p:nvSpPr>
            <p:spPr>
              <a:xfrm flipH="1">
                <a:off x="80379" y="4483438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26"/>
              <p:cNvSpPr/>
              <p:nvPr/>
            </p:nvSpPr>
            <p:spPr>
              <a:xfrm flipH="1">
                <a:off x="182204" y="4465283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26"/>
              <p:cNvSpPr/>
              <p:nvPr/>
            </p:nvSpPr>
            <p:spPr>
              <a:xfrm flipH="1">
                <a:off x="134430" y="4587422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26"/>
              <p:cNvSpPr/>
              <p:nvPr/>
            </p:nvSpPr>
            <p:spPr>
              <a:xfrm flipH="1">
                <a:off x="329221" y="4669374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" name="TextBox 14"/>
          <p:cNvSpPr txBox="1"/>
          <p:nvPr/>
        </p:nvSpPr>
        <p:spPr>
          <a:xfrm>
            <a:off x="941174" y="957934"/>
            <a:ext cx="74718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</a:rPr>
              <a:t>BÀI 4: ÔN TẬP BẢNG NHÂN 2; 5,</a:t>
            </a:r>
          </a:p>
          <a:p>
            <a:pPr algn="ctr">
              <a:lnSpc>
                <a:spcPct val="200000"/>
              </a:lnSpc>
            </a:pPr>
            <a:r>
              <a:rPr lang="en-US" sz="3600" b="1" dirty="0" smtClean="0">
                <a:solidFill>
                  <a:srgbClr val="C00000"/>
                </a:solidFill>
              </a:rPr>
              <a:t>BẢNG CHIA 2; 5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55980" y="2856092"/>
            <a:ext cx="74108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solidFill>
                  <a:srgbClr val="002060"/>
                </a:solidFill>
              </a:rPr>
              <a:t>Tiết</a:t>
            </a:r>
            <a:r>
              <a:rPr lang="en-US" sz="3000" b="1" dirty="0" smtClean="0">
                <a:solidFill>
                  <a:srgbClr val="002060"/>
                </a:solidFill>
              </a:rPr>
              <a:t> 1: </a:t>
            </a:r>
            <a:r>
              <a:rPr lang="en-US" sz="3000" b="1" dirty="0" err="1" smtClean="0">
                <a:solidFill>
                  <a:srgbClr val="002060"/>
                </a:solidFill>
              </a:rPr>
              <a:t>Ôn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tập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bảng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nhân</a:t>
            </a:r>
            <a:r>
              <a:rPr lang="en-US" sz="3000" b="1" dirty="0" smtClean="0">
                <a:solidFill>
                  <a:srgbClr val="002060"/>
                </a:solidFill>
              </a:rPr>
              <a:t> 2, </a:t>
            </a:r>
            <a:r>
              <a:rPr lang="en-US" sz="3000" b="1" dirty="0" err="1" smtClean="0">
                <a:solidFill>
                  <a:srgbClr val="002060"/>
                </a:solidFill>
              </a:rPr>
              <a:t>bảng</a:t>
            </a:r>
            <a:r>
              <a:rPr lang="en-US" sz="3000" b="1" dirty="0" smtClean="0">
                <a:solidFill>
                  <a:srgbClr val="002060"/>
                </a:solidFill>
              </a:rPr>
              <a:t> chia 2</a:t>
            </a:r>
            <a:endParaRPr lang="en-US" sz="3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9158288" cy="5143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5429" y="406582"/>
            <a:ext cx="1467429" cy="5375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6795" y="2023432"/>
            <a:ext cx="1878299" cy="6880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6147CD3-2649-4E88-8CE1-81D576F84A32}"/>
              </a:ext>
            </a:extLst>
          </p:cNvPr>
          <p:cNvSpPr txBox="1"/>
          <p:nvPr/>
        </p:nvSpPr>
        <p:spPr>
          <a:xfrm>
            <a:off x="3485094" y="437442"/>
            <a:ext cx="2188100" cy="62324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4050" b="1" kern="1200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6651" y="400050"/>
            <a:ext cx="2171888" cy="7955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614654" y="112048"/>
            <a:ext cx="2958096" cy="10835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6402" y="1943251"/>
            <a:ext cx="1071939" cy="3926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918" y="1143001"/>
            <a:ext cx="2588191" cy="13991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2619" y="1143000"/>
            <a:ext cx="2441294" cy="13323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14151" y="2599056"/>
            <a:ext cx="6115698" cy="1458594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xmlns="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92215" y="0"/>
            <a:ext cx="621388" cy="621388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9084" y="4156225"/>
            <a:ext cx="1582049" cy="5806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5FC2DC4-E9A6-4E74-877B-2C3C0FD598BF}"/>
              </a:ext>
            </a:extLst>
          </p:cNvPr>
          <p:cNvSpPr txBox="1"/>
          <p:nvPr/>
        </p:nvSpPr>
        <p:spPr>
          <a:xfrm>
            <a:off x="-1234532" y="757230"/>
            <a:ext cx="740587" cy="2077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350" kern="1200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5191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7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42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7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52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7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7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42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7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52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7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1825580" y="184639"/>
            <a:ext cx="7115176" cy="2387111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2668483" y="1259406"/>
              <a:ext cx="9029102" cy="13407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  <a:buClrTx/>
                <a:buFontTx/>
                <a:buNone/>
              </a:pPr>
              <a:r>
                <a:rPr lang="en-US" sz="2700" kern="1200" dirty="0" err="1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Điền</a:t>
              </a:r>
              <a:r>
                <a:rPr lang="en-US" sz="2700" kern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kern="1200" dirty="0" err="1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700" kern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kern="1200" dirty="0" err="1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700" kern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kern="1200" dirty="0" err="1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</a:t>
              </a:r>
              <a:r>
                <a:rPr lang="en-US" sz="2700" kern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?:</a:t>
              </a:r>
            </a:p>
            <a:p>
              <a:pPr algn="ctr">
                <a:lnSpc>
                  <a:spcPct val="121000"/>
                </a:lnSpc>
                <a:buClrTx/>
                <a:buFontTx/>
                <a:buNone/>
              </a:pPr>
              <a:r>
                <a:rPr lang="en-US" sz="2700" kern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x 5 = ?</a:t>
              </a:r>
              <a:endParaRPr lang="en-US" sz="2700" kern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035" y="47480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654" y="1374248"/>
            <a:ext cx="1214771" cy="3340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1006" y="352268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045" y="358956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185" y="350201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01910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1692387" y="2571751"/>
            <a:ext cx="3508263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74302B-8BF6-442B-A767-DCF07F5816C6}"/>
                </a:ext>
              </a:extLst>
            </p:cNvPr>
            <p:cNvSpPr txBox="1"/>
            <p:nvPr/>
          </p:nvSpPr>
          <p:spPr>
            <a:xfrm>
              <a:off x="4740333" y="3989902"/>
              <a:ext cx="284267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3000" kern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endParaRPr lang="en-US" sz="3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5375539" y="2515269"/>
            <a:ext cx="3425561" cy="1258716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05B9B-8989-4F0C-8CCF-4509B3A6EECA}"/>
                </a:ext>
              </a:extLst>
            </p:cNvPr>
            <p:cNvSpPr txBox="1"/>
            <p:nvPr/>
          </p:nvSpPr>
          <p:spPr>
            <a:xfrm>
              <a:off x="9406086" y="3989903"/>
              <a:ext cx="5685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3000" kern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  <a:endParaRPr lang="en-US" sz="3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1671019" y="3846787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4598200" y="5635627"/>
              <a:ext cx="5685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3000" kern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  <a:endParaRPr lang="en-US" sz="3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5358741" y="3817268"/>
            <a:ext cx="3442359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9406081" y="5635627"/>
              <a:ext cx="5685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3000" kern="12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n-US" sz="30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368BB1B-92B6-4DE5-ACDE-179696214C55}"/>
              </a:ext>
            </a:extLst>
          </p:cNvPr>
          <p:cNvSpPr/>
          <p:nvPr/>
        </p:nvSpPr>
        <p:spPr>
          <a:xfrm>
            <a:off x="-943349" y="54020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80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đến mỗi Slide, thầy cô</a:t>
            </a:r>
            <a:br>
              <a:rPr lang="en-US" sz="180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nhấp chuột trái 1 lần hoặc</a:t>
            </a:r>
            <a:br>
              <a:rPr lang="en-US" sz="180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C24F5DE-75CB-4900-959D-9E968A52D007}"/>
              </a:ext>
            </a:extLst>
          </p:cNvPr>
          <p:cNvSpPr/>
          <p:nvPr/>
        </p:nvSpPr>
        <p:spPr>
          <a:xfrm>
            <a:off x="2761362" y="54020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80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43EE7E23-BC61-4045-9025-919F8F5553AA}"/>
              </a:ext>
            </a:extLst>
          </p:cNvPr>
          <p:cNvSpPr/>
          <p:nvPr/>
        </p:nvSpPr>
        <p:spPr>
          <a:xfrm>
            <a:off x="6480361" y="54020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10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chuyển sang câu hỏi tiếp theo, thầy cô nhấp phím mũi tên qua phải 2 lần hoặc</a:t>
            </a:r>
            <a:br>
              <a:rPr lang="en-US" sz="210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100" kern="1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360095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1825580" y="184639"/>
            <a:ext cx="7115176" cy="2387111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2663005" y="936662"/>
              <a:ext cx="9029102" cy="15593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  <a:buClrTx/>
                <a:buFontTx/>
                <a:buNone/>
              </a:pPr>
              <a:r>
                <a:rPr lang="en-US" sz="2700" kern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Chia </a:t>
              </a:r>
              <a:r>
                <a:rPr lang="en-US" sz="2700" kern="1200" dirty="0" err="1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lang="en-US" sz="2700" kern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18 </a:t>
              </a:r>
              <a:r>
                <a:rPr lang="en-US" sz="2700" kern="1200" dirty="0" err="1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700" kern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cam </a:t>
              </a:r>
              <a:r>
                <a:rPr lang="en-US" sz="2700" kern="1200" dirty="0" err="1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700" kern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</a:t>
              </a:r>
              <a:r>
                <a:rPr lang="en-US" sz="2700" kern="1200" dirty="0" err="1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700" kern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kern="1200" dirty="0" err="1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700" kern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kern="1200" dirty="0" err="1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r>
                <a:rPr lang="en-US" sz="2700" kern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700" kern="1200" dirty="0" err="1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700" kern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kern="1200" dirty="0" err="1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700" kern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kern="1200" dirty="0" err="1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700" kern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kern="1200" dirty="0" err="1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700" kern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kern="1200" dirty="0" err="1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lang="en-US" sz="2700" kern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kern="1200" dirty="0" err="1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700" kern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kern="1200" dirty="0" err="1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700" kern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700" kern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035" y="47480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654" y="1374248"/>
            <a:ext cx="1214771" cy="3340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1006" y="352268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045" y="358956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185" y="350201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01910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1692387" y="2571751"/>
            <a:ext cx="3508263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schemeClr val="tx1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74302B-8BF6-442B-A767-DCF07F5816C6}"/>
                </a:ext>
              </a:extLst>
            </p:cNvPr>
            <p:cNvSpPr txBox="1"/>
            <p:nvPr/>
          </p:nvSpPr>
          <p:spPr>
            <a:xfrm>
              <a:off x="4740333" y="3989902"/>
              <a:ext cx="284267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3000" kern="1200" dirty="0" smtClean="0">
                  <a:solidFill>
                    <a:schemeClr val="tx1"/>
                  </a:solidFill>
                  <a:latin typeface="#9Slide02 Tieu de dai"/>
                </a:rPr>
                <a:t>9</a:t>
              </a:r>
              <a:endParaRPr lang="en-US" sz="3000" kern="1200" dirty="0">
                <a:solidFill>
                  <a:schemeClr val="tx1"/>
                </a:solidFill>
                <a:latin typeface="#9Slide02 Tieu de dai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5375539" y="2515269"/>
            <a:ext cx="3425561" cy="1258716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schemeClr val="tx1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05B9B-8989-4F0C-8CCF-4509B3A6EECA}"/>
                </a:ext>
              </a:extLst>
            </p:cNvPr>
            <p:cNvSpPr txBox="1"/>
            <p:nvPr/>
          </p:nvSpPr>
          <p:spPr>
            <a:xfrm>
              <a:off x="9406086" y="3989903"/>
              <a:ext cx="5685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3000" kern="1200" dirty="0" smtClean="0">
                  <a:solidFill>
                    <a:schemeClr val="tx1"/>
                  </a:solidFill>
                  <a:latin typeface="#9Slide02 Tieu de dai"/>
                </a:rPr>
                <a:t>10</a:t>
              </a:r>
              <a:endParaRPr lang="en-US" sz="3000" kern="1200" dirty="0">
                <a:solidFill>
                  <a:schemeClr val="tx1"/>
                </a:solidFill>
                <a:latin typeface="#9Slide02 Tieu de dai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1671019" y="3846787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schemeClr val="tx1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4617222" y="5635627"/>
              <a:ext cx="53048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3000" kern="1200" dirty="0" smtClean="0">
                  <a:solidFill>
                    <a:schemeClr val="tx1"/>
                  </a:solidFill>
                  <a:latin typeface="#9Slide02 Tieu de dai"/>
                </a:rPr>
                <a:t>11</a:t>
              </a:r>
              <a:endParaRPr lang="en-US" sz="3000" kern="1200" dirty="0">
                <a:solidFill>
                  <a:schemeClr val="tx1"/>
                </a:solidFill>
                <a:latin typeface="#9Slide02 Tieu de dai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5358741" y="3817268"/>
            <a:ext cx="3442359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schemeClr val="tx1"/>
                </a:solidFill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9406081" y="5635627"/>
              <a:ext cx="5685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3000" kern="1200" dirty="0" smtClean="0">
                  <a:solidFill>
                    <a:schemeClr val="tx1"/>
                  </a:solidFill>
                  <a:latin typeface="#9Slide02 Tieu de dai"/>
                </a:rPr>
                <a:t>12</a:t>
              </a:r>
              <a:endParaRPr lang="en-US" sz="3000" kern="1200" dirty="0">
                <a:solidFill>
                  <a:schemeClr val="tx1"/>
                </a:solidFill>
                <a:latin typeface="#9Slide02 Tieu de dai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792BB09-07F5-4F2A-A006-4A958E2892B1}"/>
              </a:ext>
            </a:extLst>
          </p:cNvPr>
          <p:cNvSpPr/>
          <p:nvPr/>
        </p:nvSpPr>
        <p:spPr>
          <a:xfrm>
            <a:off x="-943349" y="54020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800" kern="1200">
                <a:solidFill>
                  <a:prstClr val="black"/>
                </a:solidFill>
              </a:rPr>
              <a:t>Khi đến mỗi Slide, thầy cô</a:t>
            </a:r>
            <a:br>
              <a:rPr lang="en-US" sz="1800" kern="1200">
                <a:solidFill>
                  <a:prstClr val="black"/>
                </a:solidFill>
              </a:rPr>
            </a:br>
            <a:r>
              <a:rPr lang="en-US" sz="1800" kern="1200">
                <a:solidFill>
                  <a:prstClr val="black"/>
                </a:solidFill>
              </a:rPr>
              <a:t>nhấp chuột trái 1 lần hoặc</a:t>
            </a:r>
            <a:br>
              <a:rPr lang="en-US" sz="1800" kern="1200">
                <a:solidFill>
                  <a:prstClr val="black"/>
                </a:solidFill>
              </a:rPr>
            </a:br>
            <a:r>
              <a:rPr lang="en-US" sz="1800" kern="1200">
                <a:solidFill>
                  <a:prstClr val="black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9E4113E9-F50F-44AF-B583-47ED78FBE603}"/>
              </a:ext>
            </a:extLst>
          </p:cNvPr>
          <p:cNvSpPr/>
          <p:nvPr/>
        </p:nvSpPr>
        <p:spPr>
          <a:xfrm>
            <a:off x="2761362" y="54020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800" kern="1200">
                <a:solidFill>
                  <a:prstClr val="black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6DE6512-6432-405C-A619-64B28BB1F945}"/>
              </a:ext>
            </a:extLst>
          </p:cNvPr>
          <p:cNvSpPr/>
          <p:nvPr/>
        </p:nvSpPr>
        <p:spPr>
          <a:xfrm>
            <a:off x="6480361" y="54020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100" kern="1200">
                <a:solidFill>
                  <a:prstClr val="black"/>
                </a:solidFill>
              </a:rPr>
              <a:t>Để chuyển sang câu hỏi tiếp theo, thầy cô nhấp phím mũi tên qua phải 2 lần hoặc</a:t>
            </a:r>
            <a:br>
              <a:rPr lang="en-US" sz="2100" kern="1200">
                <a:solidFill>
                  <a:prstClr val="black"/>
                </a:solidFill>
              </a:rPr>
            </a:br>
            <a:r>
              <a:rPr lang="en-US" sz="2100" kern="1200">
                <a:solidFill>
                  <a:prstClr val="black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1287990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1825580" y="184639"/>
            <a:ext cx="7115176" cy="2387111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2918641" y="986589"/>
              <a:ext cx="8480617" cy="16619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  <a:buClrTx/>
                <a:buFontTx/>
                <a:buNone/>
              </a:pPr>
              <a:r>
                <a:rPr lang="en-US" sz="2700" kern="1200" dirty="0" err="1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700" kern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kern="1200" dirty="0" err="1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2700" kern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kern="1200" dirty="0" err="1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700" kern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 </a:t>
              </a:r>
              <a:r>
                <a:rPr lang="en-US" sz="2700" kern="1200" dirty="0" err="1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đôi</a:t>
              </a:r>
              <a:r>
                <a:rPr lang="en-US" sz="2700" kern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kern="1200" dirty="0" err="1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700" kern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700" kern="1200" dirty="0" err="1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700" kern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kern="1200" dirty="0" err="1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2700" kern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kern="1200" dirty="0" err="1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2700" kern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kern="1200" dirty="0" err="1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700" kern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kern="1200" dirty="0" err="1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lang="en-US" sz="2700" kern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kern="1200" dirty="0" err="1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700" kern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kern="1200" dirty="0" err="1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700" kern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kern="1200" dirty="0" err="1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700" kern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700" kern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035" y="47480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654" y="1374248"/>
            <a:ext cx="1214771" cy="3340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1006" y="352268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045" y="358956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185" y="350201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01910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1692387" y="2571751"/>
            <a:ext cx="3508263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schemeClr val="tx1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74302B-8BF6-442B-A767-DCF07F5816C6}"/>
                </a:ext>
              </a:extLst>
            </p:cNvPr>
            <p:cNvSpPr txBox="1"/>
            <p:nvPr/>
          </p:nvSpPr>
          <p:spPr>
            <a:xfrm>
              <a:off x="4598201" y="3989902"/>
              <a:ext cx="5685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3000" kern="1200" dirty="0" smtClean="0">
                  <a:solidFill>
                    <a:schemeClr val="tx1"/>
                  </a:solidFill>
                  <a:latin typeface="#9Slide02 Tieu de dai"/>
                </a:rPr>
                <a:t>12</a:t>
              </a:r>
              <a:endParaRPr lang="en-US" sz="3000" kern="1200" dirty="0">
                <a:solidFill>
                  <a:schemeClr val="tx1"/>
                </a:solidFill>
                <a:latin typeface="#9Slide02 Tieu de dai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5375539" y="2515269"/>
            <a:ext cx="3425561" cy="1258716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schemeClr val="tx1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05B9B-8989-4F0C-8CCF-4509B3A6EECA}"/>
                </a:ext>
              </a:extLst>
            </p:cNvPr>
            <p:cNvSpPr txBox="1"/>
            <p:nvPr/>
          </p:nvSpPr>
          <p:spPr>
            <a:xfrm>
              <a:off x="9406086" y="3989903"/>
              <a:ext cx="5685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3000" kern="1200" dirty="0" smtClean="0">
                  <a:solidFill>
                    <a:schemeClr val="tx1"/>
                  </a:solidFill>
                  <a:latin typeface="#9Slide02 Tieu de dai"/>
                </a:rPr>
                <a:t>20</a:t>
              </a:r>
              <a:endParaRPr lang="en-US" sz="3000" kern="1200" dirty="0">
                <a:solidFill>
                  <a:schemeClr val="tx1"/>
                </a:solidFill>
                <a:latin typeface="#9Slide02 Tieu de dai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1671019" y="3846787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schemeClr val="tx1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4598199" y="5635627"/>
              <a:ext cx="5685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3000" kern="1200" dirty="0" smtClean="0">
                  <a:solidFill>
                    <a:schemeClr val="tx1"/>
                  </a:solidFill>
                  <a:latin typeface="#9Slide02 Tieu de dai"/>
                </a:rPr>
                <a:t>22</a:t>
              </a:r>
              <a:endParaRPr lang="en-US" sz="3000" kern="1200" dirty="0">
                <a:solidFill>
                  <a:schemeClr val="tx1"/>
                </a:solidFill>
                <a:latin typeface="#9Slide02 Tieu de dai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5358741" y="3817268"/>
            <a:ext cx="3442359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schemeClr val="tx1"/>
                </a:solidFill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9406081" y="5635627"/>
              <a:ext cx="56853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3000" kern="1200" dirty="0" smtClean="0">
                  <a:solidFill>
                    <a:schemeClr val="tx1"/>
                  </a:solidFill>
                  <a:latin typeface="#9Slide02 Tieu de dai"/>
                </a:rPr>
                <a:t>15</a:t>
              </a:r>
              <a:endParaRPr lang="en-US" sz="3000" kern="1200" dirty="0">
                <a:solidFill>
                  <a:schemeClr val="tx1"/>
                </a:solidFill>
                <a:latin typeface="#9Slide02 Tieu de dai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E192980-6695-4603-9EB8-AB490E1EF696}"/>
              </a:ext>
            </a:extLst>
          </p:cNvPr>
          <p:cNvSpPr/>
          <p:nvPr/>
        </p:nvSpPr>
        <p:spPr>
          <a:xfrm>
            <a:off x="-943349" y="54020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800" kern="1200">
                <a:solidFill>
                  <a:prstClr val="black"/>
                </a:solidFill>
              </a:rPr>
              <a:t>Khi đến mỗi Slide, thầy cô</a:t>
            </a:r>
            <a:br>
              <a:rPr lang="en-US" sz="1800" kern="1200">
                <a:solidFill>
                  <a:prstClr val="black"/>
                </a:solidFill>
              </a:rPr>
            </a:br>
            <a:r>
              <a:rPr lang="en-US" sz="1800" kern="1200">
                <a:solidFill>
                  <a:prstClr val="black"/>
                </a:solidFill>
              </a:rPr>
              <a:t>nhấp chuột trái 1 lần hoặc</a:t>
            </a:r>
            <a:br>
              <a:rPr lang="en-US" sz="1800" kern="1200">
                <a:solidFill>
                  <a:prstClr val="black"/>
                </a:solidFill>
              </a:rPr>
            </a:br>
            <a:r>
              <a:rPr lang="en-US" sz="1800" kern="1200">
                <a:solidFill>
                  <a:prstClr val="black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6AF0EEB-063F-498F-AD6D-8CFEB5BCE722}"/>
              </a:ext>
            </a:extLst>
          </p:cNvPr>
          <p:cNvSpPr/>
          <p:nvPr/>
        </p:nvSpPr>
        <p:spPr>
          <a:xfrm>
            <a:off x="2761362" y="54020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800" kern="1200">
                <a:solidFill>
                  <a:prstClr val="black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39030A7-DCF8-428B-8110-D21F928FAF59}"/>
              </a:ext>
            </a:extLst>
          </p:cNvPr>
          <p:cNvSpPr/>
          <p:nvPr/>
        </p:nvSpPr>
        <p:spPr>
          <a:xfrm>
            <a:off x="6480361" y="54020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100" kern="1200">
                <a:solidFill>
                  <a:prstClr val="black"/>
                </a:solidFill>
              </a:rPr>
              <a:t>Để chuyển sang câu hỏi tiếp theo, thầy cô nhấp phím mũi tên qua phải 2 lần hoặc</a:t>
            </a:r>
            <a:br>
              <a:rPr lang="en-US" sz="2100" kern="1200">
                <a:solidFill>
                  <a:prstClr val="black"/>
                </a:solidFill>
              </a:rPr>
            </a:br>
            <a:r>
              <a:rPr lang="en-US" sz="2100" kern="1200">
                <a:solidFill>
                  <a:prstClr val="black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1384906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1825580" y="184639"/>
            <a:ext cx="7115176" cy="2387111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2" cy="6078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  <a:buClrTx/>
                <a:buFontTx/>
                <a:buNone/>
              </a:pPr>
              <a:r>
                <a:rPr lang="en-US" sz="2700" kern="1200" dirty="0" err="1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700" kern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700" kern="1200" dirty="0" err="1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700" kern="12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30 : 5</a:t>
              </a:r>
              <a:endParaRPr lang="en-US" sz="2700" kern="1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035" y="47480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654" y="1374248"/>
            <a:ext cx="1214771" cy="3340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1006" y="352268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045" y="358956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185" y="350201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01910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1692387" y="2571751"/>
            <a:ext cx="3508263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schemeClr val="tx1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74302B-8BF6-442B-A767-DCF07F5816C6}"/>
                </a:ext>
              </a:extLst>
            </p:cNvPr>
            <p:cNvSpPr txBox="1"/>
            <p:nvPr/>
          </p:nvSpPr>
          <p:spPr>
            <a:xfrm>
              <a:off x="4740333" y="3989902"/>
              <a:ext cx="284267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3000" kern="1200" dirty="0">
                  <a:solidFill>
                    <a:schemeClr val="tx1"/>
                  </a:solidFill>
                  <a:latin typeface="#9Slide02 Tieu de dai"/>
                </a:rPr>
                <a:t>8</a:t>
              </a:r>
              <a:endParaRPr lang="en-US" sz="3000" kern="1200" dirty="0">
                <a:solidFill>
                  <a:schemeClr val="tx1"/>
                </a:solidFill>
                <a:latin typeface="#9Slide02 Tieu de dai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5375539" y="2515269"/>
            <a:ext cx="3425561" cy="1258716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schemeClr val="tx1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05B9B-8989-4F0C-8CCF-4509B3A6EECA}"/>
                </a:ext>
              </a:extLst>
            </p:cNvPr>
            <p:cNvSpPr txBox="1"/>
            <p:nvPr/>
          </p:nvSpPr>
          <p:spPr>
            <a:xfrm>
              <a:off x="9548218" y="3989903"/>
              <a:ext cx="284267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3000" kern="1200" dirty="0" smtClean="0">
                  <a:solidFill>
                    <a:schemeClr val="tx1"/>
                  </a:solidFill>
                  <a:latin typeface="#9Slide02 Tieu de dai"/>
                </a:rPr>
                <a:t>7</a:t>
              </a:r>
              <a:endParaRPr lang="en-US" sz="3000" kern="1200" dirty="0">
                <a:solidFill>
                  <a:schemeClr val="tx1"/>
                </a:solidFill>
                <a:latin typeface="#9Slide02 Tieu de dai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1671019" y="3846787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schemeClr val="tx1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4740332" y="5635627"/>
              <a:ext cx="284267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3000" kern="1200" dirty="0" smtClean="0">
                  <a:solidFill>
                    <a:schemeClr val="tx1"/>
                  </a:solidFill>
                  <a:latin typeface="#9Slide02 Tieu de dai"/>
                </a:rPr>
                <a:t>6</a:t>
              </a:r>
              <a:endParaRPr lang="en-US" sz="3000" kern="1200" dirty="0">
                <a:solidFill>
                  <a:schemeClr val="tx1"/>
                </a:solidFill>
                <a:latin typeface="#9Slide02 Tieu de dai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5358741" y="3817268"/>
            <a:ext cx="3442359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schemeClr val="tx1"/>
                </a:solidFill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9548213" y="5635627"/>
              <a:ext cx="284267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3000" kern="1200" dirty="0" smtClean="0">
                  <a:solidFill>
                    <a:schemeClr val="tx1"/>
                  </a:solidFill>
                  <a:latin typeface="#9Slide02 Tieu de dai"/>
                </a:rPr>
                <a:t>5</a:t>
              </a:r>
              <a:endParaRPr lang="en-US" sz="3000" kern="1200" dirty="0">
                <a:solidFill>
                  <a:schemeClr val="tx1"/>
                </a:solidFill>
                <a:latin typeface="#9Slide02 Tieu de dai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70F62BFA-5845-4A57-8223-547686DE1E96}"/>
              </a:ext>
            </a:extLst>
          </p:cNvPr>
          <p:cNvSpPr/>
          <p:nvPr/>
        </p:nvSpPr>
        <p:spPr>
          <a:xfrm>
            <a:off x="-943349" y="54020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800" kern="1200">
                <a:solidFill>
                  <a:prstClr val="black"/>
                </a:solidFill>
              </a:rPr>
              <a:t>Khi đến mỗi Slide, thầy cô</a:t>
            </a:r>
            <a:br>
              <a:rPr lang="en-US" sz="1800" kern="1200">
                <a:solidFill>
                  <a:prstClr val="black"/>
                </a:solidFill>
              </a:rPr>
            </a:br>
            <a:r>
              <a:rPr lang="en-US" sz="1800" kern="1200">
                <a:solidFill>
                  <a:prstClr val="black"/>
                </a:solidFill>
              </a:rPr>
              <a:t>nhấp chuột trái 1 lần hoặc</a:t>
            </a:r>
            <a:br>
              <a:rPr lang="en-US" sz="1800" kern="1200">
                <a:solidFill>
                  <a:prstClr val="black"/>
                </a:solidFill>
              </a:rPr>
            </a:br>
            <a:r>
              <a:rPr lang="en-US" sz="1800" kern="1200">
                <a:solidFill>
                  <a:prstClr val="black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43E88DC6-643B-478B-BC5D-8FA7FE6F89F1}"/>
              </a:ext>
            </a:extLst>
          </p:cNvPr>
          <p:cNvSpPr/>
          <p:nvPr/>
        </p:nvSpPr>
        <p:spPr>
          <a:xfrm>
            <a:off x="2761362" y="54020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1800" kern="1200">
                <a:solidFill>
                  <a:prstClr val="black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48C7BAB-C2A1-4252-8ACD-8DBA2F2D7F49}"/>
              </a:ext>
            </a:extLst>
          </p:cNvPr>
          <p:cNvSpPr/>
          <p:nvPr/>
        </p:nvSpPr>
        <p:spPr>
          <a:xfrm>
            <a:off x="6480361" y="54020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100" kern="1200">
                <a:solidFill>
                  <a:prstClr val="black"/>
                </a:solidFill>
              </a:rPr>
              <a:t>Để chuyển sang câu hỏi tiếp theo, thầy cô nhấp phím mũi tên qua phải 2 lần hoặc</a:t>
            </a:r>
            <a:br>
              <a:rPr lang="en-US" sz="2100" kern="1200">
                <a:solidFill>
                  <a:prstClr val="black"/>
                </a:solidFill>
              </a:rPr>
            </a:br>
            <a:r>
              <a:rPr lang="en-US" sz="2100" kern="1200">
                <a:solidFill>
                  <a:prstClr val="black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036615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9158288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001" y="1600200"/>
            <a:ext cx="3184987" cy="30289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E7F857E-D8AC-4887-8179-C951D8492FBD}"/>
              </a:ext>
            </a:extLst>
          </p:cNvPr>
          <p:cNvGrpSpPr/>
          <p:nvPr/>
        </p:nvGrpSpPr>
        <p:grpSpPr>
          <a:xfrm>
            <a:off x="3086100" y="514350"/>
            <a:ext cx="5926481" cy="20574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en-US" sz="1350" kern="1200">
                <a:solidFill>
                  <a:prstClr val="white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BE89296-2F1A-4013-90E9-A0295113DFA4}"/>
                </a:ext>
              </a:extLst>
            </p:cNvPr>
            <p:cNvSpPr txBox="1"/>
            <p:nvPr/>
          </p:nvSpPr>
          <p:spPr>
            <a:xfrm>
              <a:off x="4586177" y="999731"/>
              <a:ext cx="6753985" cy="184811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50000"/>
                </a:lnSpc>
                <a:buClrTx/>
                <a:buFontTx/>
                <a:buNone/>
              </a:pPr>
              <a:r>
                <a:rPr lang="en-US" sz="3200" b="1" kern="1200" dirty="0">
                  <a:solidFill>
                    <a:srgbClr val="ED556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 ƠN CÁC BẠN</a:t>
              </a:r>
            </a:p>
            <a:p>
              <a:pPr algn="ctr">
                <a:lnSpc>
                  <a:spcPct val="150000"/>
                </a:lnSpc>
                <a:buClrTx/>
                <a:buFontTx/>
                <a:buNone/>
              </a:pPr>
              <a:r>
                <a:rPr lang="en-US" sz="3200" b="1" kern="1200" dirty="0">
                  <a:solidFill>
                    <a:srgbClr val="ED556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1145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p34">
            <a:hlinkClick r:id="rId3" action="ppaction://hlinksldjump"/>
          </p:cNvPr>
          <p:cNvSpPr/>
          <p:nvPr/>
        </p:nvSpPr>
        <p:spPr>
          <a:xfrm>
            <a:off x="1100975" y="2552091"/>
            <a:ext cx="979632" cy="572700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Barlow Medium"/>
                <a:cs typeface="Arial" panose="020B0604020202020204" pitchFamily="34" charset="0"/>
                <a:sym typeface="Barlow Medium"/>
              </a:rPr>
              <a:t>02</a:t>
            </a:r>
            <a:endParaRPr sz="2800" b="1" dirty="0">
              <a:solidFill>
                <a:srgbClr val="002060"/>
              </a:solidFill>
              <a:latin typeface="Arial" panose="020B0604020202020204" pitchFamily="34" charset="0"/>
              <a:ea typeface="Barlow Medium"/>
              <a:cs typeface="Arial" panose="020B0604020202020204" pitchFamily="34" charset="0"/>
              <a:sym typeface="Barlow Medium"/>
            </a:endParaRPr>
          </a:p>
        </p:txBody>
      </p:sp>
      <p:sp>
        <p:nvSpPr>
          <p:cNvPr id="1689" name="Google Shape;1689;p34">
            <a:hlinkClick r:id="rId4" action="ppaction://hlinksldjump"/>
          </p:cNvPr>
          <p:cNvSpPr/>
          <p:nvPr/>
        </p:nvSpPr>
        <p:spPr>
          <a:xfrm>
            <a:off x="1100975" y="1475428"/>
            <a:ext cx="979632" cy="572700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Barlow Medium"/>
                <a:cs typeface="Arial" panose="020B0604020202020204" pitchFamily="34" charset="0"/>
                <a:sym typeface="Barlow Medium"/>
              </a:rPr>
              <a:t>01</a:t>
            </a:r>
            <a:endParaRPr sz="2800" b="1" dirty="0">
              <a:solidFill>
                <a:srgbClr val="002060"/>
              </a:solidFill>
              <a:latin typeface="Arial" panose="020B0604020202020204" pitchFamily="34" charset="0"/>
              <a:ea typeface="Barlow Medium"/>
              <a:cs typeface="Arial" panose="020B0604020202020204" pitchFamily="34" charset="0"/>
              <a:sym typeface="Barlow Medium"/>
            </a:endParaRPr>
          </a:p>
        </p:txBody>
      </p:sp>
      <p:grpSp>
        <p:nvGrpSpPr>
          <p:cNvPr id="1693" name="Google Shape;1693;p34"/>
          <p:cNvGrpSpPr/>
          <p:nvPr/>
        </p:nvGrpSpPr>
        <p:grpSpPr>
          <a:xfrm>
            <a:off x="6525279" y="1038262"/>
            <a:ext cx="2618712" cy="3677588"/>
            <a:chOff x="6525279" y="1038262"/>
            <a:chExt cx="2618712" cy="3677588"/>
          </a:xfrm>
        </p:grpSpPr>
        <p:grpSp>
          <p:nvGrpSpPr>
            <p:cNvPr id="1694" name="Google Shape;1694;p34"/>
            <p:cNvGrpSpPr/>
            <p:nvPr/>
          </p:nvGrpSpPr>
          <p:grpSpPr>
            <a:xfrm flipH="1">
              <a:off x="8554650" y="2477284"/>
              <a:ext cx="151241" cy="137891"/>
              <a:chOff x="1474943" y="3859420"/>
              <a:chExt cx="118956" cy="108456"/>
            </a:xfrm>
          </p:grpSpPr>
          <p:sp>
            <p:nvSpPr>
              <p:cNvPr id="1695" name="Google Shape;1695;p34"/>
              <p:cNvSpPr/>
              <p:nvPr/>
            </p:nvSpPr>
            <p:spPr>
              <a:xfrm>
                <a:off x="1474943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1" y="0"/>
                      <a:pt x="1" y="1347"/>
                      <a:pt x="868" y="1347"/>
                    </a:cubicBezTo>
                    <a:cubicBezTo>
                      <a:pt x="1736" y="1347"/>
                      <a:pt x="1736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34"/>
              <p:cNvSpPr/>
              <p:nvPr/>
            </p:nvSpPr>
            <p:spPr>
              <a:xfrm>
                <a:off x="1511302" y="3859420"/>
                <a:ext cx="46238" cy="3576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325" extrusionOk="0">
                    <a:moveTo>
                      <a:pt x="868" y="1"/>
                    </a:moveTo>
                    <a:cubicBezTo>
                      <a:pt x="0" y="1"/>
                      <a:pt x="0" y="1324"/>
                      <a:pt x="868" y="1324"/>
                    </a:cubicBezTo>
                    <a:cubicBezTo>
                      <a:pt x="1712" y="1324"/>
                      <a:pt x="1712" y="1"/>
                      <a:pt x="8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34"/>
              <p:cNvSpPr/>
              <p:nvPr/>
            </p:nvSpPr>
            <p:spPr>
              <a:xfrm>
                <a:off x="1547040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0" y="0"/>
                      <a:pt x="0" y="1347"/>
                      <a:pt x="868" y="1347"/>
                    </a:cubicBezTo>
                    <a:cubicBezTo>
                      <a:pt x="1735" y="1347"/>
                      <a:pt x="1735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98" name="Google Shape;1698;p34"/>
            <p:cNvSpPr/>
            <p:nvPr/>
          </p:nvSpPr>
          <p:spPr>
            <a:xfrm flipH="1">
              <a:off x="8746540" y="183935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4"/>
            <p:cNvSpPr/>
            <p:nvPr/>
          </p:nvSpPr>
          <p:spPr>
            <a:xfrm flipH="1">
              <a:off x="8690476" y="172722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4"/>
            <p:cNvSpPr/>
            <p:nvPr/>
          </p:nvSpPr>
          <p:spPr>
            <a:xfrm flipH="1">
              <a:off x="8634413" y="183935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4"/>
            <p:cNvSpPr/>
            <p:nvPr/>
          </p:nvSpPr>
          <p:spPr>
            <a:xfrm flipH="1">
              <a:off x="8293912" y="2647182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4"/>
            <p:cNvSpPr/>
            <p:nvPr/>
          </p:nvSpPr>
          <p:spPr>
            <a:xfrm flipH="1">
              <a:off x="9051608" y="309338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4"/>
            <p:cNvSpPr/>
            <p:nvPr/>
          </p:nvSpPr>
          <p:spPr>
            <a:xfrm flipH="1">
              <a:off x="8560662" y="335433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4"/>
            <p:cNvSpPr/>
            <p:nvPr/>
          </p:nvSpPr>
          <p:spPr>
            <a:xfrm flipH="1">
              <a:off x="7792772" y="146501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4"/>
            <p:cNvSpPr/>
            <p:nvPr/>
          </p:nvSpPr>
          <p:spPr>
            <a:xfrm flipH="1">
              <a:off x="8056400" y="160606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4"/>
            <p:cNvSpPr/>
            <p:nvPr/>
          </p:nvSpPr>
          <p:spPr>
            <a:xfrm flipH="1">
              <a:off x="8521630" y="204242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4"/>
            <p:cNvSpPr/>
            <p:nvPr/>
          </p:nvSpPr>
          <p:spPr>
            <a:xfrm flipH="1">
              <a:off x="8056147" y="165105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4"/>
            <p:cNvSpPr/>
            <p:nvPr/>
          </p:nvSpPr>
          <p:spPr>
            <a:xfrm flipH="1">
              <a:off x="8267032" y="191160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4"/>
            <p:cNvSpPr/>
            <p:nvPr/>
          </p:nvSpPr>
          <p:spPr>
            <a:xfrm flipH="1">
              <a:off x="8502833" y="203861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4"/>
            <p:cNvSpPr/>
            <p:nvPr/>
          </p:nvSpPr>
          <p:spPr>
            <a:xfrm flipH="1">
              <a:off x="8910936" y="236906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4"/>
            <p:cNvSpPr/>
            <p:nvPr/>
          </p:nvSpPr>
          <p:spPr>
            <a:xfrm flipH="1">
              <a:off x="7471219" y="1038262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4"/>
            <p:cNvSpPr/>
            <p:nvPr/>
          </p:nvSpPr>
          <p:spPr>
            <a:xfrm flipH="1">
              <a:off x="8127644" y="1597204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4"/>
            <p:cNvSpPr/>
            <p:nvPr/>
          </p:nvSpPr>
          <p:spPr>
            <a:xfrm flipH="1">
              <a:off x="8747766" y="2366461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4"/>
            <p:cNvSpPr/>
            <p:nvPr/>
          </p:nvSpPr>
          <p:spPr>
            <a:xfrm flipH="1">
              <a:off x="8835551" y="2670649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4"/>
            <p:cNvSpPr/>
            <p:nvPr/>
          </p:nvSpPr>
          <p:spPr>
            <a:xfrm flipH="1">
              <a:off x="8937158" y="2837471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4"/>
            <p:cNvSpPr/>
            <p:nvPr/>
          </p:nvSpPr>
          <p:spPr>
            <a:xfrm flipH="1">
              <a:off x="8917597" y="3011361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4"/>
            <p:cNvSpPr/>
            <p:nvPr/>
          </p:nvSpPr>
          <p:spPr>
            <a:xfrm flipH="1">
              <a:off x="9040559" y="3122587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4"/>
            <p:cNvSpPr/>
            <p:nvPr/>
          </p:nvSpPr>
          <p:spPr>
            <a:xfrm flipH="1">
              <a:off x="9069214" y="3430902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4"/>
            <p:cNvSpPr/>
            <p:nvPr/>
          </p:nvSpPr>
          <p:spPr>
            <a:xfrm flipH="1">
              <a:off x="9078171" y="3682558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4"/>
            <p:cNvSpPr/>
            <p:nvPr/>
          </p:nvSpPr>
          <p:spPr>
            <a:xfrm flipH="1">
              <a:off x="8617736" y="1868079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4"/>
            <p:cNvSpPr/>
            <p:nvPr/>
          </p:nvSpPr>
          <p:spPr>
            <a:xfrm flipH="1">
              <a:off x="8389552" y="20636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4"/>
            <p:cNvSpPr/>
            <p:nvPr/>
          </p:nvSpPr>
          <p:spPr>
            <a:xfrm flipH="1">
              <a:off x="8230233" y="253042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4"/>
            <p:cNvSpPr/>
            <p:nvPr/>
          </p:nvSpPr>
          <p:spPr>
            <a:xfrm flipH="1">
              <a:off x="7972517" y="228131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4"/>
            <p:cNvSpPr/>
            <p:nvPr/>
          </p:nvSpPr>
          <p:spPr>
            <a:xfrm flipH="1">
              <a:off x="8360269" y="251632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4"/>
            <p:cNvSpPr/>
            <p:nvPr/>
          </p:nvSpPr>
          <p:spPr>
            <a:xfrm flipH="1">
              <a:off x="8042238" y="201654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4"/>
            <p:cNvSpPr/>
            <p:nvPr/>
          </p:nvSpPr>
          <p:spPr>
            <a:xfrm flipH="1">
              <a:off x="7597296" y="177095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4"/>
            <p:cNvSpPr/>
            <p:nvPr/>
          </p:nvSpPr>
          <p:spPr>
            <a:xfrm flipH="1">
              <a:off x="7845596" y="210978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4"/>
            <p:cNvSpPr/>
            <p:nvPr/>
          </p:nvSpPr>
          <p:spPr>
            <a:xfrm flipH="1">
              <a:off x="8220041" y="170246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4"/>
            <p:cNvSpPr/>
            <p:nvPr/>
          </p:nvSpPr>
          <p:spPr>
            <a:xfrm flipH="1">
              <a:off x="8029311" y="1278642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4"/>
            <p:cNvSpPr/>
            <p:nvPr/>
          </p:nvSpPr>
          <p:spPr>
            <a:xfrm flipH="1">
              <a:off x="8116870" y="1145682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4"/>
            <p:cNvSpPr/>
            <p:nvPr/>
          </p:nvSpPr>
          <p:spPr>
            <a:xfrm flipH="1">
              <a:off x="8847487" y="140739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4"/>
            <p:cNvSpPr/>
            <p:nvPr/>
          </p:nvSpPr>
          <p:spPr>
            <a:xfrm flipH="1">
              <a:off x="8975935" y="166406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4"/>
            <p:cNvSpPr/>
            <p:nvPr/>
          </p:nvSpPr>
          <p:spPr>
            <a:xfrm flipH="1">
              <a:off x="8832615" y="16222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4"/>
            <p:cNvSpPr/>
            <p:nvPr/>
          </p:nvSpPr>
          <p:spPr>
            <a:xfrm flipH="1">
              <a:off x="8809120" y="203614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4"/>
            <p:cNvSpPr/>
            <p:nvPr/>
          </p:nvSpPr>
          <p:spPr>
            <a:xfrm flipH="1">
              <a:off x="8881937" y="228759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6" name="Google Shape;1736;p34"/>
            <p:cNvGrpSpPr/>
            <p:nvPr/>
          </p:nvGrpSpPr>
          <p:grpSpPr>
            <a:xfrm>
              <a:off x="6525279" y="2126218"/>
              <a:ext cx="806084" cy="1268203"/>
              <a:chOff x="6572342" y="1937643"/>
              <a:chExt cx="806084" cy="1268203"/>
            </a:xfrm>
          </p:grpSpPr>
          <p:sp>
            <p:nvSpPr>
              <p:cNvPr id="1737" name="Google Shape;1737;p34"/>
              <p:cNvSpPr/>
              <p:nvPr/>
            </p:nvSpPr>
            <p:spPr>
              <a:xfrm flipH="1">
                <a:off x="6572342" y="1937643"/>
                <a:ext cx="806084" cy="1268203"/>
              </a:xfrm>
              <a:custGeom>
                <a:avLst/>
                <a:gdLst/>
                <a:ahLst/>
                <a:cxnLst/>
                <a:rect l="l" t="t" r="r" b="b"/>
                <a:pathLst>
                  <a:path w="23489" h="36955" extrusionOk="0">
                    <a:moveTo>
                      <a:pt x="17622" y="1"/>
                    </a:moveTo>
                    <a:lnTo>
                      <a:pt x="17622" y="1"/>
                    </a:lnTo>
                    <a:cubicBezTo>
                      <a:pt x="15180" y="2329"/>
                      <a:pt x="13103" y="5022"/>
                      <a:pt x="10660" y="7350"/>
                    </a:cubicBezTo>
                    <a:cubicBezTo>
                      <a:pt x="7602" y="10158"/>
                      <a:pt x="4406" y="13353"/>
                      <a:pt x="2580" y="17256"/>
                    </a:cubicBezTo>
                    <a:cubicBezTo>
                      <a:pt x="1" y="22894"/>
                      <a:pt x="868" y="31088"/>
                      <a:pt x="1850" y="36955"/>
                    </a:cubicBezTo>
                    <a:cubicBezTo>
                      <a:pt x="17508" y="32686"/>
                      <a:pt x="23488" y="13467"/>
                      <a:pt x="17622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34"/>
              <p:cNvSpPr/>
              <p:nvPr/>
            </p:nvSpPr>
            <p:spPr>
              <a:xfrm flipH="1">
                <a:off x="6809165" y="2149078"/>
                <a:ext cx="501688" cy="1055366"/>
              </a:xfrm>
              <a:custGeom>
                <a:avLst/>
                <a:gdLst/>
                <a:ahLst/>
                <a:cxnLst/>
                <a:rect l="l" t="t" r="r" b="b"/>
                <a:pathLst>
                  <a:path w="14619" h="30753" extrusionOk="0">
                    <a:moveTo>
                      <a:pt x="14189" y="0"/>
                    </a:moveTo>
                    <a:cubicBezTo>
                      <a:pt x="14051" y="0"/>
                      <a:pt x="13912" y="70"/>
                      <a:pt x="13850" y="231"/>
                    </a:cubicBezTo>
                    <a:cubicBezTo>
                      <a:pt x="11955" y="5686"/>
                      <a:pt x="9079" y="10685"/>
                      <a:pt x="6934" y="16003"/>
                    </a:cubicBezTo>
                    <a:cubicBezTo>
                      <a:pt x="4994" y="20887"/>
                      <a:pt x="3350" y="26000"/>
                      <a:pt x="178" y="30269"/>
                    </a:cubicBezTo>
                    <a:cubicBezTo>
                      <a:pt x="0" y="30511"/>
                      <a:pt x="245" y="30753"/>
                      <a:pt x="500" y="30753"/>
                    </a:cubicBezTo>
                    <a:cubicBezTo>
                      <a:pt x="606" y="30753"/>
                      <a:pt x="714" y="30711"/>
                      <a:pt x="794" y="30611"/>
                    </a:cubicBezTo>
                    <a:cubicBezTo>
                      <a:pt x="3807" y="26548"/>
                      <a:pt x="5473" y="21663"/>
                      <a:pt x="7299" y="17007"/>
                    </a:cubicBezTo>
                    <a:cubicBezTo>
                      <a:pt x="9490" y="11369"/>
                      <a:pt x="12526" y="6119"/>
                      <a:pt x="14535" y="436"/>
                    </a:cubicBezTo>
                    <a:cubicBezTo>
                      <a:pt x="14618" y="171"/>
                      <a:pt x="14405" y="0"/>
                      <a:pt x="14189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34"/>
              <p:cNvSpPr/>
              <p:nvPr/>
            </p:nvSpPr>
            <p:spPr>
              <a:xfrm flipH="1">
                <a:off x="7164520" y="2955179"/>
                <a:ext cx="14928" cy="1568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57" extrusionOk="0">
                    <a:moveTo>
                      <a:pt x="411" y="0"/>
                    </a:moveTo>
                    <a:cubicBezTo>
                      <a:pt x="275" y="46"/>
                      <a:pt x="138" y="92"/>
                      <a:pt x="1" y="115"/>
                    </a:cubicBezTo>
                    <a:cubicBezTo>
                      <a:pt x="138" y="229"/>
                      <a:pt x="275" y="343"/>
                      <a:pt x="434" y="457"/>
                    </a:cubicBezTo>
                    <a:cubicBezTo>
                      <a:pt x="411" y="320"/>
                      <a:pt x="411" y="160"/>
                      <a:pt x="411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34"/>
              <p:cNvSpPr/>
              <p:nvPr/>
            </p:nvSpPr>
            <p:spPr>
              <a:xfrm flipH="1">
                <a:off x="6953949" y="2677991"/>
                <a:ext cx="283154" cy="304911"/>
              </a:xfrm>
              <a:custGeom>
                <a:avLst/>
                <a:gdLst/>
                <a:ahLst/>
                <a:cxnLst/>
                <a:rect l="l" t="t" r="r" b="b"/>
                <a:pathLst>
                  <a:path w="8251" h="8885" extrusionOk="0">
                    <a:moveTo>
                      <a:pt x="414" y="0"/>
                    </a:moveTo>
                    <a:cubicBezTo>
                      <a:pt x="207" y="0"/>
                      <a:pt x="1" y="170"/>
                      <a:pt x="83" y="431"/>
                    </a:cubicBezTo>
                    <a:cubicBezTo>
                      <a:pt x="927" y="3056"/>
                      <a:pt x="1270" y="5795"/>
                      <a:pt x="1407" y="8534"/>
                    </a:cubicBezTo>
                    <a:cubicBezTo>
                      <a:pt x="1427" y="8736"/>
                      <a:pt x="1590" y="8884"/>
                      <a:pt x="1785" y="8884"/>
                    </a:cubicBezTo>
                    <a:cubicBezTo>
                      <a:pt x="1811" y="8884"/>
                      <a:pt x="1837" y="8882"/>
                      <a:pt x="1863" y="8876"/>
                    </a:cubicBezTo>
                    <a:cubicBezTo>
                      <a:pt x="4077" y="8329"/>
                      <a:pt x="6337" y="7164"/>
                      <a:pt x="8003" y="5612"/>
                    </a:cubicBezTo>
                    <a:cubicBezTo>
                      <a:pt x="8251" y="5365"/>
                      <a:pt x="8019" y="5008"/>
                      <a:pt x="7743" y="5008"/>
                    </a:cubicBezTo>
                    <a:cubicBezTo>
                      <a:pt x="7662" y="5008"/>
                      <a:pt x="7578" y="5038"/>
                      <a:pt x="7501" y="5110"/>
                    </a:cubicBezTo>
                    <a:cubicBezTo>
                      <a:pt x="6040" y="6503"/>
                      <a:pt x="4054" y="7552"/>
                      <a:pt x="2091" y="8077"/>
                    </a:cubicBezTo>
                    <a:cubicBezTo>
                      <a:pt x="2091" y="8237"/>
                      <a:pt x="2091" y="8397"/>
                      <a:pt x="2114" y="8534"/>
                    </a:cubicBezTo>
                    <a:cubicBezTo>
                      <a:pt x="1955" y="8420"/>
                      <a:pt x="1818" y="8306"/>
                      <a:pt x="1681" y="8192"/>
                    </a:cubicBezTo>
                    <a:cubicBezTo>
                      <a:pt x="1818" y="8169"/>
                      <a:pt x="1955" y="8123"/>
                      <a:pt x="2091" y="8077"/>
                    </a:cubicBezTo>
                    <a:cubicBezTo>
                      <a:pt x="1932" y="5430"/>
                      <a:pt x="1566" y="2782"/>
                      <a:pt x="745" y="248"/>
                    </a:cubicBezTo>
                    <a:cubicBezTo>
                      <a:pt x="690" y="75"/>
                      <a:pt x="552" y="0"/>
                      <a:pt x="41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34"/>
              <p:cNvSpPr/>
              <p:nvPr/>
            </p:nvSpPr>
            <p:spPr>
              <a:xfrm flipH="1">
                <a:off x="6844269" y="2526819"/>
                <a:ext cx="309029" cy="225500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6571" extrusionOk="0">
                    <a:moveTo>
                      <a:pt x="429" y="0"/>
                    </a:moveTo>
                    <a:cubicBezTo>
                      <a:pt x="215" y="0"/>
                      <a:pt x="1" y="170"/>
                      <a:pt x="83" y="431"/>
                    </a:cubicBezTo>
                    <a:cubicBezTo>
                      <a:pt x="699" y="2371"/>
                      <a:pt x="1293" y="4334"/>
                      <a:pt x="1795" y="6297"/>
                    </a:cubicBezTo>
                    <a:cubicBezTo>
                      <a:pt x="1841" y="6434"/>
                      <a:pt x="1978" y="6571"/>
                      <a:pt x="2137" y="6571"/>
                    </a:cubicBezTo>
                    <a:cubicBezTo>
                      <a:pt x="4443" y="6297"/>
                      <a:pt x="6999" y="4882"/>
                      <a:pt x="8734" y="3398"/>
                    </a:cubicBezTo>
                    <a:cubicBezTo>
                      <a:pt x="9005" y="3163"/>
                      <a:pt x="8761" y="2814"/>
                      <a:pt x="8478" y="2814"/>
                    </a:cubicBezTo>
                    <a:cubicBezTo>
                      <a:pt x="8404" y="2814"/>
                      <a:pt x="8326" y="2839"/>
                      <a:pt x="8255" y="2896"/>
                    </a:cubicBezTo>
                    <a:cubicBezTo>
                      <a:pt x="6862" y="4083"/>
                      <a:pt x="5082" y="4950"/>
                      <a:pt x="3370" y="5566"/>
                    </a:cubicBezTo>
                    <a:cubicBezTo>
                      <a:pt x="3096" y="5658"/>
                      <a:pt x="2822" y="5726"/>
                      <a:pt x="2525" y="5795"/>
                    </a:cubicBezTo>
                    <a:cubicBezTo>
                      <a:pt x="2520" y="5796"/>
                      <a:pt x="2515" y="5797"/>
                      <a:pt x="2510" y="5797"/>
                    </a:cubicBezTo>
                    <a:cubicBezTo>
                      <a:pt x="2284" y="5797"/>
                      <a:pt x="1999" y="4330"/>
                      <a:pt x="1955" y="4151"/>
                    </a:cubicBezTo>
                    <a:cubicBezTo>
                      <a:pt x="1567" y="2850"/>
                      <a:pt x="1156" y="1549"/>
                      <a:pt x="768" y="248"/>
                    </a:cubicBezTo>
                    <a:cubicBezTo>
                      <a:pt x="713" y="75"/>
                      <a:pt x="571" y="0"/>
                      <a:pt x="429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34"/>
              <p:cNvSpPr/>
              <p:nvPr/>
            </p:nvSpPr>
            <p:spPr>
              <a:xfrm flipH="1">
                <a:off x="6984349" y="2549400"/>
                <a:ext cx="14928" cy="11016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1" extrusionOk="0">
                    <a:moveTo>
                      <a:pt x="343" y="1"/>
                    </a:moveTo>
                    <a:cubicBezTo>
                      <a:pt x="229" y="24"/>
                      <a:pt x="115" y="47"/>
                      <a:pt x="0" y="69"/>
                    </a:cubicBezTo>
                    <a:cubicBezTo>
                      <a:pt x="137" y="161"/>
                      <a:pt x="297" y="252"/>
                      <a:pt x="434" y="321"/>
                    </a:cubicBezTo>
                    <a:cubicBezTo>
                      <a:pt x="411" y="206"/>
                      <a:pt x="366" y="92"/>
                      <a:pt x="343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34"/>
              <p:cNvSpPr/>
              <p:nvPr/>
            </p:nvSpPr>
            <p:spPr>
              <a:xfrm flipH="1">
                <a:off x="6815543" y="2366999"/>
                <a:ext cx="244855" cy="208685"/>
              </a:xfrm>
              <a:custGeom>
                <a:avLst/>
                <a:gdLst/>
                <a:ahLst/>
                <a:cxnLst/>
                <a:rect l="l" t="t" r="r" b="b"/>
                <a:pathLst>
                  <a:path w="7135" h="6081" extrusionOk="0">
                    <a:moveTo>
                      <a:pt x="417" y="1"/>
                    </a:moveTo>
                    <a:cubicBezTo>
                      <a:pt x="213" y="1"/>
                      <a:pt x="1" y="171"/>
                      <a:pt x="70" y="431"/>
                    </a:cubicBezTo>
                    <a:cubicBezTo>
                      <a:pt x="572" y="2235"/>
                      <a:pt x="1142" y="3992"/>
                      <a:pt x="1530" y="5818"/>
                    </a:cubicBezTo>
                    <a:cubicBezTo>
                      <a:pt x="1568" y="5989"/>
                      <a:pt x="1717" y="6081"/>
                      <a:pt x="1870" y="6081"/>
                    </a:cubicBezTo>
                    <a:cubicBezTo>
                      <a:pt x="1902" y="6081"/>
                      <a:pt x="1933" y="6077"/>
                      <a:pt x="1964" y="6069"/>
                    </a:cubicBezTo>
                    <a:cubicBezTo>
                      <a:pt x="3585" y="5681"/>
                      <a:pt x="5160" y="5202"/>
                      <a:pt x="6735" y="4723"/>
                    </a:cubicBezTo>
                    <a:cubicBezTo>
                      <a:pt x="7134" y="4596"/>
                      <a:pt x="7011" y="4025"/>
                      <a:pt x="6649" y="4025"/>
                    </a:cubicBezTo>
                    <a:cubicBezTo>
                      <a:pt x="6619" y="4025"/>
                      <a:pt x="6586" y="4029"/>
                      <a:pt x="6552" y="4038"/>
                    </a:cubicBezTo>
                    <a:cubicBezTo>
                      <a:pt x="5091" y="4494"/>
                      <a:pt x="3630" y="4951"/>
                      <a:pt x="2124" y="5316"/>
                    </a:cubicBezTo>
                    <a:cubicBezTo>
                      <a:pt x="2147" y="5407"/>
                      <a:pt x="2192" y="5521"/>
                      <a:pt x="2215" y="5636"/>
                    </a:cubicBezTo>
                    <a:cubicBezTo>
                      <a:pt x="2078" y="5567"/>
                      <a:pt x="1918" y="5476"/>
                      <a:pt x="1781" y="5384"/>
                    </a:cubicBezTo>
                    <a:cubicBezTo>
                      <a:pt x="1896" y="5362"/>
                      <a:pt x="2010" y="5339"/>
                      <a:pt x="2124" y="5316"/>
                    </a:cubicBezTo>
                    <a:cubicBezTo>
                      <a:pt x="1736" y="3604"/>
                      <a:pt x="1211" y="1938"/>
                      <a:pt x="731" y="249"/>
                    </a:cubicBezTo>
                    <a:cubicBezTo>
                      <a:pt x="686" y="76"/>
                      <a:pt x="553" y="1"/>
                      <a:pt x="417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34"/>
              <p:cNvSpPr/>
              <p:nvPr/>
            </p:nvSpPr>
            <p:spPr>
              <a:xfrm flipH="1">
                <a:off x="6895843" y="2344177"/>
                <a:ext cx="1180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89" extrusionOk="0">
                    <a:moveTo>
                      <a:pt x="275" y="1"/>
                    </a:moveTo>
                    <a:cubicBezTo>
                      <a:pt x="184" y="24"/>
                      <a:pt x="92" y="46"/>
                      <a:pt x="1" y="46"/>
                    </a:cubicBezTo>
                    <a:cubicBezTo>
                      <a:pt x="115" y="161"/>
                      <a:pt x="229" y="275"/>
                      <a:pt x="343" y="389"/>
                    </a:cubicBezTo>
                    <a:cubicBezTo>
                      <a:pt x="321" y="252"/>
                      <a:pt x="298" y="138"/>
                      <a:pt x="275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34"/>
              <p:cNvSpPr/>
              <p:nvPr/>
            </p:nvSpPr>
            <p:spPr>
              <a:xfrm flipH="1">
                <a:off x="6740488" y="2212464"/>
                <a:ext cx="215891" cy="157655"/>
              </a:xfrm>
              <a:custGeom>
                <a:avLst/>
                <a:gdLst/>
                <a:ahLst/>
                <a:cxnLst/>
                <a:rect l="l" t="t" r="r" b="b"/>
                <a:pathLst>
                  <a:path w="6291" h="4594" extrusionOk="0">
                    <a:moveTo>
                      <a:pt x="417" y="1"/>
                    </a:moveTo>
                    <a:cubicBezTo>
                      <a:pt x="205" y="1"/>
                      <a:pt x="0" y="166"/>
                      <a:pt x="97" y="415"/>
                    </a:cubicBezTo>
                    <a:cubicBezTo>
                      <a:pt x="576" y="1648"/>
                      <a:pt x="919" y="2903"/>
                      <a:pt x="1056" y="4227"/>
                    </a:cubicBezTo>
                    <a:cubicBezTo>
                      <a:pt x="1077" y="4400"/>
                      <a:pt x="1202" y="4594"/>
                      <a:pt x="1390" y="4594"/>
                    </a:cubicBezTo>
                    <a:cubicBezTo>
                      <a:pt x="1400" y="4594"/>
                      <a:pt x="1410" y="4593"/>
                      <a:pt x="1421" y="4592"/>
                    </a:cubicBezTo>
                    <a:cubicBezTo>
                      <a:pt x="3087" y="4364"/>
                      <a:pt x="4365" y="3314"/>
                      <a:pt x="5918" y="2743"/>
                    </a:cubicBezTo>
                    <a:cubicBezTo>
                      <a:pt x="6290" y="2598"/>
                      <a:pt x="6175" y="2040"/>
                      <a:pt x="5843" y="2040"/>
                    </a:cubicBezTo>
                    <a:cubicBezTo>
                      <a:pt x="5809" y="2040"/>
                      <a:pt x="5773" y="2046"/>
                      <a:pt x="5735" y="2058"/>
                    </a:cubicBezTo>
                    <a:cubicBezTo>
                      <a:pt x="4365" y="2583"/>
                      <a:pt x="3156" y="3542"/>
                      <a:pt x="1695" y="3839"/>
                    </a:cubicBezTo>
                    <a:cubicBezTo>
                      <a:pt x="1718" y="3976"/>
                      <a:pt x="1741" y="4090"/>
                      <a:pt x="1763" y="4227"/>
                    </a:cubicBezTo>
                    <a:cubicBezTo>
                      <a:pt x="1649" y="4113"/>
                      <a:pt x="1535" y="3999"/>
                      <a:pt x="1421" y="3884"/>
                    </a:cubicBezTo>
                    <a:cubicBezTo>
                      <a:pt x="1512" y="3884"/>
                      <a:pt x="1604" y="3862"/>
                      <a:pt x="1695" y="3839"/>
                    </a:cubicBezTo>
                    <a:cubicBezTo>
                      <a:pt x="1535" y="2583"/>
                      <a:pt x="1216" y="1396"/>
                      <a:pt x="759" y="232"/>
                    </a:cubicBezTo>
                    <a:cubicBezTo>
                      <a:pt x="696" y="71"/>
                      <a:pt x="555" y="1"/>
                      <a:pt x="417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34"/>
              <p:cNvSpPr/>
              <p:nvPr/>
            </p:nvSpPr>
            <p:spPr>
              <a:xfrm flipH="1">
                <a:off x="6796355" y="2432718"/>
                <a:ext cx="46260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34"/>
              <p:cNvSpPr/>
              <p:nvPr/>
            </p:nvSpPr>
            <p:spPr>
              <a:xfrm flipH="1">
                <a:off x="6771302" y="238179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3" y="0"/>
                    </a:moveTo>
                    <a:cubicBezTo>
                      <a:pt x="1" y="0"/>
                      <a:pt x="1" y="1050"/>
                      <a:pt x="663" y="1050"/>
                    </a:cubicBezTo>
                    <a:cubicBezTo>
                      <a:pt x="1348" y="1050"/>
                      <a:pt x="1348" y="0"/>
                      <a:pt x="663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34"/>
              <p:cNvSpPr/>
              <p:nvPr/>
            </p:nvSpPr>
            <p:spPr>
              <a:xfrm flipH="1">
                <a:off x="6746216" y="2428017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34"/>
              <p:cNvSpPr/>
              <p:nvPr/>
            </p:nvSpPr>
            <p:spPr>
              <a:xfrm flipH="1">
                <a:off x="7137101" y="2445244"/>
                <a:ext cx="45471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24" y="1027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34"/>
              <p:cNvSpPr/>
              <p:nvPr/>
            </p:nvSpPr>
            <p:spPr>
              <a:xfrm flipH="1">
                <a:off x="7115961" y="2390404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34"/>
              <p:cNvSpPr/>
              <p:nvPr/>
            </p:nvSpPr>
            <p:spPr>
              <a:xfrm flipH="1">
                <a:off x="7082294" y="2445244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85" y="0"/>
                    </a:moveTo>
                    <a:cubicBezTo>
                      <a:pt x="0" y="0"/>
                      <a:pt x="0" y="1027"/>
                      <a:pt x="685" y="1027"/>
                    </a:cubicBezTo>
                    <a:cubicBezTo>
                      <a:pt x="1347" y="1027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34"/>
              <p:cNvSpPr/>
              <p:nvPr/>
            </p:nvSpPr>
            <p:spPr>
              <a:xfrm flipH="1">
                <a:off x="6801056" y="2276062"/>
                <a:ext cx="46260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28" extrusionOk="0">
                    <a:moveTo>
                      <a:pt x="685" y="1"/>
                    </a:moveTo>
                    <a:cubicBezTo>
                      <a:pt x="1" y="1"/>
                      <a:pt x="1" y="1028"/>
                      <a:pt x="685" y="1028"/>
                    </a:cubicBezTo>
                    <a:cubicBezTo>
                      <a:pt x="1347" y="1028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34"/>
              <p:cNvSpPr/>
              <p:nvPr/>
            </p:nvSpPr>
            <p:spPr>
              <a:xfrm flipH="1">
                <a:off x="6767390" y="229644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34"/>
              <p:cNvSpPr/>
              <p:nvPr/>
            </p:nvSpPr>
            <p:spPr>
              <a:xfrm flipH="1">
                <a:off x="6796355" y="2667695"/>
                <a:ext cx="46260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34"/>
              <p:cNvSpPr/>
              <p:nvPr/>
            </p:nvSpPr>
            <p:spPr>
              <a:xfrm flipH="1">
                <a:off x="6776004" y="2621469"/>
                <a:ext cx="45471" cy="3531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9" extrusionOk="0">
                    <a:moveTo>
                      <a:pt x="663" y="1"/>
                    </a:moveTo>
                    <a:cubicBezTo>
                      <a:pt x="1" y="1"/>
                      <a:pt x="1" y="1028"/>
                      <a:pt x="663" y="1028"/>
                    </a:cubicBezTo>
                    <a:cubicBezTo>
                      <a:pt x="1325" y="1028"/>
                      <a:pt x="1325" y="1"/>
                      <a:pt x="663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34"/>
              <p:cNvSpPr/>
              <p:nvPr/>
            </p:nvSpPr>
            <p:spPr>
              <a:xfrm flipH="1">
                <a:off x="7254606" y="265908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0"/>
                      <a:pt x="685" y="1050"/>
                    </a:cubicBezTo>
                    <a:cubicBezTo>
                      <a:pt x="1347" y="1050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34"/>
              <p:cNvSpPr/>
              <p:nvPr/>
            </p:nvSpPr>
            <p:spPr>
              <a:xfrm flipH="1">
                <a:off x="7249905" y="2608943"/>
                <a:ext cx="46260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28" extrusionOk="0">
                    <a:moveTo>
                      <a:pt x="663" y="1"/>
                    </a:moveTo>
                    <a:cubicBezTo>
                      <a:pt x="1" y="1"/>
                      <a:pt x="1" y="1028"/>
                      <a:pt x="663" y="1028"/>
                    </a:cubicBezTo>
                    <a:cubicBezTo>
                      <a:pt x="1347" y="1028"/>
                      <a:pt x="1347" y="1"/>
                      <a:pt x="663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8" name="Google Shape;1758;p34"/>
            <p:cNvGrpSpPr/>
            <p:nvPr/>
          </p:nvGrpSpPr>
          <p:grpSpPr>
            <a:xfrm>
              <a:off x="6783946" y="1637898"/>
              <a:ext cx="2058395" cy="2804648"/>
              <a:chOff x="2072675" y="629825"/>
              <a:chExt cx="3226325" cy="4396000"/>
            </a:xfrm>
          </p:grpSpPr>
          <p:sp>
            <p:nvSpPr>
              <p:cNvPr id="1759" name="Google Shape;1759;p34"/>
              <p:cNvSpPr/>
              <p:nvPr/>
            </p:nvSpPr>
            <p:spPr>
              <a:xfrm>
                <a:off x="2993025" y="1196400"/>
                <a:ext cx="362250" cy="476300"/>
              </a:xfrm>
              <a:custGeom>
                <a:avLst/>
                <a:gdLst/>
                <a:ahLst/>
                <a:cxnLst/>
                <a:rect l="l" t="t" r="r" b="b"/>
                <a:pathLst>
                  <a:path w="14490" h="19052" extrusionOk="0">
                    <a:moveTo>
                      <a:pt x="8679" y="0"/>
                    </a:moveTo>
                    <a:cubicBezTo>
                      <a:pt x="8345" y="0"/>
                      <a:pt x="8031" y="181"/>
                      <a:pt x="7763" y="628"/>
                    </a:cubicBezTo>
                    <a:cubicBezTo>
                      <a:pt x="7522" y="1014"/>
                      <a:pt x="7450" y="1472"/>
                      <a:pt x="7329" y="1906"/>
                    </a:cubicBezTo>
                    <a:cubicBezTo>
                      <a:pt x="6847" y="3690"/>
                      <a:pt x="5666" y="5185"/>
                      <a:pt x="4460" y="6583"/>
                    </a:cubicBezTo>
                    <a:cubicBezTo>
                      <a:pt x="3255" y="7981"/>
                      <a:pt x="1977" y="9379"/>
                      <a:pt x="1206" y="11043"/>
                    </a:cubicBezTo>
                    <a:cubicBezTo>
                      <a:pt x="1109" y="11284"/>
                      <a:pt x="1013" y="11501"/>
                      <a:pt x="940" y="11742"/>
                    </a:cubicBezTo>
                    <a:cubicBezTo>
                      <a:pt x="0" y="14683"/>
                      <a:pt x="1254" y="18420"/>
                      <a:pt x="4629" y="18975"/>
                    </a:cubicBezTo>
                    <a:cubicBezTo>
                      <a:pt x="4938" y="19027"/>
                      <a:pt x="5249" y="19052"/>
                      <a:pt x="5561" y="19052"/>
                    </a:cubicBezTo>
                    <a:cubicBezTo>
                      <a:pt x="7979" y="19052"/>
                      <a:pt x="10428" y="17554"/>
                      <a:pt x="11837" y="15696"/>
                    </a:cubicBezTo>
                    <a:cubicBezTo>
                      <a:pt x="14489" y="12200"/>
                      <a:pt x="13959" y="6583"/>
                      <a:pt x="11765" y="3039"/>
                    </a:cubicBezTo>
                    <a:cubicBezTo>
                      <a:pt x="11313" y="2323"/>
                      <a:pt x="9873" y="0"/>
                      <a:pt x="8679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34"/>
              <p:cNvSpPr/>
              <p:nvPr/>
            </p:nvSpPr>
            <p:spPr>
              <a:xfrm>
                <a:off x="3178050" y="1303700"/>
                <a:ext cx="133825" cy="267625"/>
              </a:xfrm>
              <a:custGeom>
                <a:avLst/>
                <a:gdLst/>
                <a:ahLst/>
                <a:cxnLst/>
                <a:rect l="l" t="t" r="r" b="b"/>
                <a:pathLst>
                  <a:path w="5353" h="10705" extrusionOk="0">
                    <a:moveTo>
                      <a:pt x="3134" y="1"/>
                    </a:moveTo>
                    <a:cubicBezTo>
                      <a:pt x="2532" y="1158"/>
                      <a:pt x="1760" y="2219"/>
                      <a:pt x="1061" y="3352"/>
                    </a:cubicBezTo>
                    <a:cubicBezTo>
                      <a:pt x="362" y="4533"/>
                      <a:pt x="0" y="5449"/>
                      <a:pt x="73" y="6823"/>
                    </a:cubicBezTo>
                    <a:cubicBezTo>
                      <a:pt x="121" y="7571"/>
                      <a:pt x="531" y="10705"/>
                      <a:pt x="1543" y="10705"/>
                    </a:cubicBezTo>
                    <a:cubicBezTo>
                      <a:pt x="2050" y="10705"/>
                      <a:pt x="3665" y="9017"/>
                      <a:pt x="3954" y="8511"/>
                    </a:cubicBezTo>
                    <a:cubicBezTo>
                      <a:pt x="5352" y="6052"/>
                      <a:pt x="4509" y="2243"/>
                      <a:pt x="3134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34"/>
              <p:cNvSpPr/>
              <p:nvPr/>
            </p:nvSpPr>
            <p:spPr>
              <a:xfrm>
                <a:off x="2072675" y="790800"/>
                <a:ext cx="896250" cy="879650"/>
              </a:xfrm>
              <a:custGeom>
                <a:avLst/>
                <a:gdLst/>
                <a:ahLst/>
                <a:cxnLst/>
                <a:rect l="l" t="t" r="r" b="b"/>
                <a:pathLst>
                  <a:path w="35850" h="35186" extrusionOk="0">
                    <a:moveTo>
                      <a:pt x="7209" y="0"/>
                    </a:moveTo>
                    <a:cubicBezTo>
                      <a:pt x="6703" y="0"/>
                      <a:pt x="6389" y="531"/>
                      <a:pt x="6245" y="1013"/>
                    </a:cubicBezTo>
                    <a:cubicBezTo>
                      <a:pt x="5521" y="3231"/>
                      <a:pt x="5883" y="5666"/>
                      <a:pt x="6655" y="7860"/>
                    </a:cubicBezTo>
                    <a:cubicBezTo>
                      <a:pt x="7426" y="10054"/>
                      <a:pt x="8607" y="12079"/>
                      <a:pt x="9548" y="14200"/>
                    </a:cubicBezTo>
                    <a:cubicBezTo>
                      <a:pt x="9620" y="14393"/>
                      <a:pt x="9692" y="14586"/>
                      <a:pt x="9596" y="14755"/>
                    </a:cubicBezTo>
                    <a:cubicBezTo>
                      <a:pt x="9523" y="14899"/>
                      <a:pt x="9331" y="14948"/>
                      <a:pt x="9138" y="14972"/>
                    </a:cubicBezTo>
                    <a:cubicBezTo>
                      <a:pt x="8969" y="14989"/>
                      <a:pt x="8804" y="14998"/>
                      <a:pt x="8643" y="14998"/>
                    </a:cubicBezTo>
                    <a:cubicBezTo>
                      <a:pt x="7058" y="14998"/>
                      <a:pt x="5830" y="14191"/>
                      <a:pt x="4364" y="13622"/>
                    </a:cubicBezTo>
                    <a:cubicBezTo>
                      <a:pt x="3643" y="13345"/>
                      <a:pt x="2540" y="12678"/>
                      <a:pt x="1678" y="12678"/>
                    </a:cubicBezTo>
                    <a:cubicBezTo>
                      <a:pt x="1187" y="12678"/>
                      <a:pt x="774" y="12895"/>
                      <a:pt x="555" y="13525"/>
                    </a:cubicBezTo>
                    <a:cubicBezTo>
                      <a:pt x="1" y="15092"/>
                      <a:pt x="1447" y="16659"/>
                      <a:pt x="2918" y="17431"/>
                    </a:cubicBezTo>
                    <a:cubicBezTo>
                      <a:pt x="4171" y="18082"/>
                      <a:pt x="5738" y="18805"/>
                      <a:pt x="7113" y="19094"/>
                    </a:cubicBezTo>
                    <a:cubicBezTo>
                      <a:pt x="8559" y="19359"/>
                      <a:pt x="10078" y="19215"/>
                      <a:pt x="11476" y="19697"/>
                    </a:cubicBezTo>
                    <a:cubicBezTo>
                      <a:pt x="12875" y="20203"/>
                      <a:pt x="13983" y="21312"/>
                      <a:pt x="15044" y="22349"/>
                    </a:cubicBezTo>
                    <a:cubicBezTo>
                      <a:pt x="15117" y="22421"/>
                      <a:pt x="15189" y="22493"/>
                      <a:pt x="15261" y="22566"/>
                    </a:cubicBezTo>
                    <a:cubicBezTo>
                      <a:pt x="20155" y="27339"/>
                      <a:pt x="25724" y="30956"/>
                      <a:pt x="31655" y="34355"/>
                    </a:cubicBezTo>
                    <a:cubicBezTo>
                      <a:pt x="32282" y="34716"/>
                      <a:pt x="32933" y="35078"/>
                      <a:pt x="33656" y="35175"/>
                    </a:cubicBezTo>
                    <a:cubicBezTo>
                      <a:pt x="33728" y="35182"/>
                      <a:pt x="33802" y="35185"/>
                      <a:pt x="33875" y="35185"/>
                    </a:cubicBezTo>
                    <a:cubicBezTo>
                      <a:pt x="34538" y="35185"/>
                      <a:pt x="35233" y="34892"/>
                      <a:pt x="35536" y="34307"/>
                    </a:cubicBezTo>
                    <a:cubicBezTo>
                      <a:pt x="35850" y="33632"/>
                      <a:pt x="35560" y="32812"/>
                      <a:pt x="35030" y="32281"/>
                    </a:cubicBezTo>
                    <a:cubicBezTo>
                      <a:pt x="34500" y="31751"/>
                      <a:pt x="33801" y="31462"/>
                      <a:pt x="33126" y="31148"/>
                    </a:cubicBezTo>
                    <a:cubicBezTo>
                      <a:pt x="30835" y="30112"/>
                      <a:pt x="28617" y="28810"/>
                      <a:pt x="26954" y="26929"/>
                    </a:cubicBezTo>
                    <a:cubicBezTo>
                      <a:pt x="25556" y="25338"/>
                      <a:pt x="24278" y="23024"/>
                      <a:pt x="24398" y="20830"/>
                    </a:cubicBezTo>
                    <a:cubicBezTo>
                      <a:pt x="24495" y="18660"/>
                      <a:pt x="24953" y="16442"/>
                      <a:pt x="24109" y="14321"/>
                    </a:cubicBezTo>
                    <a:cubicBezTo>
                      <a:pt x="24013" y="14080"/>
                      <a:pt x="23892" y="13863"/>
                      <a:pt x="23675" y="13742"/>
                    </a:cubicBezTo>
                    <a:cubicBezTo>
                      <a:pt x="23585" y="13699"/>
                      <a:pt x="23497" y="13680"/>
                      <a:pt x="23412" y="13680"/>
                    </a:cubicBezTo>
                    <a:cubicBezTo>
                      <a:pt x="22922" y="13680"/>
                      <a:pt x="22510" y="14321"/>
                      <a:pt x="22325" y="14875"/>
                    </a:cubicBezTo>
                    <a:cubicBezTo>
                      <a:pt x="21964" y="15957"/>
                      <a:pt x="21556" y="20420"/>
                      <a:pt x="20143" y="20420"/>
                    </a:cubicBezTo>
                    <a:cubicBezTo>
                      <a:pt x="20139" y="20420"/>
                      <a:pt x="20135" y="20420"/>
                      <a:pt x="20131" y="20420"/>
                    </a:cubicBezTo>
                    <a:cubicBezTo>
                      <a:pt x="19649" y="20396"/>
                      <a:pt x="19239" y="20131"/>
                      <a:pt x="18853" y="19842"/>
                    </a:cubicBezTo>
                    <a:cubicBezTo>
                      <a:pt x="14466" y="16418"/>
                      <a:pt x="12079" y="11042"/>
                      <a:pt x="10295" y="5762"/>
                    </a:cubicBezTo>
                    <a:cubicBezTo>
                      <a:pt x="9692" y="4026"/>
                      <a:pt x="9138" y="2242"/>
                      <a:pt x="8149" y="700"/>
                    </a:cubicBezTo>
                    <a:cubicBezTo>
                      <a:pt x="7932" y="362"/>
                      <a:pt x="7619" y="0"/>
                      <a:pt x="7209" y="0"/>
                    </a:cubicBezTo>
                    <a:close/>
                  </a:path>
                </a:pathLst>
              </a:custGeom>
              <a:solidFill>
                <a:srgbClr val="8367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34"/>
              <p:cNvSpPr/>
              <p:nvPr/>
            </p:nvSpPr>
            <p:spPr>
              <a:xfrm>
                <a:off x="2896575" y="629825"/>
                <a:ext cx="371300" cy="949825"/>
              </a:xfrm>
              <a:custGeom>
                <a:avLst/>
                <a:gdLst/>
                <a:ahLst/>
                <a:cxnLst/>
                <a:rect l="l" t="t" r="r" b="b"/>
                <a:pathLst>
                  <a:path w="14852" h="37993" extrusionOk="0">
                    <a:moveTo>
                      <a:pt x="1590" y="1"/>
                    </a:moveTo>
                    <a:cubicBezTo>
                      <a:pt x="1396" y="1"/>
                      <a:pt x="1216" y="54"/>
                      <a:pt x="1086" y="195"/>
                    </a:cubicBezTo>
                    <a:cubicBezTo>
                      <a:pt x="845" y="461"/>
                      <a:pt x="893" y="846"/>
                      <a:pt x="989" y="1184"/>
                    </a:cubicBezTo>
                    <a:cubicBezTo>
                      <a:pt x="1351" y="2727"/>
                      <a:pt x="2146" y="4101"/>
                      <a:pt x="2870" y="5475"/>
                    </a:cubicBezTo>
                    <a:cubicBezTo>
                      <a:pt x="5136" y="9694"/>
                      <a:pt x="7089" y="14323"/>
                      <a:pt x="6655" y="19072"/>
                    </a:cubicBezTo>
                    <a:cubicBezTo>
                      <a:pt x="6631" y="19482"/>
                      <a:pt x="6558" y="19892"/>
                      <a:pt x="6293" y="20205"/>
                    </a:cubicBezTo>
                    <a:cubicBezTo>
                      <a:pt x="6164" y="20346"/>
                      <a:pt x="5979" y="20406"/>
                      <a:pt x="5756" y="20406"/>
                    </a:cubicBezTo>
                    <a:cubicBezTo>
                      <a:pt x="4568" y="20406"/>
                      <a:pt x="2295" y="18690"/>
                      <a:pt x="1544" y="18325"/>
                    </a:cubicBezTo>
                    <a:cubicBezTo>
                      <a:pt x="1291" y="18210"/>
                      <a:pt x="978" y="18122"/>
                      <a:pt x="701" y="18122"/>
                    </a:cubicBezTo>
                    <a:cubicBezTo>
                      <a:pt x="397" y="18122"/>
                      <a:pt x="137" y="18228"/>
                      <a:pt x="49" y="18518"/>
                    </a:cubicBezTo>
                    <a:cubicBezTo>
                      <a:pt x="1" y="18711"/>
                      <a:pt x="73" y="18928"/>
                      <a:pt x="145" y="19120"/>
                    </a:cubicBezTo>
                    <a:cubicBezTo>
                      <a:pt x="989" y="20904"/>
                      <a:pt x="2653" y="21893"/>
                      <a:pt x="4051" y="23098"/>
                    </a:cubicBezTo>
                    <a:cubicBezTo>
                      <a:pt x="5497" y="24328"/>
                      <a:pt x="6197" y="26473"/>
                      <a:pt x="6365" y="28282"/>
                    </a:cubicBezTo>
                    <a:cubicBezTo>
                      <a:pt x="6558" y="30403"/>
                      <a:pt x="6100" y="32573"/>
                      <a:pt x="5401" y="34598"/>
                    </a:cubicBezTo>
                    <a:cubicBezTo>
                      <a:pt x="5184" y="35201"/>
                      <a:pt x="4967" y="35803"/>
                      <a:pt x="4991" y="36454"/>
                    </a:cubicBezTo>
                    <a:cubicBezTo>
                      <a:pt x="5015" y="37081"/>
                      <a:pt x="5353" y="37756"/>
                      <a:pt x="5956" y="37949"/>
                    </a:cubicBezTo>
                    <a:cubicBezTo>
                      <a:pt x="6062" y="37979"/>
                      <a:pt x="6171" y="37993"/>
                      <a:pt x="6279" y="37993"/>
                    </a:cubicBezTo>
                    <a:cubicBezTo>
                      <a:pt x="6781" y="37993"/>
                      <a:pt x="7278" y="37691"/>
                      <a:pt x="7595" y="37274"/>
                    </a:cubicBezTo>
                    <a:cubicBezTo>
                      <a:pt x="7957" y="36792"/>
                      <a:pt x="8125" y="36165"/>
                      <a:pt x="8270" y="35562"/>
                    </a:cubicBezTo>
                    <a:cubicBezTo>
                      <a:pt x="9620" y="29873"/>
                      <a:pt x="10584" y="24280"/>
                      <a:pt x="10488" y="18421"/>
                    </a:cubicBezTo>
                    <a:cubicBezTo>
                      <a:pt x="10464" y="18325"/>
                      <a:pt x="10464" y="18228"/>
                      <a:pt x="10464" y="18156"/>
                    </a:cubicBezTo>
                    <a:cubicBezTo>
                      <a:pt x="10440" y="16878"/>
                      <a:pt x="10391" y="15552"/>
                      <a:pt x="10898" y="14371"/>
                    </a:cubicBezTo>
                    <a:cubicBezTo>
                      <a:pt x="11404" y="13214"/>
                      <a:pt x="12392" y="12370"/>
                      <a:pt x="13068" y="11309"/>
                    </a:cubicBezTo>
                    <a:cubicBezTo>
                      <a:pt x="13694" y="10273"/>
                      <a:pt x="14152" y="8874"/>
                      <a:pt x="14466" y="7717"/>
                    </a:cubicBezTo>
                    <a:cubicBezTo>
                      <a:pt x="14852" y="6343"/>
                      <a:pt x="14731" y="4511"/>
                      <a:pt x="13429" y="3956"/>
                    </a:cubicBezTo>
                    <a:cubicBezTo>
                      <a:pt x="13242" y="3872"/>
                      <a:pt x="13074" y="3834"/>
                      <a:pt x="12921" y="3834"/>
                    </a:cubicBezTo>
                    <a:cubicBezTo>
                      <a:pt x="11895" y="3834"/>
                      <a:pt x="11595" y="5551"/>
                      <a:pt x="11259" y="6391"/>
                    </a:cubicBezTo>
                    <a:cubicBezTo>
                      <a:pt x="10705" y="7765"/>
                      <a:pt x="10488" y="9115"/>
                      <a:pt x="9307" y="10152"/>
                    </a:cubicBezTo>
                    <a:cubicBezTo>
                      <a:pt x="9199" y="10238"/>
                      <a:pt x="9072" y="10325"/>
                      <a:pt x="8943" y="10325"/>
                    </a:cubicBezTo>
                    <a:cubicBezTo>
                      <a:pt x="8927" y="10325"/>
                      <a:pt x="8912" y="10323"/>
                      <a:pt x="8897" y="10321"/>
                    </a:cubicBezTo>
                    <a:cubicBezTo>
                      <a:pt x="8752" y="10273"/>
                      <a:pt x="8656" y="10128"/>
                      <a:pt x="8583" y="9959"/>
                    </a:cubicBezTo>
                    <a:cubicBezTo>
                      <a:pt x="7812" y="8127"/>
                      <a:pt x="7233" y="6198"/>
                      <a:pt x="6317" y="4438"/>
                    </a:cubicBezTo>
                    <a:cubicBezTo>
                      <a:pt x="5401" y="2678"/>
                      <a:pt x="4099" y="1015"/>
                      <a:pt x="2291" y="171"/>
                    </a:cubicBezTo>
                    <a:cubicBezTo>
                      <a:pt x="2080" y="79"/>
                      <a:pt x="1825" y="1"/>
                      <a:pt x="1590" y="1"/>
                    </a:cubicBezTo>
                    <a:close/>
                  </a:path>
                </a:pathLst>
              </a:custGeom>
              <a:solidFill>
                <a:srgbClr val="8367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34"/>
              <p:cNvSpPr/>
              <p:nvPr/>
            </p:nvSpPr>
            <p:spPr>
              <a:xfrm>
                <a:off x="2337875" y="3151600"/>
                <a:ext cx="899250" cy="1242350"/>
              </a:xfrm>
              <a:custGeom>
                <a:avLst/>
                <a:gdLst/>
                <a:ahLst/>
                <a:cxnLst/>
                <a:rect l="l" t="t" r="r" b="b"/>
                <a:pathLst>
                  <a:path w="35970" h="49694" extrusionOk="0">
                    <a:moveTo>
                      <a:pt x="22783" y="1"/>
                    </a:moveTo>
                    <a:lnTo>
                      <a:pt x="23843" y="1279"/>
                    </a:lnTo>
                    <a:cubicBezTo>
                      <a:pt x="18130" y="1327"/>
                      <a:pt x="12416" y="1472"/>
                      <a:pt x="6727" y="1761"/>
                    </a:cubicBezTo>
                    <a:cubicBezTo>
                      <a:pt x="5039" y="1833"/>
                      <a:pt x="3231" y="1978"/>
                      <a:pt x="1929" y="3039"/>
                    </a:cubicBezTo>
                    <a:cubicBezTo>
                      <a:pt x="145" y="4533"/>
                      <a:pt x="0" y="7161"/>
                      <a:pt x="97" y="9500"/>
                    </a:cubicBezTo>
                    <a:cubicBezTo>
                      <a:pt x="603" y="21433"/>
                      <a:pt x="3954" y="33126"/>
                      <a:pt x="9137" y="43878"/>
                    </a:cubicBezTo>
                    <a:cubicBezTo>
                      <a:pt x="9909" y="45493"/>
                      <a:pt x="10777" y="47133"/>
                      <a:pt x="12127" y="48290"/>
                    </a:cubicBezTo>
                    <a:cubicBezTo>
                      <a:pt x="12271" y="48435"/>
                      <a:pt x="12416" y="48555"/>
                      <a:pt x="12585" y="48652"/>
                    </a:cubicBezTo>
                    <a:cubicBezTo>
                      <a:pt x="13467" y="49288"/>
                      <a:pt x="14536" y="49693"/>
                      <a:pt x="15592" y="49693"/>
                    </a:cubicBezTo>
                    <a:cubicBezTo>
                      <a:pt x="16095" y="49693"/>
                      <a:pt x="16595" y="49601"/>
                      <a:pt x="17069" y="49399"/>
                    </a:cubicBezTo>
                    <a:cubicBezTo>
                      <a:pt x="18733" y="48700"/>
                      <a:pt x="19625" y="46410"/>
                      <a:pt x="18540" y="44987"/>
                    </a:cubicBezTo>
                    <a:cubicBezTo>
                      <a:pt x="17913" y="44167"/>
                      <a:pt x="16852" y="43830"/>
                      <a:pt x="15912" y="43348"/>
                    </a:cubicBezTo>
                    <a:cubicBezTo>
                      <a:pt x="15815" y="43300"/>
                      <a:pt x="15719" y="43251"/>
                      <a:pt x="15623" y="43203"/>
                    </a:cubicBezTo>
                    <a:cubicBezTo>
                      <a:pt x="13260" y="41829"/>
                      <a:pt x="12271" y="38960"/>
                      <a:pt x="11621" y="36284"/>
                    </a:cubicBezTo>
                    <a:cubicBezTo>
                      <a:pt x="9885" y="28979"/>
                      <a:pt x="9499" y="21361"/>
                      <a:pt x="10512" y="13911"/>
                    </a:cubicBezTo>
                    <a:cubicBezTo>
                      <a:pt x="10608" y="13357"/>
                      <a:pt x="10753" y="12706"/>
                      <a:pt x="11283" y="12489"/>
                    </a:cubicBezTo>
                    <a:cubicBezTo>
                      <a:pt x="11393" y="12442"/>
                      <a:pt x="11508" y="12423"/>
                      <a:pt x="11626" y="12423"/>
                    </a:cubicBezTo>
                    <a:cubicBezTo>
                      <a:pt x="11869" y="12423"/>
                      <a:pt x="12124" y="12504"/>
                      <a:pt x="12368" y="12585"/>
                    </a:cubicBezTo>
                    <a:cubicBezTo>
                      <a:pt x="20830" y="15527"/>
                      <a:pt x="28713" y="20155"/>
                      <a:pt x="35343" y="26183"/>
                    </a:cubicBezTo>
                    <a:cubicBezTo>
                      <a:pt x="35970" y="16105"/>
                      <a:pt x="31052" y="5835"/>
                      <a:pt x="22783" y="1"/>
                    </a:cubicBezTo>
                    <a:close/>
                  </a:path>
                </a:pathLst>
              </a:custGeom>
              <a:solidFill>
                <a:srgbClr val="8367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34"/>
              <p:cNvSpPr/>
              <p:nvPr/>
            </p:nvSpPr>
            <p:spPr>
              <a:xfrm>
                <a:off x="4076675" y="3306500"/>
                <a:ext cx="638900" cy="1613025"/>
              </a:xfrm>
              <a:custGeom>
                <a:avLst/>
                <a:gdLst/>
                <a:ahLst/>
                <a:cxnLst/>
                <a:rect l="l" t="t" r="r" b="b"/>
                <a:pathLst>
                  <a:path w="25556" h="64521" extrusionOk="0">
                    <a:moveTo>
                      <a:pt x="4317" y="1"/>
                    </a:moveTo>
                    <a:cubicBezTo>
                      <a:pt x="3619" y="1"/>
                      <a:pt x="2925" y="116"/>
                      <a:pt x="2364" y="507"/>
                    </a:cubicBezTo>
                    <a:cubicBezTo>
                      <a:pt x="1881" y="869"/>
                      <a:pt x="1568" y="1399"/>
                      <a:pt x="1351" y="1978"/>
                    </a:cubicBezTo>
                    <a:cubicBezTo>
                      <a:pt x="1279" y="2195"/>
                      <a:pt x="1206" y="2436"/>
                      <a:pt x="1134" y="2677"/>
                    </a:cubicBezTo>
                    <a:cubicBezTo>
                      <a:pt x="1" y="7016"/>
                      <a:pt x="1279" y="11573"/>
                      <a:pt x="2532" y="15864"/>
                    </a:cubicBezTo>
                    <a:cubicBezTo>
                      <a:pt x="4003" y="20951"/>
                      <a:pt x="6534" y="26472"/>
                      <a:pt x="6703" y="31776"/>
                    </a:cubicBezTo>
                    <a:cubicBezTo>
                      <a:pt x="6848" y="37393"/>
                      <a:pt x="6751" y="42745"/>
                      <a:pt x="5474" y="48266"/>
                    </a:cubicBezTo>
                    <a:cubicBezTo>
                      <a:pt x="4823" y="50966"/>
                      <a:pt x="3810" y="53570"/>
                      <a:pt x="3015" y="56221"/>
                    </a:cubicBezTo>
                    <a:cubicBezTo>
                      <a:pt x="2749" y="57017"/>
                      <a:pt x="2532" y="57837"/>
                      <a:pt x="2315" y="58632"/>
                    </a:cubicBezTo>
                    <a:cubicBezTo>
                      <a:pt x="2026" y="59862"/>
                      <a:pt x="1230" y="62152"/>
                      <a:pt x="2195" y="63237"/>
                    </a:cubicBezTo>
                    <a:cubicBezTo>
                      <a:pt x="2856" y="63943"/>
                      <a:pt x="4507" y="64521"/>
                      <a:pt x="5501" y="64521"/>
                    </a:cubicBezTo>
                    <a:cubicBezTo>
                      <a:pt x="5558" y="64521"/>
                      <a:pt x="5614" y="64519"/>
                      <a:pt x="5666" y="64515"/>
                    </a:cubicBezTo>
                    <a:cubicBezTo>
                      <a:pt x="5956" y="64491"/>
                      <a:pt x="6221" y="64442"/>
                      <a:pt x="6438" y="64274"/>
                    </a:cubicBezTo>
                    <a:cubicBezTo>
                      <a:pt x="6631" y="64129"/>
                      <a:pt x="6800" y="63936"/>
                      <a:pt x="6944" y="63719"/>
                    </a:cubicBezTo>
                    <a:cubicBezTo>
                      <a:pt x="7812" y="62417"/>
                      <a:pt x="8463" y="61091"/>
                      <a:pt x="8993" y="59597"/>
                    </a:cubicBezTo>
                    <a:cubicBezTo>
                      <a:pt x="9138" y="59187"/>
                      <a:pt x="9307" y="58753"/>
                      <a:pt x="9451" y="58295"/>
                    </a:cubicBezTo>
                    <a:cubicBezTo>
                      <a:pt x="12224" y="50556"/>
                      <a:pt x="14659" y="42552"/>
                      <a:pt x="16491" y="34548"/>
                    </a:cubicBezTo>
                    <a:cubicBezTo>
                      <a:pt x="18227" y="26954"/>
                      <a:pt x="22084" y="20276"/>
                      <a:pt x="24543" y="12923"/>
                    </a:cubicBezTo>
                    <a:cubicBezTo>
                      <a:pt x="25074" y="11308"/>
                      <a:pt x="25556" y="9524"/>
                      <a:pt x="24905" y="7957"/>
                    </a:cubicBezTo>
                    <a:cubicBezTo>
                      <a:pt x="24302" y="6534"/>
                      <a:pt x="22904" y="5618"/>
                      <a:pt x="21554" y="4895"/>
                    </a:cubicBezTo>
                    <a:cubicBezTo>
                      <a:pt x="16515" y="2146"/>
                      <a:pt x="10898" y="483"/>
                      <a:pt x="5184" y="49"/>
                    </a:cubicBezTo>
                    <a:cubicBezTo>
                      <a:pt x="4900" y="21"/>
                      <a:pt x="4608" y="1"/>
                      <a:pt x="4317" y="1"/>
                    </a:cubicBezTo>
                    <a:close/>
                  </a:path>
                </a:pathLst>
              </a:custGeom>
              <a:solidFill>
                <a:srgbClr val="8367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34"/>
              <p:cNvSpPr/>
              <p:nvPr/>
            </p:nvSpPr>
            <p:spPr>
              <a:xfrm>
                <a:off x="4107425" y="4712025"/>
                <a:ext cx="205550" cy="207500"/>
              </a:xfrm>
              <a:custGeom>
                <a:avLst/>
                <a:gdLst/>
                <a:ahLst/>
                <a:cxnLst/>
                <a:rect l="l" t="t" r="r" b="b"/>
                <a:pathLst>
                  <a:path w="8222" h="8300" extrusionOk="0">
                    <a:moveTo>
                      <a:pt x="1785" y="0"/>
                    </a:moveTo>
                    <a:cubicBezTo>
                      <a:pt x="1519" y="796"/>
                      <a:pt x="1302" y="1616"/>
                      <a:pt x="1085" y="2411"/>
                    </a:cubicBezTo>
                    <a:cubicBezTo>
                      <a:pt x="796" y="3641"/>
                      <a:pt x="0" y="5931"/>
                      <a:pt x="965" y="7016"/>
                    </a:cubicBezTo>
                    <a:cubicBezTo>
                      <a:pt x="1626" y="7722"/>
                      <a:pt x="3277" y="8300"/>
                      <a:pt x="4271" y="8300"/>
                    </a:cubicBezTo>
                    <a:cubicBezTo>
                      <a:pt x="4328" y="8300"/>
                      <a:pt x="4384" y="8298"/>
                      <a:pt x="4436" y="8294"/>
                    </a:cubicBezTo>
                    <a:cubicBezTo>
                      <a:pt x="4726" y="8270"/>
                      <a:pt x="4991" y="8221"/>
                      <a:pt x="5208" y="8053"/>
                    </a:cubicBezTo>
                    <a:cubicBezTo>
                      <a:pt x="5401" y="7908"/>
                      <a:pt x="5570" y="7715"/>
                      <a:pt x="5714" y="7498"/>
                    </a:cubicBezTo>
                    <a:cubicBezTo>
                      <a:pt x="6582" y="6196"/>
                      <a:pt x="7233" y="4870"/>
                      <a:pt x="7763" y="3376"/>
                    </a:cubicBezTo>
                    <a:cubicBezTo>
                      <a:pt x="7908" y="2966"/>
                      <a:pt x="8077" y="2532"/>
                      <a:pt x="8221" y="2074"/>
                    </a:cubicBezTo>
                    <a:cubicBezTo>
                      <a:pt x="6100" y="1302"/>
                      <a:pt x="3954" y="579"/>
                      <a:pt x="1785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34"/>
              <p:cNvSpPr/>
              <p:nvPr/>
            </p:nvSpPr>
            <p:spPr>
              <a:xfrm>
                <a:off x="2749525" y="2051075"/>
                <a:ext cx="2340950" cy="1788700"/>
              </a:xfrm>
              <a:custGeom>
                <a:avLst/>
                <a:gdLst/>
                <a:ahLst/>
                <a:cxnLst/>
                <a:rect l="l" t="t" r="r" b="b"/>
                <a:pathLst>
                  <a:path w="93638" h="71548" extrusionOk="0">
                    <a:moveTo>
                      <a:pt x="6782" y="0"/>
                    </a:moveTo>
                    <a:cubicBezTo>
                      <a:pt x="1657" y="0"/>
                      <a:pt x="2027" y="8384"/>
                      <a:pt x="1447" y="12223"/>
                    </a:cubicBezTo>
                    <a:cubicBezTo>
                      <a:pt x="507" y="18443"/>
                      <a:pt x="0" y="24591"/>
                      <a:pt x="531" y="30907"/>
                    </a:cubicBezTo>
                    <a:cubicBezTo>
                      <a:pt x="1591" y="43299"/>
                      <a:pt x="5955" y="55714"/>
                      <a:pt x="14128" y="65213"/>
                    </a:cubicBezTo>
                    <a:cubicBezTo>
                      <a:pt x="15960" y="67359"/>
                      <a:pt x="18033" y="69360"/>
                      <a:pt x="20589" y="70541"/>
                    </a:cubicBezTo>
                    <a:cubicBezTo>
                      <a:pt x="21951" y="71177"/>
                      <a:pt x="23481" y="71547"/>
                      <a:pt x="24986" y="71547"/>
                    </a:cubicBezTo>
                    <a:cubicBezTo>
                      <a:pt x="26279" y="71547"/>
                      <a:pt x="27553" y="71274"/>
                      <a:pt x="28689" y="70662"/>
                    </a:cubicBezTo>
                    <a:cubicBezTo>
                      <a:pt x="30907" y="69480"/>
                      <a:pt x="32306" y="67262"/>
                      <a:pt x="34186" y="65623"/>
                    </a:cubicBezTo>
                    <a:cubicBezTo>
                      <a:pt x="38212" y="62055"/>
                      <a:pt x="43974" y="61332"/>
                      <a:pt x="49350" y="61283"/>
                    </a:cubicBezTo>
                    <a:cubicBezTo>
                      <a:pt x="49674" y="61279"/>
                      <a:pt x="49998" y="61276"/>
                      <a:pt x="50322" y="61276"/>
                    </a:cubicBezTo>
                    <a:cubicBezTo>
                      <a:pt x="53384" y="61276"/>
                      <a:pt x="56478" y="61510"/>
                      <a:pt x="59355" y="62513"/>
                    </a:cubicBezTo>
                    <a:cubicBezTo>
                      <a:pt x="61911" y="63405"/>
                      <a:pt x="64297" y="64900"/>
                      <a:pt x="66973" y="65285"/>
                    </a:cubicBezTo>
                    <a:cubicBezTo>
                      <a:pt x="67659" y="65381"/>
                      <a:pt x="68350" y="65411"/>
                      <a:pt x="69044" y="65411"/>
                    </a:cubicBezTo>
                    <a:cubicBezTo>
                      <a:pt x="70171" y="65411"/>
                      <a:pt x="71304" y="65333"/>
                      <a:pt x="72429" y="65333"/>
                    </a:cubicBezTo>
                    <a:cubicBezTo>
                      <a:pt x="73049" y="65333"/>
                      <a:pt x="73666" y="65357"/>
                      <a:pt x="74278" y="65430"/>
                    </a:cubicBezTo>
                    <a:cubicBezTo>
                      <a:pt x="76414" y="65659"/>
                      <a:pt x="78338" y="66310"/>
                      <a:pt x="80409" y="66310"/>
                    </a:cubicBezTo>
                    <a:cubicBezTo>
                      <a:pt x="80956" y="66310"/>
                      <a:pt x="81514" y="66264"/>
                      <a:pt x="82089" y="66153"/>
                    </a:cubicBezTo>
                    <a:cubicBezTo>
                      <a:pt x="91853" y="64297"/>
                      <a:pt x="93637" y="46336"/>
                      <a:pt x="93083" y="38839"/>
                    </a:cubicBezTo>
                    <a:cubicBezTo>
                      <a:pt x="92221" y="27341"/>
                      <a:pt x="81632" y="17699"/>
                      <a:pt x="70164" y="17699"/>
                    </a:cubicBezTo>
                    <a:cubicBezTo>
                      <a:pt x="69441" y="17699"/>
                      <a:pt x="68714" y="17737"/>
                      <a:pt x="67986" y="17816"/>
                    </a:cubicBezTo>
                    <a:cubicBezTo>
                      <a:pt x="60729" y="18612"/>
                      <a:pt x="54413" y="22903"/>
                      <a:pt x="47976" y="26375"/>
                    </a:cubicBezTo>
                    <a:cubicBezTo>
                      <a:pt x="46650" y="27074"/>
                      <a:pt x="45276" y="27773"/>
                      <a:pt x="43878" y="28400"/>
                    </a:cubicBezTo>
                    <a:cubicBezTo>
                      <a:pt x="40244" y="29982"/>
                      <a:pt x="36394" y="31121"/>
                      <a:pt x="32604" y="31121"/>
                    </a:cubicBezTo>
                    <a:cubicBezTo>
                      <a:pt x="30735" y="31121"/>
                      <a:pt x="28881" y="30845"/>
                      <a:pt x="27074" y="30208"/>
                    </a:cubicBezTo>
                    <a:cubicBezTo>
                      <a:pt x="25435" y="29629"/>
                      <a:pt x="23844" y="28737"/>
                      <a:pt x="22686" y="27435"/>
                    </a:cubicBezTo>
                    <a:cubicBezTo>
                      <a:pt x="16852" y="20902"/>
                      <a:pt x="23120" y="12247"/>
                      <a:pt x="22204" y="4966"/>
                    </a:cubicBezTo>
                    <a:cubicBezTo>
                      <a:pt x="22057" y="3851"/>
                      <a:pt x="21143" y="3710"/>
                      <a:pt x="20102" y="3710"/>
                    </a:cubicBezTo>
                    <a:cubicBezTo>
                      <a:pt x="19746" y="3710"/>
                      <a:pt x="19376" y="3726"/>
                      <a:pt x="19016" y="3726"/>
                    </a:cubicBezTo>
                    <a:cubicBezTo>
                      <a:pt x="18698" y="3726"/>
                      <a:pt x="18389" y="3713"/>
                      <a:pt x="18106" y="3664"/>
                    </a:cubicBezTo>
                    <a:cubicBezTo>
                      <a:pt x="15936" y="3279"/>
                      <a:pt x="13814" y="2628"/>
                      <a:pt x="11862" y="1736"/>
                    </a:cubicBezTo>
                    <a:cubicBezTo>
                      <a:pt x="10632" y="1157"/>
                      <a:pt x="9451" y="482"/>
                      <a:pt x="8125" y="169"/>
                    </a:cubicBezTo>
                    <a:cubicBezTo>
                      <a:pt x="7640" y="54"/>
                      <a:pt x="7193" y="0"/>
                      <a:pt x="6782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34"/>
              <p:cNvSpPr/>
              <p:nvPr/>
            </p:nvSpPr>
            <p:spPr>
              <a:xfrm>
                <a:off x="4704700" y="2387125"/>
                <a:ext cx="433975" cy="355925"/>
              </a:xfrm>
              <a:custGeom>
                <a:avLst/>
                <a:gdLst/>
                <a:ahLst/>
                <a:cxnLst/>
                <a:rect l="l" t="t" r="r" b="b"/>
                <a:pathLst>
                  <a:path w="17359" h="14237" extrusionOk="0">
                    <a:moveTo>
                      <a:pt x="12026" y="0"/>
                    </a:moveTo>
                    <a:cubicBezTo>
                      <a:pt x="11584" y="0"/>
                      <a:pt x="11142" y="82"/>
                      <a:pt x="10729" y="252"/>
                    </a:cubicBezTo>
                    <a:cubicBezTo>
                      <a:pt x="9138" y="902"/>
                      <a:pt x="8270" y="2566"/>
                      <a:pt x="7233" y="3940"/>
                    </a:cubicBezTo>
                    <a:cubicBezTo>
                      <a:pt x="5594" y="6062"/>
                      <a:pt x="3280" y="7677"/>
                      <a:pt x="700" y="8448"/>
                    </a:cubicBezTo>
                    <a:cubicBezTo>
                      <a:pt x="387" y="8545"/>
                      <a:pt x="1" y="8762"/>
                      <a:pt x="121" y="9075"/>
                    </a:cubicBezTo>
                    <a:cubicBezTo>
                      <a:pt x="146" y="9148"/>
                      <a:pt x="194" y="9196"/>
                      <a:pt x="266" y="9268"/>
                    </a:cubicBezTo>
                    <a:cubicBezTo>
                      <a:pt x="1616" y="10594"/>
                      <a:pt x="3256" y="11462"/>
                      <a:pt x="4943" y="12330"/>
                    </a:cubicBezTo>
                    <a:cubicBezTo>
                      <a:pt x="6365" y="13077"/>
                      <a:pt x="8005" y="13222"/>
                      <a:pt x="9524" y="13632"/>
                    </a:cubicBezTo>
                    <a:cubicBezTo>
                      <a:pt x="10223" y="13825"/>
                      <a:pt x="11067" y="14017"/>
                      <a:pt x="11910" y="14138"/>
                    </a:cubicBezTo>
                    <a:cubicBezTo>
                      <a:pt x="12290" y="14195"/>
                      <a:pt x="12723" y="14237"/>
                      <a:pt x="13165" y="14237"/>
                    </a:cubicBezTo>
                    <a:cubicBezTo>
                      <a:pt x="14405" y="14237"/>
                      <a:pt x="15714" y="13906"/>
                      <a:pt x="16105" y="12643"/>
                    </a:cubicBezTo>
                    <a:cubicBezTo>
                      <a:pt x="16443" y="11655"/>
                      <a:pt x="16033" y="10522"/>
                      <a:pt x="15286" y="9798"/>
                    </a:cubicBezTo>
                    <a:cubicBezTo>
                      <a:pt x="16443" y="9654"/>
                      <a:pt x="17359" y="8400"/>
                      <a:pt x="17142" y="7243"/>
                    </a:cubicBezTo>
                    <a:cubicBezTo>
                      <a:pt x="16937" y="6237"/>
                      <a:pt x="15945" y="5511"/>
                      <a:pt x="14955" y="5511"/>
                    </a:cubicBezTo>
                    <a:cubicBezTo>
                      <a:pt x="14783" y="5511"/>
                      <a:pt x="14610" y="5533"/>
                      <a:pt x="14442" y="5580"/>
                    </a:cubicBezTo>
                    <a:cubicBezTo>
                      <a:pt x="15575" y="4326"/>
                      <a:pt x="15840" y="2494"/>
                      <a:pt x="14707" y="1192"/>
                    </a:cubicBezTo>
                    <a:cubicBezTo>
                      <a:pt x="14037" y="422"/>
                      <a:pt x="13031" y="0"/>
                      <a:pt x="12026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34"/>
              <p:cNvSpPr/>
              <p:nvPr/>
            </p:nvSpPr>
            <p:spPr>
              <a:xfrm>
                <a:off x="4191200" y="3225050"/>
                <a:ext cx="1107800" cy="1800775"/>
              </a:xfrm>
              <a:custGeom>
                <a:avLst/>
                <a:gdLst/>
                <a:ahLst/>
                <a:cxnLst/>
                <a:rect l="l" t="t" r="r" b="b"/>
                <a:pathLst>
                  <a:path w="44312" h="72031" extrusionOk="0">
                    <a:moveTo>
                      <a:pt x="11650" y="1"/>
                    </a:moveTo>
                    <a:cubicBezTo>
                      <a:pt x="9916" y="1"/>
                      <a:pt x="8177" y="272"/>
                      <a:pt x="6606" y="848"/>
                    </a:cubicBezTo>
                    <a:cubicBezTo>
                      <a:pt x="3713" y="1909"/>
                      <a:pt x="1375" y="4030"/>
                      <a:pt x="651" y="7478"/>
                    </a:cubicBezTo>
                    <a:cubicBezTo>
                      <a:pt x="1" y="10636"/>
                      <a:pt x="1110" y="13963"/>
                      <a:pt x="3038" y="16542"/>
                    </a:cubicBezTo>
                    <a:cubicBezTo>
                      <a:pt x="4967" y="19098"/>
                      <a:pt x="7691" y="21003"/>
                      <a:pt x="10488" y="22570"/>
                    </a:cubicBezTo>
                    <a:cubicBezTo>
                      <a:pt x="15710" y="25524"/>
                      <a:pt x="21672" y="27484"/>
                      <a:pt x="27633" y="27484"/>
                    </a:cubicBezTo>
                    <a:cubicBezTo>
                      <a:pt x="29211" y="27484"/>
                      <a:pt x="30789" y="27346"/>
                      <a:pt x="32354" y="27054"/>
                    </a:cubicBezTo>
                    <a:lnTo>
                      <a:pt x="32354" y="27054"/>
                    </a:lnTo>
                    <a:cubicBezTo>
                      <a:pt x="32113" y="36215"/>
                      <a:pt x="31486" y="45304"/>
                      <a:pt x="31149" y="54441"/>
                    </a:cubicBezTo>
                    <a:cubicBezTo>
                      <a:pt x="31004" y="58009"/>
                      <a:pt x="30980" y="61553"/>
                      <a:pt x="31221" y="65121"/>
                    </a:cubicBezTo>
                    <a:cubicBezTo>
                      <a:pt x="31245" y="65531"/>
                      <a:pt x="31269" y="65941"/>
                      <a:pt x="31293" y="66350"/>
                    </a:cubicBezTo>
                    <a:cubicBezTo>
                      <a:pt x="31527" y="69200"/>
                      <a:pt x="31780" y="72030"/>
                      <a:pt x="34697" y="72030"/>
                    </a:cubicBezTo>
                    <a:cubicBezTo>
                      <a:pt x="35088" y="72030"/>
                      <a:pt x="35526" y="71979"/>
                      <a:pt x="36018" y="71871"/>
                    </a:cubicBezTo>
                    <a:cubicBezTo>
                      <a:pt x="36838" y="71702"/>
                      <a:pt x="37658" y="71244"/>
                      <a:pt x="38044" y="70521"/>
                    </a:cubicBezTo>
                    <a:cubicBezTo>
                      <a:pt x="38285" y="70039"/>
                      <a:pt x="38309" y="69484"/>
                      <a:pt x="38333" y="68954"/>
                    </a:cubicBezTo>
                    <a:cubicBezTo>
                      <a:pt x="38405" y="67387"/>
                      <a:pt x="38453" y="65844"/>
                      <a:pt x="38502" y="64277"/>
                    </a:cubicBezTo>
                    <a:cubicBezTo>
                      <a:pt x="38911" y="51692"/>
                      <a:pt x="39008" y="39084"/>
                      <a:pt x="42913" y="26909"/>
                    </a:cubicBezTo>
                    <a:cubicBezTo>
                      <a:pt x="43564" y="24932"/>
                      <a:pt x="44312" y="22787"/>
                      <a:pt x="43685" y="20810"/>
                    </a:cubicBezTo>
                    <a:cubicBezTo>
                      <a:pt x="42793" y="17965"/>
                      <a:pt x="39586" y="16711"/>
                      <a:pt x="36959" y="15313"/>
                    </a:cubicBezTo>
                    <a:cubicBezTo>
                      <a:pt x="33487" y="13457"/>
                      <a:pt x="30546" y="10756"/>
                      <a:pt x="27605" y="8153"/>
                    </a:cubicBezTo>
                    <a:cubicBezTo>
                      <a:pt x="24639" y="5525"/>
                      <a:pt x="21602" y="2945"/>
                      <a:pt x="18009" y="1306"/>
                    </a:cubicBezTo>
                    <a:cubicBezTo>
                      <a:pt x="16155" y="461"/>
                      <a:pt x="13907" y="1"/>
                      <a:pt x="11650" y="1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34"/>
              <p:cNvSpPr/>
              <p:nvPr/>
            </p:nvSpPr>
            <p:spPr>
              <a:xfrm>
                <a:off x="4971700" y="4831975"/>
                <a:ext cx="182050" cy="1938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7754" extrusionOk="0">
                    <a:moveTo>
                      <a:pt x="7282" y="0"/>
                    </a:moveTo>
                    <a:cubicBezTo>
                      <a:pt x="6558" y="193"/>
                      <a:pt x="5811" y="506"/>
                      <a:pt x="5305" y="603"/>
                    </a:cubicBezTo>
                    <a:cubicBezTo>
                      <a:pt x="4121" y="814"/>
                      <a:pt x="2926" y="915"/>
                      <a:pt x="1735" y="915"/>
                    </a:cubicBezTo>
                    <a:cubicBezTo>
                      <a:pt x="1156" y="915"/>
                      <a:pt x="577" y="891"/>
                      <a:pt x="1" y="844"/>
                    </a:cubicBezTo>
                    <a:lnTo>
                      <a:pt x="1" y="844"/>
                    </a:lnTo>
                    <a:cubicBezTo>
                      <a:pt x="25" y="1254"/>
                      <a:pt x="49" y="1664"/>
                      <a:pt x="73" y="2073"/>
                    </a:cubicBezTo>
                    <a:cubicBezTo>
                      <a:pt x="307" y="4923"/>
                      <a:pt x="560" y="7753"/>
                      <a:pt x="3477" y="7753"/>
                    </a:cubicBezTo>
                    <a:cubicBezTo>
                      <a:pt x="3868" y="7753"/>
                      <a:pt x="4306" y="7702"/>
                      <a:pt x="4798" y="7594"/>
                    </a:cubicBezTo>
                    <a:cubicBezTo>
                      <a:pt x="5618" y="7425"/>
                      <a:pt x="6438" y="6967"/>
                      <a:pt x="6824" y="6244"/>
                    </a:cubicBezTo>
                    <a:cubicBezTo>
                      <a:pt x="7065" y="5762"/>
                      <a:pt x="7089" y="5207"/>
                      <a:pt x="7113" y="4677"/>
                    </a:cubicBezTo>
                    <a:cubicBezTo>
                      <a:pt x="7185" y="3110"/>
                      <a:pt x="7233" y="1567"/>
                      <a:pt x="7282" y="0"/>
                    </a:cubicBezTo>
                    <a:close/>
                  </a:path>
                </a:pathLst>
              </a:custGeom>
              <a:solidFill>
                <a:srgbClr val="8367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34"/>
              <p:cNvSpPr/>
              <p:nvPr/>
            </p:nvSpPr>
            <p:spPr>
              <a:xfrm>
                <a:off x="2652475" y="4235275"/>
                <a:ext cx="176025" cy="158675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6347" extrusionOk="0">
                    <a:moveTo>
                      <a:pt x="3328" y="1"/>
                    </a:moveTo>
                    <a:cubicBezTo>
                      <a:pt x="3304" y="194"/>
                      <a:pt x="3304" y="386"/>
                      <a:pt x="3256" y="507"/>
                    </a:cubicBezTo>
                    <a:cubicBezTo>
                      <a:pt x="2966" y="1278"/>
                      <a:pt x="2580" y="2098"/>
                      <a:pt x="2122" y="2773"/>
                    </a:cubicBezTo>
                    <a:cubicBezTo>
                      <a:pt x="1472" y="3665"/>
                      <a:pt x="676" y="4437"/>
                      <a:pt x="1" y="5305"/>
                    </a:cubicBezTo>
                    <a:cubicBezTo>
                      <a:pt x="883" y="5941"/>
                      <a:pt x="1952" y="6346"/>
                      <a:pt x="3008" y="6346"/>
                    </a:cubicBezTo>
                    <a:cubicBezTo>
                      <a:pt x="3511" y="6346"/>
                      <a:pt x="4011" y="6254"/>
                      <a:pt x="4485" y="6052"/>
                    </a:cubicBezTo>
                    <a:cubicBezTo>
                      <a:pt x="6149" y="5353"/>
                      <a:pt x="7041" y="3063"/>
                      <a:pt x="5956" y="1640"/>
                    </a:cubicBezTo>
                    <a:cubicBezTo>
                      <a:pt x="5329" y="820"/>
                      <a:pt x="4268" y="483"/>
                      <a:pt x="3328" y="1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34"/>
              <p:cNvSpPr/>
              <p:nvPr/>
            </p:nvSpPr>
            <p:spPr>
              <a:xfrm>
                <a:off x="2749525" y="2148100"/>
                <a:ext cx="1424825" cy="1691675"/>
              </a:xfrm>
              <a:custGeom>
                <a:avLst/>
                <a:gdLst/>
                <a:ahLst/>
                <a:cxnLst/>
                <a:rect l="l" t="t" r="r" b="b"/>
                <a:pathLst>
                  <a:path w="56993" h="67667" extrusionOk="0">
                    <a:moveTo>
                      <a:pt x="2749" y="0"/>
                    </a:moveTo>
                    <a:cubicBezTo>
                      <a:pt x="2700" y="25"/>
                      <a:pt x="2652" y="73"/>
                      <a:pt x="2604" y="97"/>
                    </a:cubicBezTo>
                    <a:cubicBezTo>
                      <a:pt x="1808" y="2797"/>
                      <a:pt x="1760" y="6245"/>
                      <a:pt x="1447" y="8342"/>
                    </a:cubicBezTo>
                    <a:cubicBezTo>
                      <a:pt x="507" y="14562"/>
                      <a:pt x="0" y="20710"/>
                      <a:pt x="531" y="27026"/>
                    </a:cubicBezTo>
                    <a:cubicBezTo>
                      <a:pt x="1591" y="39418"/>
                      <a:pt x="5955" y="51833"/>
                      <a:pt x="14128" y="61332"/>
                    </a:cubicBezTo>
                    <a:cubicBezTo>
                      <a:pt x="15960" y="63478"/>
                      <a:pt x="18033" y="65479"/>
                      <a:pt x="20589" y="66660"/>
                    </a:cubicBezTo>
                    <a:cubicBezTo>
                      <a:pt x="21951" y="67296"/>
                      <a:pt x="23481" y="67666"/>
                      <a:pt x="24986" y="67666"/>
                    </a:cubicBezTo>
                    <a:cubicBezTo>
                      <a:pt x="26279" y="67666"/>
                      <a:pt x="27553" y="67393"/>
                      <a:pt x="28689" y="66781"/>
                    </a:cubicBezTo>
                    <a:cubicBezTo>
                      <a:pt x="30907" y="65599"/>
                      <a:pt x="32306" y="63381"/>
                      <a:pt x="34186" y="61742"/>
                    </a:cubicBezTo>
                    <a:cubicBezTo>
                      <a:pt x="38212" y="58174"/>
                      <a:pt x="43974" y="57451"/>
                      <a:pt x="49350" y="57402"/>
                    </a:cubicBezTo>
                    <a:cubicBezTo>
                      <a:pt x="49722" y="57395"/>
                      <a:pt x="50094" y="57392"/>
                      <a:pt x="50467" y="57392"/>
                    </a:cubicBezTo>
                    <a:cubicBezTo>
                      <a:pt x="52655" y="57392"/>
                      <a:pt x="54850" y="57528"/>
                      <a:pt x="56993" y="57981"/>
                    </a:cubicBezTo>
                    <a:cubicBezTo>
                      <a:pt x="55884" y="57137"/>
                      <a:pt x="54461" y="56559"/>
                      <a:pt x="53473" y="56269"/>
                    </a:cubicBezTo>
                    <a:cubicBezTo>
                      <a:pt x="50459" y="55329"/>
                      <a:pt x="47373" y="54654"/>
                      <a:pt x="44239" y="54317"/>
                    </a:cubicBezTo>
                    <a:cubicBezTo>
                      <a:pt x="38309" y="53666"/>
                      <a:pt x="32161" y="54051"/>
                      <a:pt x="26568" y="52050"/>
                    </a:cubicBezTo>
                    <a:cubicBezTo>
                      <a:pt x="8583" y="45638"/>
                      <a:pt x="2797" y="22132"/>
                      <a:pt x="3496" y="5232"/>
                    </a:cubicBezTo>
                    <a:cubicBezTo>
                      <a:pt x="3568" y="3448"/>
                      <a:pt x="3665" y="1519"/>
                      <a:pt x="2749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34"/>
              <p:cNvSpPr/>
              <p:nvPr/>
            </p:nvSpPr>
            <p:spPr>
              <a:xfrm>
                <a:off x="3030375" y="3140150"/>
                <a:ext cx="675675" cy="1794675"/>
              </a:xfrm>
              <a:custGeom>
                <a:avLst/>
                <a:gdLst/>
                <a:ahLst/>
                <a:cxnLst/>
                <a:rect l="l" t="t" r="r" b="b"/>
                <a:pathLst>
                  <a:path w="27027" h="71787" extrusionOk="0">
                    <a:moveTo>
                      <a:pt x="12028" y="0"/>
                    </a:moveTo>
                    <a:cubicBezTo>
                      <a:pt x="11300" y="0"/>
                      <a:pt x="10580" y="179"/>
                      <a:pt x="9885" y="411"/>
                    </a:cubicBezTo>
                    <a:cubicBezTo>
                      <a:pt x="1" y="3930"/>
                      <a:pt x="2050" y="16395"/>
                      <a:pt x="5064" y="23723"/>
                    </a:cubicBezTo>
                    <a:cubicBezTo>
                      <a:pt x="7065" y="28617"/>
                      <a:pt x="10175" y="33849"/>
                      <a:pt x="10898" y="39105"/>
                    </a:cubicBezTo>
                    <a:cubicBezTo>
                      <a:pt x="11645" y="44650"/>
                      <a:pt x="12103" y="50002"/>
                      <a:pt x="11404" y="55619"/>
                    </a:cubicBezTo>
                    <a:cubicBezTo>
                      <a:pt x="11067" y="58367"/>
                      <a:pt x="10343" y="61067"/>
                      <a:pt x="9813" y="63792"/>
                    </a:cubicBezTo>
                    <a:cubicBezTo>
                      <a:pt x="9644" y="64611"/>
                      <a:pt x="9500" y="65455"/>
                      <a:pt x="9379" y="66275"/>
                    </a:cubicBezTo>
                    <a:cubicBezTo>
                      <a:pt x="9234" y="67504"/>
                      <a:pt x="8656" y="69891"/>
                      <a:pt x="9765" y="70855"/>
                    </a:cubicBezTo>
                    <a:cubicBezTo>
                      <a:pt x="10394" y="71424"/>
                      <a:pt x="11826" y="71787"/>
                      <a:pt x="12824" y="71787"/>
                    </a:cubicBezTo>
                    <a:cubicBezTo>
                      <a:pt x="13012" y="71787"/>
                      <a:pt x="13184" y="71774"/>
                      <a:pt x="13333" y="71747"/>
                    </a:cubicBezTo>
                    <a:cubicBezTo>
                      <a:pt x="13598" y="71699"/>
                      <a:pt x="13863" y="71627"/>
                      <a:pt x="14080" y="71434"/>
                    </a:cubicBezTo>
                    <a:cubicBezTo>
                      <a:pt x="14273" y="71289"/>
                      <a:pt x="14394" y="71072"/>
                      <a:pt x="14514" y="70831"/>
                    </a:cubicBezTo>
                    <a:cubicBezTo>
                      <a:pt x="15261" y="69433"/>
                      <a:pt x="15744" y="68059"/>
                      <a:pt x="16105" y="66516"/>
                    </a:cubicBezTo>
                    <a:cubicBezTo>
                      <a:pt x="16226" y="66082"/>
                      <a:pt x="16346" y="65624"/>
                      <a:pt x="16443" y="65190"/>
                    </a:cubicBezTo>
                    <a:cubicBezTo>
                      <a:pt x="18371" y="57186"/>
                      <a:pt x="19963" y="48965"/>
                      <a:pt x="20927" y="40816"/>
                    </a:cubicBezTo>
                    <a:cubicBezTo>
                      <a:pt x="21891" y="32812"/>
                      <a:pt x="27026" y="24567"/>
                      <a:pt x="26930" y="16563"/>
                    </a:cubicBezTo>
                    <a:cubicBezTo>
                      <a:pt x="26882" y="14538"/>
                      <a:pt x="26183" y="9861"/>
                      <a:pt x="25411" y="8149"/>
                    </a:cubicBezTo>
                    <a:cubicBezTo>
                      <a:pt x="24061" y="5136"/>
                      <a:pt x="18154" y="2942"/>
                      <a:pt x="15358" y="1230"/>
                    </a:cubicBezTo>
                    <a:cubicBezTo>
                      <a:pt x="14562" y="748"/>
                      <a:pt x="13718" y="242"/>
                      <a:pt x="12802" y="73"/>
                    </a:cubicBezTo>
                    <a:cubicBezTo>
                      <a:pt x="12544" y="23"/>
                      <a:pt x="12286" y="0"/>
                      <a:pt x="12028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34"/>
              <p:cNvSpPr/>
              <p:nvPr/>
            </p:nvSpPr>
            <p:spPr>
              <a:xfrm>
                <a:off x="3246750" y="4734925"/>
                <a:ext cx="194700" cy="199900"/>
              </a:xfrm>
              <a:custGeom>
                <a:avLst/>
                <a:gdLst/>
                <a:ahLst/>
                <a:cxnLst/>
                <a:rect l="l" t="t" r="r" b="b"/>
                <a:pathLst>
                  <a:path w="7788" h="7996" extrusionOk="0">
                    <a:moveTo>
                      <a:pt x="1158" y="1"/>
                    </a:moveTo>
                    <a:cubicBezTo>
                      <a:pt x="989" y="820"/>
                      <a:pt x="845" y="1664"/>
                      <a:pt x="724" y="2484"/>
                    </a:cubicBezTo>
                    <a:cubicBezTo>
                      <a:pt x="579" y="3713"/>
                      <a:pt x="1" y="6100"/>
                      <a:pt x="1110" y="7064"/>
                    </a:cubicBezTo>
                    <a:cubicBezTo>
                      <a:pt x="1739" y="7633"/>
                      <a:pt x="3171" y="7996"/>
                      <a:pt x="4169" y="7996"/>
                    </a:cubicBezTo>
                    <a:cubicBezTo>
                      <a:pt x="4357" y="7996"/>
                      <a:pt x="4529" y="7983"/>
                      <a:pt x="4678" y="7956"/>
                    </a:cubicBezTo>
                    <a:cubicBezTo>
                      <a:pt x="4943" y="7908"/>
                      <a:pt x="5208" y="7836"/>
                      <a:pt x="5425" y="7643"/>
                    </a:cubicBezTo>
                    <a:cubicBezTo>
                      <a:pt x="5618" y="7498"/>
                      <a:pt x="5739" y="7281"/>
                      <a:pt x="5859" y="7040"/>
                    </a:cubicBezTo>
                    <a:cubicBezTo>
                      <a:pt x="6606" y="5642"/>
                      <a:pt x="7089" y="4268"/>
                      <a:pt x="7450" y="2725"/>
                    </a:cubicBezTo>
                    <a:cubicBezTo>
                      <a:pt x="7571" y="2291"/>
                      <a:pt x="7691" y="1833"/>
                      <a:pt x="7788" y="1399"/>
                    </a:cubicBezTo>
                    <a:cubicBezTo>
                      <a:pt x="5594" y="820"/>
                      <a:pt x="3376" y="362"/>
                      <a:pt x="1158" y="1"/>
                    </a:cubicBezTo>
                    <a:close/>
                  </a:path>
                </a:pathLst>
              </a:custGeom>
              <a:solidFill>
                <a:srgbClr val="8367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34"/>
              <p:cNvSpPr/>
              <p:nvPr/>
            </p:nvSpPr>
            <p:spPr>
              <a:xfrm>
                <a:off x="2685625" y="1521775"/>
                <a:ext cx="1168075" cy="828575"/>
              </a:xfrm>
              <a:custGeom>
                <a:avLst/>
                <a:gdLst/>
                <a:ahLst/>
                <a:cxnLst/>
                <a:rect l="l" t="t" r="r" b="b"/>
                <a:pathLst>
                  <a:path w="46723" h="33143" extrusionOk="0">
                    <a:moveTo>
                      <a:pt x="20436" y="1"/>
                    </a:moveTo>
                    <a:cubicBezTo>
                      <a:pt x="20273" y="1"/>
                      <a:pt x="20107" y="2"/>
                      <a:pt x="19938" y="5"/>
                    </a:cubicBezTo>
                    <a:cubicBezTo>
                      <a:pt x="17021" y="53"/>
                      <a:pt x="14056" y="535"/>
                      <a:pt x="11380" y="1765"/>
                    </a:cubicBezTo>
                    <a:cubicBezTo>
                      <a:pt x="6631" y="3959"/>
                      <a:pt x="2870" y="8226"/>
                      <a:pt x="1520" y="13313"/>
                    </a:cubicBezTo>
                    <a:cubicBezTo>
                      <a:pt x="1" y="18954"/>
                      <a:pt x="2339" y="25463"/>
                      <a:pt x="6751" y="29200"/>
                    </a:cubicBezTo>
                    <a:cubicBezTo>
                      <a:pt x="10164" y="32097"/>
                      <a:pt x="14534" y="33143"/>
                      <a:pt x="18982" y="33143"/>
                    </a:cubicBezTo>
                    <a:cubicBezTo>
                      <a:pt x="22642" y="33143"/>
                      <a:pt x="26355" y="32435"/>
                      <a:pt x="29630" y="31466"/>
                    </a:cubicBezTo>
                    <a:cubicBezTo>
                      <a:pt x="31559" y="30888"/>
                      <a:pt x="33343" y="29972"/>
                      <a:pt x="35223" y="29297"/>
                    </a:cubicBezTo>
                    <a:cubicBezTo>
                      <a:pt x="36790" y="28742"/>
                      <a:pt x="38333" y="28019"/>
                      <a:pt x="39804" y="27223"/>
                    </a:cubicBezTo>
                    <a:cubicBezTo>
                      <a:pt x="42697" y="25656"/>
                      <a:pt x="45469" y="23390"/>
                      <a:pt x="46409" y="20087"/>
                    </a:cubicBezTo>
                    <a:cubicBezTo>
                      <a:pt x="46626" y="19267"/>
                      <a:pt x="46723" y="18375"/>
                      <a:pt x="46675" y="17508"/>
                    </a:cubicBezTo>
                    <a:cubicBezTo>
                      <a:pt x="46578" y="15916"/>
                      <a:pt x="46000" y="14325"/>
                      <a:pt x="44915" y="13168"/>
                    </a:cubicBezTo>
                    <a:cubicBezTo>
                      <a:pt x="43902" y="12107"/>
                      <a:pt x="42600" y="11456"/>
                      <a:pt x="41323" y="10757"/>
                    </a:cubicBezTo>
                    <a:cubicBezTo>
                      <a:pt x="38647" y="9311"/>
                      <a:pt x="36067" y="7671"/>
                      <a:pt x="33656" y="5839"/>
                    </a:cubicBezTo>
                    <a:cubicBezTo>
                      <a:pt x="31631" y="4272"/>
                      <a:pt x="30185" y="2464"/>
                      <a:pt x="27677" y="1451"/>
                    </a:cubicBezTo>
                    <a:cubicBezTo>
                      <a:pt x="25064" y="383"/>
                      <a:pt x="23115" y="1"/>
                      <a:pt x="20436" y="1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34"/>
              <p:cNvSpPr/>
              <p:nvPr/>
            </p:nvSpPr>
            <p:spPr>
              <a:xfrm>
                <a:off x="3305825" y="1782500"/>
                <a:ext cx="9947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4796" extrusionOk="0">
                    <a:moveTo>
                      <a:pt x="1915" y="0"/>
                    </a:moveTo>
                    <a:cubicBezTo>
                      <a:pt x="1616" y="0"/>
                      <a:pt x="1314" y="87"/>
                      <a:pt x="1061" y="256"/>
                    </a:cubicBezTo>
                    <a:cubicBezTo>
                      <a:pt x="0" y="979"/>
                      <a:pt x="434" y="2474"/>
                      <a:pt x="892" y="3438"/>
                    </a:cubicBezTo>
                    <a:cubicBezTo>
                      <a:pt x="1013" y="3727"/>
                      <a:pt x="1182" y="4017"/>
                      <a:pt x="1399" y="4234"/>
                    </a:cubicBezTo>
                    <a:cubicBezTo>
                      <a:pt x="1697" y="4572"/>
                      <a:pt x="2078" y="4795"/>
                      <a:pt x="2540" y="4795"/>
                    </a:cubicBezTo>
                    <a:cubicBezTo>
                      <a:pt x="2638" y="4795"/>
                      <a:pt x="2740" y="4785"/>
                      <a:pt x="2845" y="4764"/>
                    </a:cubicBezTo>
                    <a:cubicBezTo>
                      <a:pt x="3424" y="4644"/>
                      <a:pt x="3737" y="4234"/>
                      <a:pt x="3858" y="3679"/>
                    </a:cubicBezTo>
                    <a:cubicBezTo>
                      <a:pt x="3978" y="3077"/>
                      <a:pt x="3858" y="2474"/>
                      <a:pt x="3665" y="1871"/>
                    </a:cubicBezTo>
                    <a:cubicBezTo>
                      <a:pt x="3472" y="1220"/>
                      <a:pt x="3183" y="449"/>
                      <a:pt x="2532" y="135"/>
                    </a:cubicBezTo>
                    <a:cubicBezTo>
                      <a:pt x="2341" y="45"/>
                      <a:pt x="2129" y="0"/>
                      <a:pt x="1915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34"/>
              <p:cNvSpPr/>
              <p:nvPr/>
            </p:nvSpPr>
            <p:spPr>
              <a:xfrm>
                <a:off x="3768100" y="1842525"/>
                <a:ext cx="8200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3280" h="2907" extrusionOk="0">
                    <a:moveTo>
                      <a:pt x="1592" y="0"/>
                    </a:moveTo>
                    <a:cubicBezTo>
                      <a:pt x="1447" y="0"/>
                      <a:pt x="1326" y="49"/>
                      <a:pt x="1206" y="121"/>
                    </a:cubicBezTo>
                    <a:cubicBezTo>
                      <a:pt x="989" y="266"/>
                      <a:pt x="772" y="386"/>
                      <a:pt x="555" y="531"/>
                    </a:cubicBezTo>
                    <a:cubicBezTo>
                      <a:pt x="314" y="724"/>
                      <a:pt x="73" y="917"/>
                      <a:pt x="25" y="1230"/>
                    </a:cubicBezTo>
                    <a:cubicBezTo>
                      <a:pt x="0" y="1351"/>
                      <a:pt x="25" y="1471"/>
                      <a:pt x="49" y="1592"/>
                    </a:cubicBezTo>
                    <a:cubicBezTo>
                      <a:pt x="217" y="2074"/>
                      <a:pt x="651" y="2411"/>
                      <a:pt x="1109" y="2580"/>
                    </a:cubicBezTo>
                    <a:cubicBezTo>
                      <a:pt x="1386" y="2679"/>
                      <a:pt x="1824" y="2907"/>
                      <a:pt x="2159" y="2907"/>
                    </a:cubicBezTo>
                    <a:cubicBezTo>
                      <a:pt x="2233" y="2907"/>
                      <a:pt x="2302" y="2896"/>
                      <a:pt x="2363" y="2869"/>
                    </a:cubicBezTo>
                    <a:cubicBezTo>
                      <a:pt x="3279" y="2460"/>
                      <a:pt x="2460" y="603"/>
                      <a:pt x="1929" y="169"/>
                    </a:cubicBezTo>
                    <a:cubicBezTo>
                      <a:pt x="1833" y="73"/>
                      <a:pt x="1712" y="0"/>
                      <a:pt x="1592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34"/>
              <p:cNvSpPr/>
              <p:nvPr/>
            </p:nvSpPr>
            <p:spPr>
              <a:xfrm>
                <a:off x="4365375" y="2540450"/>
                <a:ext cx="187475" cy="82575"/>
              </a:xfrm>
              <a:custGeom>
                <a:avLst/>
                <a:gdLst/>
                <a:ahLst/>
                <a:cxnLst/>
                <a:rect l="l" t="t" r="r" b="b"/>
                <a:pathLst>
                  <a:path w="7499" h="3303" extrusionOk="0">
                    <a:moveTo>
                      <a:pt x="4477" y="1"/>
                    </a:moveTo>
                    <a:cubicBezTo>
                      <a:pt x="4191" y="1"/>
                      <a:pt x="3895" y="16"/>
                      <a:pt x="3593" y="49"/>
                    </a:cubicBezTo>
                    <a:cubicBezTo>
                      <a:pt x="1568" y="266"/>
                      <a:pt x="1" y="1158"/>
                      <a:pt x="97" y="2050"/>
                    </a:cubicBezTo>
                    <a:cubicBezTo>
                      <a:pt x="180" y="2790"/>
                      <a:pt x="1437" y="3303"/>
                      <a:pt x="3062" y="3303"/>
                    </a:cubicBezTo>
                    <a:cubicBezTo>
                      <a:pt x="3342" y="3303"/>
                      <a:pt x="3633" y="3288"/>
                      <a:pt x="3931" y="3256"/>
                    </a:cubicBezTo>
                    <a:cubicBezTo>
                      <a:pt x="5956" y="3039"/>
                      <a:pt x="7499" y="2147"/>
                      <a:pt x="7426" y="1255"/>
                    </a:cubicBezTo>
                    <a:cubicBezTo>
                      <a:pt x="7344" y="497"/>
                      <a:pt x="6081" y="1"/>
                      <a:pt x="4477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34"/>
              <p:cNvSpPr/>
              <p:nvPr/>
            </p:nvSpPr>
            <p:spPr>
              <a:xfrm>
                <a:off x="4515450" y="2832050"/>
                <a:ext cx="90450" cy="39450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1578" extrusionOk="0">
                    <a:moveTo>
                      <a:pt x="1633" y="1"/>
                    </a:moveTo>
                    <a:cubicBezTo>
                      <a:pt x="737" y="1"/>
                      <a:pt x="25" y="300"/>
                      <a:pt x="25" y="705"/>
                    </a:cubicBezTo>
                    <a:cubicBezTo>
                      <a:pt x="1" y="1139"/>
                      <a:pt x="772" y="1524"/>
                      <a:pt x="1761" y="1572"/>
                    </a:cubicBezTo>
                    <a:cubicBezTo>
                      <a:pt x="1828" y="1576"/>
                      <a:pt x="1895" y="1577"/>
                      <a:pt x="1960" y="1577"/>
                    </a:cubicBezTo>
                    <a:cubicBezTo>
                      <a:pt x="2857" y="1577"/>
                      <a:pt x="3571" y="1278"/>
                      <a:pt x="3593" y="873"/>
                    </a:cubicBezTo>
                    <a:cubicBezTo>
                      <a:pt x="3617" y="439"/>
                      <a:pt x="2822" y="54"/>
                      <a:pt x="1833" y="5"/>
                    </a:cubicBezTo>
                    <a:cubicBezTo>
                      <a:pt x="1766" y="2"/>
                      <a:pt x="1699" y="1"/>
                      <a:pt x="1633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34"/>
              <p:cNvSpPr/>
              <p:nvPr/>
            </p:nvSpPr>
            <p:spPr>
              <a:xfrm>
                <a:off x="3712650" y="3014075"/>
                <a:ext cx="90425" cy="39450"/>
              </a:xfrm>
              <a:custGeom>
                <a:avLst/>
                <a:gdLst/>
                <a:ahLst/>
                <a:cxnLst/>
                <a:rect l="l" t="t" r="r" b="b"/>
                <a:pathLst>
                  <a:path w="3617" h="1578" extrusionOk="0">
                    <a:moveTo>
                      <a:pt x="1633" y="0"/>
                    </a:moveTo>
                    <a:cubicBezTo>
                      <a:pt x="736" y="0"/>
                      <a:pt x="23" y="300"/>
                      <a:pt x="1" y="704"/>
                    </a:cubicBezTo>
                    <a:cubicBezTo>
                      <a:pt x="1" y="1138"/>
                      <a:pt x="772" y="1524"/>
                      <a:pt x="1760" y="1572"/>
                    </a:cubicBezTo>
                    <a:cubicBezTo>
                      <a:pt x="1828" y="1576"/>
                      <a:pt x="1894" y="1577"/>
                      <a:pt x="1960" y="1577"/>
                    </a:cubicBezTo>
                    <a:cubicBezTo>
                      <a:pt x="2857" y="1577"/>
                      <a:pt x="3570" y="1277"/>
                      <a:pt x="3593" y="873"/>
                    </a:cubicBezTo>
                    <a:cubicBezTo>
                      <a:pt x="3617" y="439"/>
                      <a:pt x="2821" y="53"/>
                      <a:pt x="1833" y="5"/>
                    </a:cubicBezTo>
                    <a:cubicBezTo>
                      <a:pt x="1765" y="2"/>
                      <a:pt x="1699" y="0"/>
                      <a:pt x="1633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34"/>
              <p:cNvSpPr/>
              <p:nvPr/>
            </p:nvSpPr>
            <p:spPr>
              <a:xfrm>
                <a:off x="3933250" y="2708750"/>
                <a:ext cx="187450" cy="101925"/>
              </a:xfrm>
              <a:custGeom>
                <a:avLst/>
                <a:gdLst/>
                <a:ahLst/>
                <a:cxnLst/>
                <a:rect l="l" t="t" r="r" b="b"/>
                <a:pathLst>
                  <a:path w="7498" h="4077" extrusionOk="0">
                    <a:moveTo>
                      <a:pt x="5625" y="0"/>
                    </a:moveTo>
                    <a:cubicBezTo>
                      <a:pt x="4913" y="0"/>
                      <a:pt x="4032" y="182"/>
                      <a:pt x="3134" y="550"/>
                    </a:cubicBezTo>
                    <a:cubicBezTo>
                      <a:pt x="1254" y="1321"/>
                      <a:pt x="0" y="2623"/>
                      <a:pt x="338" y="3443"/>
                    </a:cubicBezTo>
                    <a:cubicBezTo>
                      <a:pt x="512" y="3865"/>
                      <a:pt x="1076" y="4076"/>
                      <a:pt x="1839" y="4076"/>
                    </a:cubicBezTo>
                    <a:cubicBezTo>
                      <a:pt x="2557" y="4076"/>
                      <a:pt x="3452" y="3889"/>
                      <a:pt x="4364" y="3515"/>
                    </a:cubicBezTo>
                    <a:cubicBezTo>
                      <a:pt x="6244" y="2744"/>
                      <a:pt x="7498" y="1466"/>
                      <a:pt x="7160" y="646"/>
                    </a:cubicBezTo>
                    <a:cubicBezTo>
                      <a:pt x="6984" y="218"/>
                      <a:pt x="6406" y="0"/>
                      <a:pt x="5625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34"/>
              <p:cNvSpPr/>
              <p:nvPr/>
            </p:nvSpPr>
            <p:spPr>
              <a:xfrm>
                <a:off x="4332850" y="2701425"/>
                <a:ext cx="188050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7522" h="3325" extrusionOk="0">
                    <a:moveTo>
                      <a:pt x="4624" y="1"/>
                    </a:moveTo>
                    <a:cubicBezTo>
                      <a:pt x="4287" y="1"/>
                      <a:pt x="3933" y="24"/>
                      <a:pt x="3568" y="71"/>
                    </a:cubicBezTo>
                    <a:cubicBezTo>
                      <a:pt x="1543" y="312"/>
                      <a:pt x="0" y="1253"/>
                      <a:pt x="121" y="2120"/>
                    </a:cubicBezTo>
                    <a:cubicBezTo>
                      <a:pt x="200" y="2852"/>
                      <a:pt x="1381" y="3324"/>
                      <a:pt x="2920" y="3324"/>
                    </a:cubicBezTo>
                    <a:cubicBezTo>
                      <a:pt x="3258" y="3324"/>
                      <a:pt x="3613" y="3301"/>
                      <a:pt x="3978" y="3254"/>
                    </a:cubicBezTo>
                    <a:cubicBezTo>
                      <a:pt x="5979" y="3012"/>
                      <a:pt x="7522" y="2096"/>
                      <a:pt x="7425" y="1204"/>
                    </a:cubicBezTo>
                    <a:cubicBezTo>
                      <a:pt x="7327" y="473"/>
                      <a:pt x="6158" y="1"/>
                      <a:pt x="4624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34"/>
              <p:cNvSpPr/>
              <p:nvPr/>
            </p:nvSpPr>
            <p:spPr>
              <a:xfrm>
                <a:off x="4285825" y="2911775"/>
                <a:ext cx="110325" cy="48525"/>
              </a:xfrm>
              <a:custGeom>
                <a:avLst/>
                <a:gdLst/>
                <a:ahLst/>
                <a:cxnLst/>
                <a:rect l="l" t="t" r="r" b="b"/>
                <a:pathLst>
                  <a:path w="4413" h="1941" extrusionOk="0">
                    <a:moveTo>
                      <a:pt x="2721" y="1"/>
                    </a:moveTo>
                    <a:cubicBezTo>
                      <a:pt x="2522" y="1"/>
                      <a:pt x="2312" y="16"/>
                      <a:pt x="2098" y="47"/>
                    </a:cubicBezTo>
                    <a:cubicBezTo>
                      <a:pt x="917" y="192"/>
                      <a:pt x="1" y="722"/>
                      <a:pt x="73" y="1228"/>
                    </a:cubicBezTo>
                    <a:cubicBezTo>
                      <a:pt x="133" y="1667"/>
                      <a:pt x="819" y="1940"/>
                      <a:pt x="1722" y="1940"/>
                    </a:cubicBezTo>
                    <a:cubicBezTo>
                      <a:pt x="1911" y="1940"/>
                      <a:pt x="2110" y="1928"/>
                      <a:pt x="2315" y="1903"/>
                    </a:cubicBezTo>
                    <a:cubicBezTo>
                      <a:pt x="3496" y="1759"/>
                      <a:pt x="4412" y="1204"/>
                      <a:pt x="4340" y="698"/>
                    </a:cubicBezTo>
                    <a:cubicBezTo>
                      <a:pt x="4281" y="285"/>
                      <a:pt x="3598" y="1"/>
                      <a:pt x="2721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34"/>
              <p:cNvSpPr/>
              <p:nvPr/>
            </p:nvSpPr>
            <p:spPr>
              <a:xfrm>
                <a:off x="4118275" y="2809875"/>
                <a:ext cx="157925" cy="77775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3111" extrusionOk="0">
                    <a:moveTo>
                      <a:pt x="4483" y="0"/>
                    </a:moveTo>
                    <a:cubicBezTo>
                      <a:pt x="3972" y="0"/>
                      <a:pt x="3383" y="86"/>
                      <a:pt x="2773" y="266"/>
                    </a:cubicBezTo>
                    <a:cubicBezTo>
                      <a:pt x="1158" y="748"/>
                      <a:pt x="0" y="1712"/>
                      <a:pt x="217" y="2411"/>
                    </a:cubicBezTo>
                    <a:cubicBezTo>
                      <a:pt x="354" y="2866"/>
                      <a:pt x="984" y="3111"/>
                      <a:pt x="1841" y="3111"/>
                    </a:cubicBezTo>
                    <a:cubicBezTo>
                      <a:pt x="2348" y="3111"/>
                      <a:pt x="2935" y="3025"/>
                      <a:pt x="3544" y="2845"/>
                    </a:cubicBezTo>
                    <a:cubicBezTo>
                      <a:pt x="5160" y="2363"/>
                      <a:pt x="6317" y="1399"/>
                      <a:pt x="6100" y="700"/>
                    </a:cubicBezTo>
                    <a:cubicBezTo>
                      <a:pt x="5979" y="245"/>
                      <a:pt x="5344" y="0"/>
                      <a:pt x="4483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34"/>
              <p:cNvSpPr/>
              <p:nvPr/>
            </p:nvSpPr>
            <p:spPr>
              <a:xfrm>
                <a:off x="4187575" y="2624025"/>
                <a:ext cx="103700" cy="54075"/>
              </a:xfrm>
              <a:custGeom>
                <a:avLst/>
                <a:gdLst/>
                <a:ahLst/>
                <a:cxnLst/>
                <a:rect l="l" t="t" r="r" b="b"/>
                <a:pathLst>
                  <a:path w="4148" h="2163" extrusionOk="0">
                    <a:moveTo>
                      <a:pt x="3069" y="1"/>
                    </a:moveTo>
                    <a:cubicBezTo>
                      <a:pt x="2696" y="1"/>
                      <a:pt x="2247" y="82"/>
                      <a:pt x="1785" y="250"/>
                    </a:cubicBezTo>
                    <a:cubicBezTo>
                      <a:pt x="724" y="612"/>
                      <a:pt x="1" y="1311"/>
                      <a:pt x="170" y="1769"/>
                    </a:cubicBezTo>
                    <a:cubicBezTo>
                      <a:pt x="265" y="2027"/>
                      <a:pt x="621" y="2163"/>
                      <a:pt x="1103" y="2163"/>
                    </a:cubicBezTo>
                    <a:cubicBezTo>
                      <a:pt x="1476" y="2163"/>
                      <a:pt x="1925" y="2082"/>
                      <a:pt x="2388" y="1914"/>
                    </a:cubicBezTo>
                    <a:cubicBezTo>
                      <a:pt x="3424" y="1552"/>
                      <a:pt x="4148" y="877"/>
                      <a:pt x="4003" y="395"/>
                    </a:cubicBezTo>
                    <a:cubicBezTo>
                      <a:pt x="3908" y="136"/>
                      <a:pt x="3552" y="1"/>
                      <a:pt x="3069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34"/>
              <p:cNvSpPr/>
              <p:nvPr/>
            </p:nvSpPr>
            <p:spPr>
              <a:xfrm>
                <a:off x="3899500" y="2874150"/>
                <a:ext cx="103675" cy="540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163" extrusionOk="0">
                    <a:moveTo>
                      <a:pt x="3069" y="1"/>
                    </a:moveTo>
                    <a:cubicBezTo>
                      <a:pt x="2695" y="1"/>
                      <a:pt x="2247" y="82"/>
                      <a:pt x="1784" y="250"/>
                    </a:cubicBezTo>
                    <a:cubicBezTo>
                      <a:pt x="723" y="612"/>
                      <a:pt x="0" y="1311"/>
                      <a:pt x="169" y="1769"/>
                    </a:cubicBezTo>
                    <a:cubicBezTo>
                      <a:pt x="264" y="2027"/>
                      <a:pt x="620" y="2163"/>
                      <a:pt x="1102" y="2163"/>
                    </a:cubicBezTo>
                    <a:cubicBezTo>
                      <a:pt x="1475" y="2163"/>
                      <a:pt x="1924" y="2082"/>
                      <a:pt x="2387" y="1914"/>
                    </a:cubicBezTo>
                    <a:cubicBezTo>
                      <a:pt x="3423" y="1552"/>
                      <a:pt x="4147" y="853"/>
                      <a:pt x="4002" y="395"/>
                    </a:cubicBezTo>
                    <a:cubicBezTo>
                      <a:pt x="3907" y="136"/>
                      <a:pt x="3551" y="1"/>
                      <a:pt x="3069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34"/>
              <p:cNvSpPr/>
              <p:nvPr/>
            </p:nvSpPr>
            <p:spPr>
              <a:xfrm>
                <a:off x="3750625" y="2834375"/>
                <a:ext cx="103675" cy="540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163" extrusionOk="0">
                    <a:moveTo>
                      <a:pt x="3049" y="1"/>
                    </a:moveTo>
                    <a:cubicBezTo>
                      <a:pt x="2679" y="1"/>
                      <a:pt x="2236" y="82"/>
                      <a:pt x="1784" y="250"/>
                    </a:cubicBezTo>
                    <a:cubicBezTo>
                      <a:pt x="724" y="636"/>
                      <a:pt x="0" y="1311"/>
                      <a:pt x="169" y="1769"/>
                    </a:cubicBezTo>
                    <a:cubicBezTo>
                      <a:pt x="251" y="2027"/>
                      <a:pt x="601" y="2163"/>
                      <a:pt x="1080" y="2163"/>
                    </a:cubicBezTo>
                    <a:cubicBezTo>
                      <a:pt x="1452" y="2163"/>
                      <a:pt x="1900" y="2082"/>
                      <a:pt x="2363" y="1913"/>
                    </a:cubicBezTo>
                    <a:cubicBezTo>
                      <a:pt x="3424" y="1552"/>
                      <a:pt x="4147" y="877"/>
                      <a:pt x="3978" y="395"/>
                    </a:cubicBezTo>
                    <a:cubicBezTo>
                      <a:pt x="3883" y="136"/>
                      <a:pt x="3527" y="1"/>
                      <a:pt x="3049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34"/>
              <p:cNvSpPr/>
              <p:nvPr/>
            </p:nvSpPr>
            <p:spPr>
              <a:xfrm>
                <a:off x="4565475" y="2635000"/>
                <a:ext cx="103700" cy="46000"/>
              </a:xfrm>
              <a:custGeom>
                <a:avLst/>
                <a:gdLst/>
                <a:ahLst/>
                <a:cxnLst/>
                <a:rect l="l" t="t" r="r" b="b"/>
                <a:pathLst>
                  <a:path w="4148" h="1840" extrusionOk="0">
                    <a:moveTo>
                      <a:pt x="1677" y="1"/>
                    </a:moveTo>
                    <a:cubicBezTo>
                      <a:pt x="795" y="1"/>
                      <a:pt x="110" y="274"/>
                      <a:pt x="49" y="703"/>
                    </a:cubicBezTo>
                    <a:cubicBezTo>
                      <a:pt x="1" y="1185"/>
                      <a:pt x="869" y="1667"/>
                      <a:pt x="1978" y="1812"/>
                    </a:cubicBezTo>
                    <a:cubicBezTo>
                      <a:pt x="2147" y="1831"/>
                      <a:pt x="2313" y="1839"/>
                      <a:pt x="2472" y="1839"/>
                    </a:cubicBezTo>
                    <a:cubicBezTo>
                      <a:pt x="3360" y="1839"/>
                      <a:pt x="4058" y="1566"/>
                      <a:pt x="4099" y="1137"/>
                    </a:cubicBezTo>
                    <a:cubicBezTo>
                      <a:pt x="4147" y="655"/>
                      <a:pt x="3304" y="173"/>
                      <a:pt x="2171" y="28"/>
                    </a:cubicBezTo>
                    <a:cubicBezTo>
                      <a:pt x="2001" y="10"/>
                      <a:pt x="1836" y="1"/>
                      <a:pt x="1677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34"/>
              <p:cNvSpPr/>
              <p:nvPr/>
            </p:nvSpPr>
            <p:spPr>
              <a:xfrm>
                <a:off x="2502700" y="1492050"/>
                <a:ext cx="469850" cy="35655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14262" extrusionOk="0">
                    <a:moveTo>
                      <a:pt x="1671" y="0"/>
                    </a:moveTo>
                    <a:cubicBezTo>
                      <a:pt x="1" y="0"/>
                      <a:pt x="605" y="3569"/>
                      <a:pt x="760" y="4545"/>
                    </a:cubicBezTo>
                    <a:cubicBezTo>
                      <a:pt x="1460" y="8667"/>
                      <a:pt x="4762" y="13224"/>
                      <a:pt x="9054" y="14092"/>
                    </a:cubicBezTo>
                    <a:cubicBezTo>
                      <a:pt x="9601" y="14204"/>
                      <a:pt x="10180" y="14262"/>
                      <a:pt x="10768" y="14262"/>
                    </a:cubicBezTo>
                    <a:cubicBezTo>
                      <a:pt x="12955" y="14262"/>
                      <a:pt x="15280" y="13473"/>
                      <a:pt x="16648" y="11802"/>
                    </a:cubicBezTo>
                    <a:cubicBezTo>
                      <a:pt x="18793" y="9150"/>
                      <a:pt x="17275" y="5533"/>
                      <a:pt x="14623" y="3918"/>
                    </a:cubicBezTo>
                    <a:cubicBezTo>
                      <a:pt x="14430" y="3798"/>
                      <a:pt x="14213" y="3677"/>
                      <a:pt x="13972" y="3581"/>
                    </a:cubicBezTo>
                    <a:cubicBezTo>
                      <a:pt x="12284" y="2833"/>
                      <a:pt x="10428" y="2640"/>
                      <a:pt x="8596" y="2375"/>
                    </a:cubicBezTo>
                    <a:cubicBezTo>
                      <a:pt x="6763" y="2134"/>
                      <a:pt x="4883" y="1772"/>
                      <a:pt x="3340" y="760"/>
                    </a:cubicBezTo>
                    <a:cubicBezTo>
                      <a:pt x="2954" y="519"/>
                      <a:pt x="2593" y="230"/>
                      <a:pt x="2159" y="85"/>
                    </a:cubicBezTo>
                    <a:cubicBezTo>
                      <a:pt x="1978" y="27"/>
                      <a:pt x="1816" y="0"/>
                      <a:pt x="1671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34"/>
              <p:cNvSpPr/>
              <p:nvPr/>
            </p:nvSpPr>
            <p:spPr>
              <a:xfrm>
                <a:off x="2565100" y="1608675"/>
                <a:ext cx="226025" cy="17925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71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58" y="2604"/>
                      <a:pt x="2339" y="6028"/>
                      <a:pt x="5015" y="6944"/>
                    </a:cubicBezTo>
                    <a:cubicBezTo>
                      <a:pt x="5356" y="7047"/>
                      <a:pt x="6363" y="7170"/>
                      <a:pt x="7177" y="7170"/>
                    </a:cubicBezTo>
                    <a:cubicBezTo>
                      <a:pt x="7687" y="7170"/>
                      <a:pt x="8121" y="7122"/>
                      <a:pt x="8269" y="6992"/>
                    </a:cubicBezTo>
                    <a:cubicBezTo>
                      <a:pt x="9041" y="6341"/>
                      <a:pt x="7281" y="3689"/>
                      <a:pt x="6823" y="3110"/>
                    </a:cubicBezTo>
                    <a:cubicBezTo>
                      <a:pt x="5955" y="2001"/>
                      <a:pt x="5087" y="1567"/>
                      <a:pt x="3785" y="1158"/>
                    </a:cubicBezTo>
                    <a:cubicBezTo>
                      <a:pt x="2532" y="772"/>
                      <a:pt x="1230" y="483"/>
                      <a:pt x="0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34"/>
              <p:cNvSpPr/>
              <p:nvPr/>
            </p:nvSpPr>
            <p:spPr>
              <a:xfrm>
                <a:off x="3217825" y="1935350"/>
                <a:ext cx="231475" cy="231450"/>
              </a:xfrm>
              <a:custGeom>
                <a:avLst/>
                <a:gdLst/>
                <a:ahLst/>
                <a:cxnLst/>
                <a:rect l="l" t="t" r="r" b="b"/>
                <a:pathLst>
                  <a:path w="9259" h="9258" extrusionOk="0">
                    <a:moveTo>
                      <a:pt x="4629" y="0"/>
                    </a:moveTo>
                    <a:cubicBezTo>
                      <a:pt x="2074" y="0"/>
                      <a:pt x="1" y="2074"/>
                      <a:pt x="1" y="4629"/>
                    </a:cubicBezTo>
                    <a:cubicBezTo>
                      <a:pt x="1" y="7184"/>
                      <a:pt x="2074" y="9258"/>
                      <a:pt x="4629" y="9258"/>
                    </a:cubicBezTo>
                    <a:cubicBezTo>
                      <a:pt x="7185" y="9258"/>
                      <a:pt x="9258" y="7184"/>
                      <a:pt x="9258" y="4629"/>
                    </a:cubicBezTo>
                    <a:cubicBezTo>
                      <a:pt x="9258" y="2074"/>
                      <a:pt x="7185" y="0"/>
                      <a:pt x="4629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1" name="Google Shape;1791;p34"/>
            <p:cNvGrpSpPr/>
            <p:nvPr/>
          </p:nvGrpSpPr>
          <p:grpSpPr>
            <a:xfrm>
              <a:off x="7623966" y="4179391"/>
              <a:ext cx="378369" cy="536459"/>
              <a:chOff x="80379" y="4370393"/>
              <a:chExt cx="545279" cy="773107"/>
            </a:xfrm>
          </p:grpSpPr>
          <p:sp>
            <p:nvSpPr>
              <p:cNvPr id="1792" name="Google Shape;1792;p34"/>
              <p:cNvSpPr/>
              <p:nvPr/>
            </p:nvSpPr>
            <p:spPr>
              <a:xfrm flipH="1">
                <a:off x="367865" y="4592741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34"/>
              <p:cNvSpPr/>
              <p:nvPr/>
            </p:nvSpPr>
            <p:spPr>
              <a:xfrm flipH="1">
                <a:off x="352628" y="4370393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34"/>
              <p:cNvSpPr/>
              <p:nvPr/>
            </p:nvSpPr>
            <p:spPr>
              <a:xfrm flipH="1">
                <a:off x="80379" y="4483438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34"/>
              <p:cNvSpPr/>
              <p:nvPr/>
            </p:nvSpPr>
            <p:spPr>
              <a:xfrm flipH="1">
                <a:off x="182204" y="4465283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34"/>
              <p:cNvSpPr/>
              <p:nvPr/>
            </p:nvSpPr>
            <p:spPr>
              <a:xfrm flipH="1">
                <a:off x="134430" y="4587422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34"/>
              <p:cNvSpPr/>
              <p:nvPr/>
            </p:nvSpPr>
            <p:spPr>
              <a:xfrm flipH="1">
                <a:off x="329221" y="4669374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54" name="Google Shape;1854;p34">
            <a:hlinkClick r:id="rId5" action="ppaction://hlinksldjump"/>
          </p:cNvPr>
          <p:cNvSpPr/>
          <p:nvPr/>
        </p:nvSpPr>
        <p:spPr>
          <a:xfrm>
            <a:off x="8106725" y="539500"/>
            <a:ext cx="324000" cy="324000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855" name="Google Shape;1855;p34"/>
          <p:cNvSpPr/>
          <p:nvPr/>
        </p:nvSpPr>
        <p:spPr>
          <a:xfrm flipH="1">
            <a:off x="8173175" y="605950"/>
            <a:ext cx="191100" cy="191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6" name="Google Shape;1856;p34">
            <a:hlinkClick r:id="rId6" action="ppaction://hlinksldjump"/>
          </p:cNvPr>
          <p:cNvSpPr/>
          <p:nvPr/>
        </p:nvSpPr>
        <p:spPr>
          <a:xfrm>
            <a:off x="7749325" y="539500"/>
            <a:ext cx="324000" cy="324000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7" name="Google Shape;1857;p34"/>
          <p:cNvSpPr/>
          <p:nvPr/>
        </p:nvSpPr>
        <p:spPr>
          <a:xfrm>
            <a:off x="7815775" y="605950"/>
            <a:ext cx="191100" cy="191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001" y="469188"/>
            <a:ext cx="7717500" cy="572700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Google Shape;1688;p34">
            <a:hlinkClick r:id="rId3" action="ppaction://hlinksldjump"/>
          </p:cNvPr>
          <p:cNvSpPr/>
          <p:nvPr/>
        </p:nvSpPr>
        <p:spPr>
          <a:xfrm>
            <a:off x="1100975" y="3707982"/>
            <a:ext cx="979632" cy="572700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Barlow Medium"/>
                <a:cs typeface="Arial" panose="020B0604020202020204" pitchFamily="34" charset="0"/>
                <a:sym typeface="Barlow Medium"/>
              </a:rPr>
              <a:t>03</a:t>
            </a:r>
            <a:endParaRPr sz="2800" b="1" dirty="0">
              <a:solidFill>
                <a:srgbClr val="002060"/>
              </a:solidFill>
              <a:latin typeface="Arial" panose="020B0604020202020204" pitchFamily="34" charset="0"/>
              <a:ea typeface="Barlow Medium"/>
              <a:cs typeface="Arial" panose="020B0604020202020204" pitchFamily="34" charset="0"/>
              <a:sym typeface="Barlow Medium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26896" y="1284550"/>
            <a:ext cx="384278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Học</a:t>
            </a:r>
            <a:r>
              <a:rPr lang="en-US" sz="2000" dirty="0" smtClean="0"/>
              <a:t> </a:t>
            </a:r>
            <a:r>
              <a:rPr lang="en-US" sz="2000" dirty="0" err="1" smtClean="0"/>
              <a:t>thuộc</a:t>
            </a:r>
            <a:r>
              <a:rPr lang="en-US" sz="2000" dirty="0" smtClean="0"/>
              <a:t> </a:t>
            </a:r>
            <a:r>
              <a:rPr lang="en-US" sz="2000" dirty="0" err="1" smtClean="0"/>
              <a:t>lòng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/>
              <a:t>bảng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2</a:t>
            </a:r>
            <a:r>
              <a:rPr lang="en-US" sz="2000" dirty="0" smtClean="0"/>
              <a:t>; 5</a:t>
            </a:r>
            <a:r>
              <a:rPr lang="en-US" sz="2000" dirty="0"/>
              <a:t>, </a:t>
            </a:r>
            <a:r>
              <a:rPr lang="en-US" sz="2000" dirty="0" err="1"/>
              <a:t>bảng</a:t>
            </a:r>
            <a:r>
              <a:rPr lang="en-US" sz="2000" dirty="0"/>
              <a:t> chia </a:t>
            </a:r>
            <a:r>
              <a:rPr lang="en-US" sz="2000" dirty="0" smtClean="0"/>
              <a:t>2; 5.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2304934" y="2639419"/>
            <a:ext cx="41152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/>
              <a:t>Hoàn</a:t>
            </a:r>
            <a:r>
              <a:rPr lang="en-US" sz="2000" dirty="0" smtClean="0"/>
              <a:t> </a:t>
            </a:r>
            <a:r>
              <a:rPr lang="en-US" sz="2000" dirty="0" err="1" smtClean="0"/>
              <a:t>thành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smtClean="0"/>
              <a:t>SBT.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2297434" y="3440915"/>
            <a:ext cx="45100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Đọc và xem trước các bài tập </a:t>
            </a:r>
            <a:r>
              <a:rPr lang="vi-VN" sz="2000" b="1" i="1" dirty="0"/>
              <a:t>Bài 5 – </a:t>
            </a:r>
            <a:r>
              <a:rPr lang="en-US" sz="2000" i="1" dirty="0" smtClean="0"/>
              <a:t>B</a:t>
            </a:r>
            <a:r>
              <a:rPr lang="vi-VN" sz="2000" i="1" dirty="0" smtClean="0"/>
              <a:t>ảng </a:t>
            </a:r>
            <a:r>
              <a:rPr lang="vi-VN" sz="2000" i="1" dirty="0"/>
              <a:t>nhân 3, bảng chia </a:t>
            </a:r>
            <a:r>
              <a:rPr lang="vi-VN" sz="2000" i="1" dirty="0" smtClean="0"/>
              <a:t>3</a:t>
            </a:r>
            <a:r>
              <a:rPr lang="en-US" sz="2000" i="1" dirty="0" smtClean="0"/>
              <a:t>.</a:t>
            </a:r>
            <a:endParaRPr lang="en-US" sz="2000" i="1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8" grpId="0" animBg="1"/>
      <p:bldP spid="1689" grpId="0" animBg="1"/>
      <p:bldP spid="175" grpId="0" animBg="1"/>
      <p:bldP spid="3" grpId="0"/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9" name="Google Shape;3229;p44"/>
          <p:cNvGrpSpPr/>
          <p:nvPr/>
        </p:nvGrpSpPr>
        <p:grpSpPr>
          <a:xfrm>
            <a:off x="-515007" y="630620"/>
            <a:ext cx="10089931" cy="3993932"/>
            <a:chOff x="3840335" y="990803"/>
            <a:chExt cx="4584366" cy="2753299"/>
          </a:xfrm>
        </p:grpSpPr>
        <p:grpSp>
          <p:nvGrpSpPr>
            <p:cNvPr id="3230" name="Google Shape;3230;p44"/>
            <p:cNvGrpSpPr/>
            <p:nvPr/>
          </p:nvGrpSpPr>
          <p:grpSpPr>
            <a:xfrm rot="2511516" flipH="1">
              <a:off x="7719227" y="1720270"/>
              <a:ext cx="545284" cy="773113"/>
              <a:chOff x="6055204" y="4369368"/>
              <a:chExt cx="545279" cy="773107"/>
            </a:xfrm>
          </p:grpSpPr>
          <p:sp>
            <p:nvSpPr>
              <p:cNvPr id="3231" name="Google Shape;3231;p4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2" name="Google Shape;3232;p4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3" name="Google Shape;3233;p4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4" name="Google Shape;3234;p4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5" name="Google Shape;3235;p4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6" name="Google Shape;3236;p4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37" name="Google Shape;3237;p44"/>
            <p:cNvGrpSpPr/>
            <p:nvPr/>
          </p:nvGrpSpPr>
          <p:grpSpPr>
            <a:xfrm rot="1853123">
              <a:off x="3840335" y="2300290"/>
              <a:ext cx="1318386" cy="1005250"/>
              <a:chOff x="5913226" y="4077344"/>
              <a:chExt cx="914289" cy="694967"/>
            </a:xfrm>
          </p:grpSpPr>
          <p:sp>
            <p:nvSpPr>
              <p:cNvPr id="3238" name="Google Shape;3238;p44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9" name="Google Shape;3239;p44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0" name="Google Shape;3240;p44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1" name="Google Shape;3241;p44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2" name="Google Shape;3242;p44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3" name="Google Shape;3243;p44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4" name="Google Shape;3244;p44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45" name="Google Shape;3245;p44"/>
            <p:cNvGrpSpPr/>
            <p:nvPr/>
          </p:nvGrpSpPr>
          <p:grpSpPr>
            <a:xfrm rot="2700000">
              <a:off x="7560281" y="1180530"/>
              <a:ext cx="545274" cy="773099"/>
              <a:chOff x="6055204" y="4369368"/>
              <a:chExt cx="545279" cy="773107"/>
            </a:xfrm>
          </p:grpSpPr>
          <p:sp>
            <p:nvSpPr>
              <p:cNvPr id="3246" name="Google Shape;3246;p4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7" name="Google Shape;3247;p4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8" name="Google Shape;3248;p4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9" name="Google Shape;3249;p4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0" name="Google Shape;3250;p4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1" name="Google Shape;3251;p4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52" name="Google Shape;3252;p44"/>
            <p:cNvGrpSpPr/>
            <p:nvPr/>
          </p:nvGrpSpPr>
          <p:grpSpPr>
            <a:xfrm rot="6289554">
              <a:off x="7571793" y="2559197"/>
              <a:ext cx="967210" cy="738607"/>
              <a:chOff x="1530147" y="3725108"/>
              <a:chExt cx="864149" cy="672973"/>
            </a:xfrm>
          </p:grpSpPr>
          <p:sp>
            <p:nvSpPr>
              <p:cNvPr id="3253" name="Google Shape;3253;p44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4" name="Google Shape;3254;p44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5" name="Google Shape;3255;p44"/>
              <p:cNvSpPr/>
              <p:nvPr/>
            </p:nvSpPr>
            <p:spPr>
              <a:xfrm flipH="1">
                <a:off x="1873734" y="3849957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6" name="Google Shape;3256;p44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7" name="Google Shape;3257;p44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58" name="Google Shape;3258;p44"/>
            <p:cNvGrpSpPr/>
            <p:nvPr/>
          </p:nvGrpSpPr>
          <p:grpSpPr>
            <a:xfrm rot="-6434609" flipH="1">
              <a:off x="3945513" y="1197787"/>
              <a:ext cx="967250" cy="738599"/>
              <a:chOff x="1530147" y="3725108"/>
              <a:chExt cx="864149" cy="672973"/>
            </a:xfrm>
          </p:grpSpPr>
          <p:sp>
            <p:nvSpPr>
              <p:cNvPr id="3259" name="Google Shape;3259;p44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0" name="Google Shape;3260;p44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1" name="Google Shape;3261;p44"/>
              <p:cNvSpPr/>
              <p:nvPr/>
            </p:nvSpPr>
            <p:spPr>
              <a:xfrm flipH="1">
                <a:off x="1873734" y="3849957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2" name="Google Shape;3262;p44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3" name="Google Shape;3263;p44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64" name="Google Shape;3264;p44"/>
            <p:cNvSpPr/>
            <p:nvPr/>
          </p:nvSpPr>
          <p:spPr>
            <a:xfrm>
              <a:off x="4519496" y="990803"/>
              <a:ext cx="3202338" cy="275329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68" name="Google Shape;3268;p44"/>
          <p:cNvGrpSpPr/>
          <p:nvPr/>
        </p:nvGrpSpPr>
        <p:grpSpPr>
          <a:xfrm>
            <a:off x="6941217" y="2869333"/>
            <a:ext cx="2005388" cy="2307197"/>
            <a:chOff x="5090650" y="2343292"/>
            <a:chExt cx="2005388" cy="2307197"/>
          </a:xfrm>
        </p:grpSpPr>
        <p:grpSp>
          <p:nvGrpSpPr>
            <p:cNvPr id="3269" name="Google Shape;3269;p44"/>
            <p:cNvGrpSpPr/>
            <p:nvPr/>
          </p:nvGrpSpPr>
          <p:grpSpPr>
            <a:xfrm rot="-8100000">
              <a:off x="5148548" y="3055504"/>
              <a:ext cx="1198570" cy="660222"/>
              <a:chOff x="80379" y="2974904"/>
              <a:chExt cx="1766396" cy="973004"/>
            </a:xfrm>
          </p:grpSpPr>
          <p:sp>
            <p:nvSpPr>
              <p:cNvPr id="3270" name="Google Shape;3270;p44"/>
              <p:cNvSpPr/>
              <p:nvPr/>
            </p:nvSpPr>
            <p:spPr>
              <a:xfrm flipH="1">
                <a:off x="80385" y="2974904"/>
                <a:ext cx="1766390" cy="973004"/>
              </a:xfrm>
              <a:custGeom>
                <a:avLst/>
                <a:gdLst/>
                <a:ahLst/>
                <a:cxnLst/>
                <a:rect l="l" t="t" r="r" b="b"/>
                <a:pathLst>
                  <a:path w="51472" h="28353" extrusionOk="0">
                    <a:moveTo>
                      <a:pt x="15357" y="1"/>
                    </a:moveTo>
                    <a:cubicBezTo>
                      <a:pt x="9974" y="1"/>
                      <a:pt x="4681" y="665"/>
                      <a:pt x="1" y="2034"/>
                    </a:cubicBezTo>
                    <a:cubicBezTo>
                      <a:pt x="8058" y="10662"/>
                      <a:pt x="11938" y="20385"/>
                      <a:pt x="24173" y="24836"/>
                    </a:cubicBezTo>
                    <a:cubicBezTo>
                      <a:pt x="29410" y="26673"/>
                      <a:pt x="35752" y="28352"/>
                      <a:pt x="42537" y="28352"/>
                    </a:cubicBezTo>
                    <a:cubicBezTo>
                      <a:pt x="45451" y="28352"/>
                      <a:pt x="48447" y="28042"/>
                      <a:pt x="51472" y="27302"/>
                    </a:cubicBezTo>
                    <a:lnTo>
                      <a:pt x="51472" y="14268"/>
                    </a:lnTo>
                    <a:cubicBezTo>
                      <a:pt x="47797" y="10023"/>
                      <a:pt x="43734" y="6508"/>
                      <a:pt x="37526" y="3974"/>
                    </a:cubicBezTo>
                    <a:cubicBezTo>
                      <a:pt x="30977" y="1366"/>
                      <a:pt x="23074" y="1"/>
                      <a:pt x="15357" y="1"/>
                    </a:cubicBezTo>
                    <a:close/>
                  </a:path>
                </a:pathLst>
              </a:custGeom>
              <a:solidFill>
                <a:srgbClr val="0B4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1" name="Google Shape;3271;p44"/>
              <p:cNvSpPr/>
              <p:nvPr/>
            </p:nvSpPr>
            <p:spPr>
              <a:xfrm flipH="1">
                <a:off x="80379" y="3137607"/>
                <a:ext cx="1516319" cy="632472"/>
              </a:xfrm>
              <a:custGeom>
                <a:avLst/>
                <a:gdLst/>
                <a:ahLst/>
                <a:cxnLst/>
                <a:rect l="l" t="t" r="r" b="b"/>
                <a:pathLst>
                  <a:path w="44185" h="18430" extrusionOk="0">
                    <a:moveTo>
                      <a:pt x="508" y="1"/>
                    </a:moveTo>
                    <a:cubicBezTo>
                      <a:pt x="134" y="1"/>
                      <a:pt x="0" y="587"/>
                      <a:pt x="406" y="694"/>
                    </a:cubicBezTo>
                    <a:cubicBezTo>
                      <a:pt x="9308" y="2817"/>
                      <a:pt x="17274" y="7587"/>
                      <a:pt x="25377" y="11650"/>
                    </a:cubicBezTo>
                    <a:cubicBezTo>
                      <a:pt x="31311" y="14640"/>
                      <a:pt x="37588" y="17448"/>
                      <a:pt x="44185" y="18429"/>
                    </a:cubicBezTo>
                    <a:lnTo>
                      <a:pt x="44185" y="17722"/>
                    </a:lnTo>
                    <a:cubicBezTo>
                      <a:pt x="37429" y="16694"/>
                      <a:pt x="31015" y="13727"/>
                      <a:pt x="24943" y="10669"/>
                    </a:cubicBezTo>
                    <a:cubicBezTo>
                      <a:pt x="17046" y="6674"/>
                      <a:pt x="9262" y="2086"/>
                      <a:pt x="589" y="9"/>
                    </a:cubicBezTo>
                    <a:cubicBezTo>
                      <a:pt x="561" y="3"/>
                      <a:pt x="534" y="1"/>
                      <a:pt x="50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2" name="Google Shape;3272;p44"/>
              <p:cNvSpPr/>
              <p:nvPr/>
            </p:nvSpPr>
            <p:spPr>
              <a:xfrm flipH="1">
                <a:off x="1102584" y="3328245"/>
                <a:ext cx="21174" cy="18051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26" extrusionOk="0">
                    <a:moveTo>
                      <a:pt x="617" y="1"/>
                    </a:moveTo>
                    <a:lnTo>
                      <a:pt x="617" y="1"/>
                    </a:lnTo>
                    <a:cubicBezTo>
                      <a:pt x="411" y="24"/>
                      <a:pt x="206" y="24"/>
                      <a:pt x="1" y="24"/>
                    </a:cubicBezTo>
                    <a:cubicBezTo>
                      <a:pt x="115" y="206"/>
                      <a:pt x="206" y="366"/>
                      <a:pt x="297" y="526"/>
                    </a:cubicBezTo>
                    <a:cubicBezTo>
                      <a:pt x="411" y="366"/>
                      <a:pt x="503" y="183"/>
                      <a:pt x="617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3" name="Google Shape;3273;p44"/>
              <p:cNvSpPr/>
              <p:nvPr/>
            </p:nvSpPr>
            <p:spPr>
              <a:xfrm flipH="1">
                <a:off x="1088487" y="3081359"/>
                <a:ext cx="372894" cy="291527"/>
              </a:xfrm>
              <a:custGeom>
                <a:avLst/>
                <a:gdLst/>
                <a:ahLst/>
                <a:cxnLst/>
                <a:rect l="l" t="t" r="r" b="b"/>
                <a:pathLst>
                  <a:path w="10866" h="8495" extrusionOk="0">
                    <a:moveTo>
                      <a:pt x="5735" y="0"/>
                    </a:moveTo>
                    <a:cubicBezTo>
                      <a:pt x="5479" y="0"/>
                      <a:pt x="5232" y="248"/>
                      <a:pt x="5410" y="507"/>
                    </a:cubicBezTo>
                    <a:cubicBezTo>
                      <a:pt x="7031" y="2653"/>
                      <a:pt x="8515" y="4889"/>
                      <a:pt x="9839" y="7218"/>
                    </a:cubicBezTo>
                    <a:cubicBezTo>
                      <a:pt x="10044" y="7218"/>
                      <a:pt x="10249" y="7218"/>
                      <a:pt x="10455" y="7195"/>
                    </a:cubicBezTo>
                    <a:lnTo>
                      <a:pt x="10455" y="7195"/>
                    </a:lnTo>
                    <a:cubicBezTo>
                      <a:pt x="10341" y="7377"/>
                      <a:pt x="10249" y="7560"/>
                      <a:pt x="10135" y="7720"/>
                    </a:cubicBezTo>
                    <a:cubicBezTo>
                      <a:pt x="10044" y="7560"/>
                      <a:pt x="9953" y="7400"/>
                      <a:pt x="9839" y="7218"/>
                    </a:cubicBezTo>
                    <a:cubicBezTo>
                      <a:pt x="7139" y="7316"/>
                      <a:pt x="4440" y="7806"/>
                      <a:pt x="1726" y="7806"/>
                    </a:cubicBezTo>
                    <a:cubicBezTo>
                      <a:pt x="1296" y="7806"/>
                      <a:pt x="865" y="7793"/>
                      <a:pt x="435" y="7765"/>
                    </a:cubicBezTo>
                    <a:cubicBezTo>
                      <a:pt x="427" y="7765"/>
                      <a:pt x="420" y="7765"/>
                      <a:pt x="414" y="7765"/>
                    </a:cubicBezTo>
                    <a:cubicBezTo>
                      <a:pt x="1" y="7765"/>
                      <a:pt x="8" y="8428"/>
                      <a:pt x="435" y="8450"/>
                    </a:cubicBezTo>
                    <a:cubicBezTo>
                      <a:pt x="886" y="8481"/>
                      <a:pt x="1337" y="8494"/>
                      <a:pt x="1787" y="8494"/>
                    </a:cubicBezTo>
                    <a:cubicBezTo>
                      <a:pt x="4681" y="8494"/>
                      <a:pt x="7551" y="7942"/>
                      <a:pt x="10455" y="7902"/>
                    </a:cubicBezTo>
                    <a:cubicBezTo>
                      <a:pt x="10706" y="7902"/>
                      <a:pt x="10866" y="7606"/>
                      <a:pt x="10752" y="7377"/>
                    </a:cubicBezTo>
                    <a:cubicBezTo>
                      <a:pt x="9336" y="4867"/>
                      <a:pt x="7739" y="2470"/>
                      <a:pt x="6027" y="142"/>
                    </a:cubicBezTo>
                    <a:cubicBezTo>
                      <a:pt x="5947" y="42"/>
                      <a:pt x="5840" y="0"/>
                      <a:pt x="5735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4" name="Google Shape;3274;p44"/>
              <p:cNvSpPr/>
              <p:nvPr/>
            </p:nvSpPr>
            <p:spPr>
              <a:xfrm flipH="1">
                <a:off x="859757" y="3166984"/>
                <a:ext cx="432229" cy="365687"/>
              </a:xfrm>
              <a:custGeom>
                <a:avLst/>
                <a:gdLst/>
                <a:ahLst/>
                <a:cxnLst/>
                <a:rect l="l" t="t" r="r" b="b"/>
                <a:pathLst>
                  <a:path w="12595" h="10656" extrusionOk="0">
                    <a:moveTo>
                      <a:pt x="9113" y="1"/>
                    </a:moveTo>
                    <a:cubicBezTo>
                      <a:pt x="8896" y="1"/>
                      <a:pt x="8687" y="171"/>
                      <a:pt x="8783" y="431"/>
                    </a:cubicBezTo>
                    <a:cubicBezTo>
                      <a:pt x="9787" y="3011"/>
                      <a:pt x="10244" y="5773"/>
                      <a:pt x="11636" y="8169"/>
                    </a:cubicBezTo>
                    <a:cubicBezTo>
                      <a:pt x="11796" y="8146"/>
                      <a:pt x="11933" y="8101"/>
                      <a:pt x="12093" y="8055"/>
                    </a:cubicBezTo>
                    <a:lnTo>
                      <a:pt x="12093" y="8055"/>
                    </a:lnTo>
                    <a:cubicBezTo>
                      <a:pt x="12024" y="8238"/>
                      <a:pt x="11956" y="8397"/>
                      <a:pt x="11887" y="8580"/>
                    </a:cubicBezTo>
                    <a:cubicBezTo>
                      <a:pt x="11796" y="8443"/>
                      <a:pt x="11727" y="8306"/>
                      <a:pt x="11636" y="8169"/>
                    </a:cubicBezTo>
                    <a:cubicBezTo>
                      <a:pt x="8846" y="8912"/>
                      <a:pt x="5826" y="9957"/>
                      <a:pt x="2873" y="9957"/>
                    </a:cubicBezTo>
                    <a:cubicBezTo>
                      <a:pt x="2105" y="9957"/>
                      <a:pt x="1342" y="9886"/>
                      <a:pt x="589" y="9721"/>
                    </a:cubicBezTo>
                    <a:cubicBezTo>
                      <a:pt x="561" y="9715"/>
                      <a:pt x="534" y="9713"/>
                      <a:pt x="508" y="9713"/>
                    </a:cubicBezTo>
                    <a:cubicBezTo>
                      <a:pt x="134" y="9713"/>
                      <a:pt x="0" y="10299"/>
                      <a:pt x="406" y="10406"/>
                    </a:cubicBezTo>
                    <a:cubicBezTo>
                      <a:pt x="1203" y="10581"/>
                      <a:pt x="2008" y="10656"/>
                      <a:pt x="2816" y="10656"/>
                    </a:cubicBezTo>
                    <a:cubicBezTo>
                      <a:pt x="6015" y="10656"/>
                      <a:pt x="9269" y="9487"/>
                      <a:pt x="12275" y="8740"/>
                    </a:cubicBezTo>
                    <a:cubicBezTo>
                      <a:pt x="12481" y="8671"/>
                      <a:pt x="12595" y="8397"/>
                      <a:pt x="12481" y="8215"/>
                    </a:cubicBezTo>
                    <a:cubicBezTo>
                      <a:pt x="10928" y="5773"/>
                      <a:pt x="10495" y="2919"/>
                      <a:pt x="9468" y="249"/>
                    </a:cubicBezTo>
                    <a:cubicBezTo>
                      <a:pt x="9404" y="76"/>
                      <a:pt x="9257" y="1"/>
                      <a:pt x="9113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5" name="Google Shape;3275;p44"/>
              <p:cNvSpPr/>
              <p:nvPr/>
            </p:nvSpPr>
            <p:spPr>
              <a:xfrm flipH="1">
                <a:off x="515100" y="3252161"/>
                <a:ext cx="471660" cy="453060"/>
              </a:xfrm>
              <a:custGeom>
                <a:avLst/>
                <a:gdLst/>
                <a:ahLst/>
                <a:cxnLst/>
                <a:rect l="l" t="t" r="r" b="b"/>
                <a:pathLst>
                  <a:path w="13744" h="13202" extrusionOk="0">
                    <a:moveTo>
                      <a:pt x="7486" y="1"/>
                    </a:moveTo>
                    <a:cubicBezTo>
                      <a:pt x="7259" y="1"/>
                      <a:pt x="7023" y="249"/>
                      <a:pt x="7147" y="529"/>
                    </a:cubicBezTo>
                    <a:cubicBezTo>
                      <a:pt x="8768" y="3930"/>
                      <a:pt x="10799" y="7102"/>
                      <a:pt x="12717" y="10344"/>
                    </a:cubicBezTo>
                    <a:cubicBezTo>
                      <a:pt x="12899" y="10321"/>
                      <a:pt x="13105" y="10298"/>
                      <a:pt x="13287" y="10298"/>
                    </a:cubicBezTo>
                    <a:cubicBezTo>
                      <a:pt x="13196" y="10458"/>
                      <a:pt x="13105" y="10640"/>
                      <a:pt x="12991" y="10823"/>
                    </a:cubicBezTo>
                    <a:cubicBezTo>
                      <a:pt x="12899" y="10663"/>
                      <a:pt x="12808" y="10503"/>
                      <a:pt x="12717" y="10344"/>
                    </a:cubicBezTo>
                    <a:cubicBezTo>
                      <a:pt x="8562" y="10732"/>
                      <a:pt x="4545" y="11941"/>
                      <a:pt x="414" y="12535"/>
                    </a:cubicBezTo>
                    <a:cubicBezTo>
                      <a:pt x="1" y="12578"/>
                      <a:pt x="147" y="13201"/>
                      <a:pt x="536" y="13201"/>
                    </a:cubicBezTo>
                    <a:cubicBezTo>
                      <a:pt x="556" y="13201"/>
                      <a:pt x="576" y="13200"/>
                      <a:pt x="596" y="13197"/>
                    </a:cubicBezTo>
                    <a:cubicBezTo>
                      <a:pt x="4865" y="12603"/>
                      <a:pt x="8996" y="11302"/>
                      <a:pt x="13287" y="10983"/>
                    </a:cubicBezTo>
                    <a:cubicBezTo>
                      <a:pt x="13561" y="10960"/>
                      <a:pt x="13744" y="10709"/>
                      <a:pt x="13584" y="10458"/>
                    </a:cubicBezTo>
                    <a:cubicBezTo>
                      <a:pt x="11598" y="7057"/>
                      <a:pt x="9430" y="3747"/>
                      <a:pt x="7764" y="186"/>
                    </a:cubicBezTo>
                    <a:cubicBezTo>
                      <a:pt x="7698" y="55"/>
                      <a:pt x="7593" y="1"/>
                      <a:pt x="7486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6" name="Google Shape;3276;p44"/>
              <p:cNvSpPr/>
              <p:nvPr/>
            </p:nvSpPr>
            <p:spPr>
              <a:xfrm flipH="1">
                <a:off x="218991" y="3719919"/>
                <a:ext cx="18840" cy="2038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94" extrusionOk="0">
                    <a:moveTo>
                      <a:pt x="549" y="0"/>
                    </a:moveTo>
                    <a:lnTo>
                      <a:pt x="549" y="0"/>
                    </a:lnTo>
                    <a:cubicBezTo>
                      <a:pt x="366" y="69"/>
                      <a:pt x="184" y="114"/>
                      <a:pt x="1" y="183"/>
                    </a:cubicBezTo>
                    <a:cubicBezTo>
                      <a:pt x="138" y="320"/>
                      <a:pt x="252" y="457"/>
                      <a:pt x="389" y="594"/>
                    </a:cubicBezTo>
                    <a:cubicBezTo>
                      <a:pt x="457" y="388"/>
                      <a:pt x="503" y="206"/>
                      <a:pt x="54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7" name="Google Shape;3277;p44"/>
              <p:cNvSpPr/>
              <p:nvPr/>
            </p:nvSpPr>
            <p:spPr>
              <a:xfrm flipH="1">
                <a:off x="200984" y="3415310"/>
                <a:ext cx="459031" cy="452991"/>
              </a:xfrm>
              <a:custGeom>
                <a:avLst/>
                <a:gdLst/>
                <a:ahLst/>
                <a:cxnLst/>
                <a:rect l="l" t="t" r="r" b="b"/>
                <a:pathLst>
                  <a:path w="13376" h="13200" extrusionOk="0">
                    <a:moveTo>
                      <a:pt x="7388" y="1"/>
                    </a:moveTo>
                    <a:cubicBezTo>
                      <a:pt x="7137" y="1"/>
                      <a:pt x="6901" y="245"/>
                      <a:pt x="7076" y="499"/>
                    </a:cubicBezTo>
                    <a:cubicBezTo>
                      <a:pt x="9153" y="3170"/>
                      <a:pt x="9975" y="6594"/>
                      <a:pt x="12303" y="9059"/>
                    </a:cubicBezTo>
                    <a:cubicBezTo>
                      <a:pt x="12486" y="8990"/>
                      <a:pt x="12668" y="8945"/>
                      <a:pt x="12851" y="8876"/>
                    </a:cubicBezTo>
                    <a:lnTo>
                      <a:pt x="12851" y="8876"/>
                    </a:lnTo>
                    <a:cubicBezTo>
                      <a:pt x="12805" y="9082"/>
                      <a:pt x="12759" y="9264"/>
                      <a:pt x="12691" y="9470"/>
                    </a:cubicBezTo>
                    <a:cubicBezTo>
                      <a:pt x="12554" y="9333"/>
                      <a:pt x="12440" y="9196"/>
                      <a:pt x="12303" y="9059"/>
                    </a:cubicBezTo>
                    <a:cubicBezTo>
                      <a:pt x="8546" y="10289"/>
                      <a:pt x="4936" y="12493"/>
                      <a:pt x="905" y="12493"/>
                    </a:cubicBezTo>
                    <a:cubicBezTo>
                      <a:pt x="749" y="12493"/>
                      <a:pt x="592" y="12490"/>
                      <a:pt x="434" y="12483"/>
                    </a:cubicBezTo>
                    <a:cubicBezTo>
                      <a:pt x="427" y="12482"/>
                      <a:pt x="420" y="12482"/>
                      <a:pt x="413" y="12482"/>
                    </a:cubicBezTo>
                    <a:cubicBezTo>
                      <a:pt x="0" y="12482"/>
                      <a:pt x="7" y="13168"/>
                      <a:pt x="434" y="13190"/>
                    </a:cubicBezTo>
                    <a:cubicBezTo>
                      <a:pt x="586" y="13197"/>
                      <a:pt x="738" y="13200"/>
                      <a:pt x="889" y="13200"/>
                    </a:cubicBezTo>
                    <a:cubicBezTo>
                      <a:pt x="5197" y="13200"/>
                      <a:pt x="8998" y="10752"/>
                      <a:pt x="13033" y="9561"/>
                    </a:cubicBezTo>
                    <a:cubicBezTo>
                      <a:pt x="13284" y="9493"/>
                      <a:pt x="13376" y="9150"/>
                      <a:pt x="13193" y="8968"/>
                    </a:cubicBezTo>
                    <a:cubicBezTo>
                      <a:pt x="10591" y="6525"/>
                      <a:pt x="9815" y="2919"/>
                      <a:pt x="7692" y="157"/>
                    </a:cubicBezTo>
                    <a:cubicBezTo>
                      <a:pt x="7609" y="47"/>
                      <a:pt x="7497" y="1"/>
                      <a:pt x="73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78" name="Google Shape;3278;p44"/>
            <p:cNvGrpSpPr/>
            <p:nvPr/>
          </p:nvGrpSpPr>
          <p:grpSpPr>
            <a:xfrm>
              <a:off x="6356582" y="2343292"/>
              <a:ext cx="532431" cy="1533552"/>
              <a:chOff x="8208885" y="1995091"/>
              <a:chExt cx="784602" cy="2259876"/>
            </a:xfrm>
          </p:grpSpPr>
          <p:sp>
            <p:nvSpPr>
              <p:cNvPr id="3279" name="Google Shape;3279;p44"/>
              <p:cNvSpPr/>
              <p:nvPr/>
            </p:nvSpPr>
            <p:spPr>
              <a:xfrm flipH="1">
                <a:off x="8210156" y="1995091"/>
                <a:ext cx="783331" cy="2259876"/>
              </a:xfrm>
              <a:custGeom>
                <a:avLst/>
                <a:gdLst/>
                <a:ahLst/>
                <a:cxnLst/>
                <a:rect l="l" t="t" r="r" b="b"/>
                <a:pathLst>
                  <a:path w="22826" h="65852" extrusionOk="0">
                    <a:moveTo>
                      <a:pt x="1119" y="1"/>
                    </a:moveTo>
                    <a:lnTo>
                      <a:pt x="1073" y="183"/>
                    </a:lnTo>
                    <a:cubicBezTo>
                      <a:pt x="1" y="959"/>
                      <a:pt x="160" y="28030"/>
                      <a:pt x="320" y="33713"/>
                    </a:cubicBezTo>
                    <a:cubicBezTo>
                      <a:pt x="822" y="44624"/>
                      <a:pt x="7807" y="61081"/>
                      <a:pt x="22826" y="65851"/>
                    </a:cubicBezTo>
                    <a:lnTo>
                      <a:pt x="22826" y="16480"/>
                    </a:lnTo>
                    <a:cubicBezTo>
                      <a:pt x="16686" y="9564"/>
                      <a:pt x="9176" y="3333"/>
                      <a:pt x="1119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0" name="Google Shape;3280;p44"/>
              <p:cNvSpPr/>
              <p:nvPr/>
            </p:nvSpPr>
            <p:spPr>
              <a:xfrm flipH="1">
                <a:off x="8208885" y="2153744"/>
                <a:ext cx="666240" cy="1622634"/>
              </a:xfrm>
              <a:custGeom>
                <a:avLst/>
                <a:gdLst/>
                <a:ahLst/>
                <a:cxnLst/>
                <a:rect l="l" t="t" r="r" b="b"/>
                <a:pathLst>
                  <a:path w="19414" h="47283" extrusionOk="0">
                    <a:moveTo>
                      <a:pt x="478" y="1"/>
                    </a:moveTo>
                    <a:cubicBezTo>
                      <a:pt x="256" y="1"/>
                      <a:pt x="0" y="252"/>
                      <a:pt x="126" y="536"/>
                    </a:cubicBezTo>
                    <a:cubicBezTo>
                      <a:pt x="2272" y="5444"/>
                      <a:pt x="5559" y="9735"/>
                      <a:pt x="8024" y="14505"/>
                    </a:cubicBezTo>
                    <a:cubicBezTo>
                      <a:pt x="10763" y="19755"/>
                      <a:pt x="12384" y="25644"/>
                      <a:pt x="14278" y="31259"/>
                    </a:cubicBezTo>
                    <a:cubicBezTo>
                      <a:pt x="16081" y="36577"/>
                      <a:pt x="17839" y="41873"/>
                      <a:pt x="19414" y="47282"/>
                    </a:cubicBezTo>
                    <a:lnTo>
                      <a:pt x="19414" y="44863"/>
                    </a:lnTo>
                    <a:cubicBezTo>
                      <a:pt x="17907" y="39887"/>
                      <a:pt x="16264" y="34979"/>
                      <a:pt x="14598" y="30049"/>
                    </a:cubicBezTo>
                    <a:cubicBezTo>
                      <a:pt x="12817" y="24685"/>
                      <a:pt x="11174" y="19207"/>
                      <a:pt x="8617" y="14140"/>
                    </a:cubicBezTo>
                    <a:cubicBezTo>
                      <a:pt x="6221" y="9369"/>
                      <a:pt x="2888" y="5101"/>
                      <a:pt x="720" y="171"/>
                    </a:cubicBezTo>
                    <a:cubicBezTo>
                      <a:pt x="671" y="51"/>
                      <a:pt x="578" y="1"/>
                      <a:pt x="478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1" name="Google Shape;3281;p44"/>
              <p:cNvSpPr/>
              <p:nvPr/>
            </p:nvSpPr>
            <p:spPr>
              <a:xfrm flipH="1">
                <a:off x="8614622" y="2303544"/>
                <a:ext cx="297945" cy="245885"/>
              </a:xfrm>
              <a:custGeom>
                <a:avLst/>
                <a:gdLst/>
                <a:ahLst/>
                <a:cxnLst/>
                <a:rect l="l" t="t" r="r" b="b"/>
                <a:pathLst>
                  <a:path w="8682" h="7165" extrusionOk="0">
                    <a:moveTo>
                      <a:pt x="8339" y="0"/>
                    </a:moveTo>
                    <a:cubicBezTo>
                      <a:pt x="8162" y="0"/>
                      <a:pt x="7974" y="108"/>
                      <a:pt x="7951" y="325"/>
                    </a:cubicBezTo>
                    <a:cubicBezTo>
                      <a:pt x="7791" y="2334"/>
                      <a:pt x="7494" y="4320"/>
                      <a:pt x="7449" y="6328"/>
                    </a:cubicBezTo>
                    <a:cubicBezTo>
                      <a:pt x="7586" y="6374"/>
                      <a:pt x="7723" y="6442"/>
                      <a:pt x="7882" y="6488"/>
                    </a:cubicBezTo>
                    <a:cubicBezTo>
                      <a:pt x="7723" y="6602"/>
                      <a:pt x="7586" y="6694"/>
                      <a:pt x="7426" y="6808"/>
                    </a:cubicBezTo>
                    <a:cubicBezTo>
                      <a:pt x="7426" y="6648"/>
                      <a:pt x="7449" y="6488"/>
                      <a:pt x="7449" y="6328"/>
                    </a:cubicBezTo>
                    <a:cubicBezTo>
                      <a:pt x="5052" y="5484"/>
                      <a:pt x="2747" y="4434"/>
                      <a:pt x="647" y="3041"/>
                    </a:cubicBezTo>
                    <a:cubicBezTo>
                      <a:pt x="585" y="2999"/>
                      <a:pt x="524" y="2981"/>
                      <a:pt x="467" y="2981"/>
                    </a:cubicBezTo>
                    <a:cubicBezTo>
                      <a:pt x="186" y="2981"/>
                      <a:pt x="1" y="3426"/>
                      <a:pt x="304" y="3635"/>
                    </a:cubicBezTo>
                    <a:cubicBezTo>
                      <a:pt x="2587" y="5141"/>
                      <a:pt x="5098" y="6283"/>
                      <a:pt x="7677" y="7150"/>
                    </a:cubicBezTo>
                    <a:cubicBezTo>
                      <a:pt x="7710" y="7160"/>
                      <a:pt x="7743" y="7165"/>
                      <a:pt x="7776" y="7165"/>
                    </a:cubicBezTo>
                    <a:cubicBezTo>
                      <a:pt x="7967" y="7165"/>
                      <a:pt x="8134" y="7003"/>
                      <a:pt x="8134" y="6808"/>
                    </a:cubicBezTo>
                    <a:cubicBezTo>
                      <a:pt x="8134" y="4639"/>
                      <a:pt x="8476" y="2494"/>
                      <a:pt x="8659" y="325"/>
                    </a:cubicBezTo>
                    <a:cubicBezTo>
                      <a:pt x="8681" y="108"/>
                      <a:pt x="8516" y="0"/>
                      <a:pt x="8339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2" name="Google Shape;3282;p44"/>
              <p:cNvSpPr/>
              <p:nvPr/>
            </p:nvSpPr>
            <p:spPr>
              <a:xfrm flipH="1">
                <a:off x="8642036" y="2520710"/>
                <a:ext cx="15717" cy="16472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80" extrusionOk="0">
                    <a:moveTo>
                      <a:pt x="24" y="0"/>
                    </a:moveTo>
                    <a:cubicBezTo>
                      <a:pt x="24" y="160"/>
                      <a:pt x="1" y="320"/>
                      <a:pt x="1" y="480"/>
                    </a:cubicBezTo>
                    <a:cubicBezTo>
                      <a:pt x="161" y="366"/>
                      <a:pt x="298" y="274"/>
                      <a:pt x="457" y="160"/>
                    </a:cubicBezTo>
                    <a:cubicBezTo>
                      <a:pt x="298" y="114"/>
                      <a:pt x="161" y="46"/>
                      <a:pt x="2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3" name="Google Shape;3283;p44"/>
              <p:cNvSpPr/>
              <p:nvPr/>
            </p:nvSpPr>
            <p:spPr>
              <a:xfrm flipH="1">
                <a:off x="8452643" y="2530216"/>
                <a:ext cx="456800" cy="273064"/>
              </a:xfrm>
              <a:custGeom>
                <a:avLst/>
                <a:gdLst/>
                <a:ahLst/>
                <a:cxnLst/>
                <a:rect l="l" t="t" r="r" b="b"/>
                <a:pathLst>
                  <a:path w="13311" h="7957" extrusionOk="0">
                    <a:moveTo>
                      <a:pt x="12884" y="0"/>
                    </a:moveTo>
                    <a:cubicBezTo>
                      <a:pt x="12749" y="0"/>
                      <a:pt x="12621" y="75"/>
                      <a:pt x="12585" y="248"/>
                    </a:cubicBezTo>
                    <a:cubicBezTo>
                      <a:pt x="12197" y="2554"/>
                      <a:pt x="11809" y="4859"/>
                      <a:pt x="11261" y="7142"/>
                    </a:cubicBezTo>
                    <a:cubicBezTo>
                      <a:pt x="11421" y="7210"/>
                      <a:pt x="11558" y="7256"/>
                      <a:pt x="11695" y="7324"/>
                    </a:cubicBezTo>
                    <a:cubicBezTo>
                      <a:pt x="11512" y="7393"/>
                      <a:pt x="11352" y="7461"/>
                      <a:pt x="11192" y="7530"/>
                    </a:cubicBezTo>
                    <a:cubicBezTo>
                      <a:pt x="11215" y="7393"/>
                      <a:pt x="11238" y="7278"/>
                      <a:pt x="11261" y="7142"/>
                    </a:cubicBezTo>
                    <a:cubicBezTo>
                      <a:pt x="7700" y="5635"/>
                      <a:pt x="3980" y="4494"/>
                      <a:pt x="670" y="2462"/>
                    </a:cubicBezTo>
                    <a:cubicBezTo>
                      <a:pt x="609" y="2427"/>
                      <a:pt x="550" y="2411"/>
                      <a:pt x="494" y="2411"/>
                    </a:cubicBezTo>
                    <a:cubicBezTo>
                      <a:pt x="193" y="2411"/>
                      <a:pt x="0" y="2863"/>
                      <a:pt x="328" y="3056"/>
                    </a:cubicBezTo>
                    <a:cubicBezTo>
                      <a:pt x="3751" y="5179"/>
                      <a:pt x="7655" y="6343"/>
                      <a:pt x="11352" y="7918"/>
                    </a:cubicBezTo>
                    <a:cubicBezTo>
                      <a:pt x="11404" y="7944"/>
                      <a:pt x="11462" y="7957"/>
                      <a:pt x="11520" y="7957"/>
                    </a:cubicBezTo>
                    <a:cubicBezTo>
                      <a:pt x="11663" y="7957"/>
                      <a:pt x="11805" y="7875"/>
                      <a:pt x="11854" y="7712"/>
                    </a:cubicBezTo>
                    <a:cubicBezTo>
                      <a:pt x="12425" y="5315"/>
                      <a:pt x="12859" y="2873"/>
                      <a:pt x="13270" y="431"/>
                    </a:cubicBezTo>
                    <a:cubicBezTo>
                      <a:pt x="13311" y="170"/>
                      <a:pt x="13088" y="0"/>
                      <a:pt x="1288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4" name="Google Shape;3284;p44"/>
              <p:cNvSpPr/>
              <p:nvPr/>
            </p:nvSpPr>
            <p:spPr>
              <a:xfrm flipH="1">
                <a:off x="8282669" y="2707229"/>
                <a:ext cx="642389" cy="385145"/>
              </a:xfrm>
              <a:custGeom>
                <a:avLst/>
                <a:gdLst/>
                <a:ahLst/>
                <a:cxnLst/>
                <a:rect l="l" t="t" r="r" b="b"/>
                <a:pathLst>
                  <a:path w="18719" h="11223" extrusionOk="0">
                    <a:moveTo>
                      <a:pt x="18297" y="1"/>
                    </a:moveTo>
                    <a:cubicBezTo>
                      <a:pt x="18165" y="1"/>
                      <a:pt x="18043" y="76"/>
                      <a:pt x="18016" y="249"/>
                    </a:cubicBezTo>
                    <a:cubicBezTo>
                      <a:pt x="17377" y="3764"/>
                      <a:pt x="16007" y="7074"/>
                      <a:pt x="14843" y="10452"/>
                    </a:cubicBezTo>
                    <a:cubicBezTo>
                      <a:pt x="14957" y="10474"/>
                      <a:pt x="15048" y="10520"/>
                      <a:pt x="15163" y="10543"/>
                    </a:cubicBezTo>
                    <a:cubicBezTo>
                      <a:pt x="15026" y="10611"/>
                      <a:pt x="14866" y="10703"/>
                      <a:pt x="14729" y="10771"/>
                    </a:cubicBezTo>
                    <a:cubicBezTo>
                      <a:pt x="14775" y="10657"/>
                      <a:pt x="14820" y="10566"/>
                      <a:pt x="14843" y="10452"/>
                    </a:cubicBezTo>
                    <a:cubicBezTo>
                      <a:pt x="9913" y="8922"/>
                      <a:pt x="5553" y="5978"/>
                      <a:pt x="577" y="4517"/>
                    </a:cubicBezTo>
                    <a:cubicBezTo>
                      <a:pt x="538" y="4505"/>
                      <a:pt x="501" y="4499"/>
                      <a:pt x="466" y="4499"/>
                    </a:cubicBezTo>
                    <a:cubicBezTo>
                      <a:pt x="116" y="4499"/>
                      <a:pt x="0" y="5075"/>
                      <a:pt x="395" y="5179"/>
                    </a:cubicBezTo>
                    <a:cubicBezTo>
                      <a:pt x="5462" y="6663"/>
                      <a:pt x="9890" y="9721"/>
                      <a:pt x="14980" y="11205"/>
                    </a:cubicBezTo>
                    <a:cubicBezTo>
                      <a:pt x="15013" y="11217"/>
                      <a:pt x="15046" y="11223"/>
                      <a:pt x="15078" y="11223"/>
                    </a:cubicBezTo>
                    <a:cubicBezTo>
                      <a:pt x="15224" y="11223"/>
                      <a:pt x="15353" y="11107"/>
                      <a:pt x="15391" y="10977"/>
                    </a:cubicBezTo>
                    <a:cubicBezTo>
                      <a:pt x="16578" y="7484"/>
                      <a:pt x="18016" y="4083"/>
                      <a:pt x="18678" y="431"/>
                    </a:cubicBezTo>
                    <a:cubicBezTo>
                      <a:pt x="18719" y="171"/>
                      <a:pt x="18496" y="1"/>
                      <a:pt x="18297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85" name="Google Shape;3285;p44"/>
            <p:cNvGrpSpPr/>
            <p:nvPr/>
          </p:nvGrpSpPr>
          <p:grpSpPr>
            <a:xfrm>
              <a:off x="5562949" y="2531828"/>
              <a:ext cx="1533089" cy="2118662"/>
              <a:chOff x="5562949" y="2485325"/>
              <a:chExt cx="1533089" cy="2118662"/>
            </a:xfrm>
          </p:grpSpPr>
          <p:sp>
            <p:nvSpPr>
              <p:cNvPr id="3286" name="Google Shape;3286;p44"/>
              <p:cNvSpPr/>
              <p:nvPr/>
            </p:nvSpPr>
            <p:spPr>
              <a:xfrm>
                <a:off x="5562949" y="3719646"/>
                <a:ext cx="1533089" cy="406144"/>
              </a:xfrm>
              <a:custGeom>
                <a:avLst/>
                <a:gdLst/>
                <a:ahLst/>
                <a:cxnLst/>
                <a:rect l="l" t="t" r="r" b="b"/>
                <a:pathLst>
                  <a:path w="26724" h="7080" extrusionOk="0">
                    <a:moveTo>
                      <a:pt x="675" y="1"/>
                    </a:moveTo>
                    <a:lnTo>
                      <a:pt x="1" y="2904"/>
                    </a:lnTo>
                    <a:cubicBezTo>
                      <a:pt x="1" y="2904"/>
                      <a:pt x="8184" y="3634"/>
                      <a:pt x="10226" y="4214"/>
                    </a:cubicBezTo>
                    <a:cubicBezTo>
                      <a:pt x="12025" y="4721"/>
                      <a:pt x="15352" y="5000"/>
                      <a:pt x="16578" y="5000"/>
                    </a:cubicBezTo>
                    <a:cubicBezTo>
                      <a:pt x="16756" y="5000"/>
                      <a:pt x="16889" y="4994"/>
                      <a:pt x="16967" y="4982"/>
                    </a:cubicBezTo>
                    <a:cubicBezTo>
                      <a:pt x="16981" y="4980"/>
                      <a:pt x="16998" y="4979"/>
                      <a:pt x="17018" y="4979"/>
                    </a:cubicBezTo>
                    <a:cubicBezTo>
                      <a:pt x="17979" y="4979"/>
                      <a:pt x="26668" y="7080"/>
                      <a:pt x="26668" y="7080"/>
                    </a:cubicBezTo>
                    <a:cubicBezTo>
                      <a:pt x="26668" y="7080"/>
                      <a:pt x="26724" y="4121"/>
                      <a:pt x="26555" y="4008"/>
                    </a:cubicBezTo>
                    <a:cubicBezTo>
                      <a:pt x="26387" y="3896"/>
                      <a:pt x="21237" y="3259"/>
                      <a:pt x="21237" y="3259"/>
                    </a:cubicBezTo>
                    <a:cubicBezTo>
                      <a:pt x="19945" y="2379"/>
                      <a:pt x="675" y="1"/>
                      <a:pt x="675" y="1"/>
                    </a:cubicBezTo>
                    <a:close/>
                  </a:path>
                </a:pathLst>
              </a:custGeom>
              <a:solidFill>
                <a:srgbClr val="7E48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7" name="Google Shape;3287;p44"/>
              <p:cNvSpPr/>
              <p:nvPr/>
            </p:nvSpPr>
            <p:spPr>
              <a:xfrm>
                <a:off x="7086304" y="3949565"/>
                <a:ext cx="57" cy="5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583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8" name="Google Shape;3288;p44"/>
              <p:cNvSpPr/>
              <p:nvPr/>
            </p:nvSpPr>
            <p:spPr>
              <a:xfrm>
                <a:off x="5590886" y="3719646"/>
                <a:ext cx="1501939" cy="279368"/>
              </a:xfrm>
              <a:custGeom>
                <a:avLst/>
                <a:gdLst/>
                <a:ahLst/>
                <a:cxnLst/>
                <a:rect l="l" t="t" r="r" b="b"/>
                <a:pathLst>
                  <a:path w="26181" h="4870" extrusionOk="0">
                    <a:moveTo>
                      <a:pt x="188" y="1"/>
                    </a:moveTo>
                    <a:lnTo>
                      <a:pt x="1" y="825"/>
                    </a:lnTo>
                    <a:cubicBezTo>
                      <a:pt x="2042" y="1106"/>
                      <a:pt x="4065" y="1462"/>
                      <a:pt x="6087" y="1836"/>
                    </a:cubicBezTo>
                    <a:cubicBezTo>
                      <a:pt x="8241" y="2229"/>
                      <a:pt x="10394" y="2641"/>
                      <a:pt x="12566" y="2997"/>
                    </a:cubicBezTo>
                    <a:cubicBezTo>
                      <a:pt x="14757" y="3334"/>
                      <a:pt x="16967" y="3634"/>
                      <a:pt x="19177" y="3915"/>
                    </a:cubicBezTo>
                    <a:cubicBezTo>
                      <a:pt x="21368" y="4214"/>
                      <a:pt x="23540" y="4533"/>
                      <a:pt x="25731" y="4814"/>
                    </a:cubicBezTo>
                    <a:cubicBezTo>
                      <a:pt x="25881" y="4832"/>
                      <a:pt x="26031" y="4851"/>
                      <a:pt x="26181" y="4870"/>
                    </a:cubicBezTo>
                    <a:cubicBezTo>
                      <a:pt x="26162" y="4402"/>
                      <a:pt x="26125" y="4046"/>
                      <a:pt x="26068" y="4008"/>
                    </a:cubicBezTo>
                    <a:cubicBezTo>
                      <a:pt x="25900" y="3896"/>
                      <a:pt x="20750" y="3259"/>
                      <a:pt x="20750" y="3259"/>
                    </a:cubicBezTo>
                    <a:cubicBezTo>
                      <a:pt x="19458" y="2379"/>
                      <a:pt x="188" y="1"/>
                      <a:pt x="188" y="1"/>
                    </a:cubicBezTo>
                    <a:close/>
                  </a:path>
                </a:pathLst>
              </a:custGeom>
              <a:solidFill>
                <a:srgbClr val="6F3E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9" name="Google Shape;3289;p44"/>
              <p:cNvSpPr/>
              <p:nvPr/>
            </p:nvSpPr>
            <p:spPr>
              <a:xfrm>
                <a:off x="5684393" y="3789517"/>
                <a:ext cx="309440" cy="58053"/>
              </a:xfrm>
              <a:custGeom>
                <a:avLst/>
                <a:gdLst/>
                <a:ahLst/>
                <a:cxnLst/>
                <a:rect l="l" t="t" r="r" b="b"/>
                <a:pathLst>
                  <a:path w="5394" h="1012" extrusionOk="0">
                    <a:moveTo>
                      <a:pt x="0" y="0"/>
                    </a:moveTo>
                    <a:lnTo>
                      <a:pt x="244" y="38"/>
                    </a:lnTo>
                    <a:cubicBezTo>
                      <a:pt x="94" y="0"/>
                      <a:pt x="0" y="0"/>
                      <a:pt x="0" y="0"/>
                    </a:cubicBezTo>
                    <a:close/>
                    <a:moveTo>
                      <a:pt x="244" y="38"/>
                    </a:moveTo>
                    <a:lnTo>
                      <a:pt x="244" y="38"/>
                    </a:lnTo>
                    <a:cubicBezTo>
                      <a:pt x="375" y="75"/>
                      <a:pt x="599" y="131"/>
                      <a:pt x="843" y="169"/>
                    </a:cubicBezTo>
                    <a:cubicBezTo>
                      <a:pt x="1086" y="225"/>
                      <a:pt x="1386" y="281"/>
                      <a:pt x="1704" y="356"/>
                    </a:cubicBezTo>
                    <a:cubicBezTo>
                      <a:pt x="2023" y="412"/>
                      <a:pt x="2360" y="487"/>
                      <a:pt x="2697" y="543"/>
                    </a:cubicBezTo>
                    <a:cubicBezTo>
                      <a:pt x="3034" y="599"/>
                      <a:pt x="3371" y="674"/>
                      <a:pt x="3689" y="730"/>
                    </a:cubicBezTo>
                    <a:cubicBezTo>
                      <a:pt x="4008" y="787"/>
                      <a:pt x="4288" y="843"/>
                      <a:pt x="4551" y="880"/>
                    </a:cubicBezTo>
                    <a:cubicBezTo>
                      <a:pt x="4813" y="918"/>
                      <a:pt x="5019" y="955"/>
                      <a:pt x="5169" y="974"/>
                    </a:cubicBezTo>
                    <a:cubicBezTo>
                      <a:pt x="5019" y="936"/>
                      <a:pt x="4813" y="880"/>
                      <a:pt x="4569" y="843"/>
                    </a:cubicBezTo>
                    <a:cubicBezTo>
                      <a:pt x="4307" y="787"/>
                      <a:pt x="4008" y="712"/>
                      <a:pt x="3708" y="656"/>
                    </a:cubicBezTo>
                    <a:cubicBezTo>
                      <a:pt x="3390" y="599"/>
                      <a:pt x="3053" y="525"/>
                      <a:pt x="2715" y="468"/>
                    </a:cubicBezTo>
                    <a:cubicBezTo>
                      <a:pt x="2378" y="412"/>
                      <a:pt x="2041" y="337"/>
                      <a:pt x="1723" y="281"/>
                    </a:cubicBezTo>
                    <a:cubicBezTo>
                      <a:pt x="1405" y="225"/>
                      <a:pt x="1105" y="169"/>
                      <a:pt x="861" y="131"/>
                    </a:cubicBezTo>
                    <a:cubicBezTo>
                      <a:pt x="599" y="94"/>
                      <a:pt x="393" y="56"/>
                      <a:pt x="244" y="38"/>
                    </a:cubicBezTo>
                    <a:close/>
                    <a:moveTo>
                      <a:pt x="5169" y="974"/>
                    </a:moveTo>
                    <a:cubicBezTo>
                      <a:pt x="5318" y="1011"/>
                      <a:pt x="5393" y="1011"/>
                      <a:pt x="5393" y="1011"/>
                    </a:cubicBezTo>
                    <a:cubicBezTo>
                      <a:pt x="5393" y="1011"/>
                      <a:pt x="5318" y="993"/>
                      <a:pt x="5169" y="974"/>
                    </a:cubicBezTo>
                    <a:close/>
                  </a:path>
                </a:pathLst>
              </a:custGeom>
              <a:solidFill>
                <a:srgbClr val="4421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0" name="Google Shape;3290;p44"/>
              <p:cNvSpPr/>
              <p:nvPr/>
            </p:nvSpPr>
            <p:spPr>
              <a:xfrm>
                <a:off x="5787480" y="3846423"/>
                <a:ext cx="147262" cy="27994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488" extrusionOk="0">
                    <a:moveTo>
                      <a:pt x="1" y="1"/>
                    </a:moveTo>
                    <a:cubicBezTo>
                      <a:pt x="1" y="1"/>
                      <a:pt x="38" y="19"/>
                      <a:pt x="94" y="38"/>
                    </a:cubicBezTo>
                    <a:cubicBezTo>
                      <a:pt x="169" y="57"/>
                      <a:pt x="282" y="76"/>
                      <a:pt x="394" y="94"/>
                    </a:cubicBezTo>
                    <a:cubicBezTo>
                      <a:pt x="506" y="132"/>
                      <a:pt x="656" y="169"/>
                      <a:pt x="806" y="188"/>
                    </a:cubicBezTo>
                    <a:cubicBezTo>
                      <a:pt x="956" y="225"/>
                      <a:pt x="1106" y="263"/>
                      <a:pt x="1274" y="282"/>
                    </a:cubicBezTo>
                    <a:cubicBezTo>
                      <a:pt x="1443" y="319"/>
                      <a:pt x="1593" y="356"/>
                      <a:pt x="1742" y="375"/>
                    </a:cubicBezTo>
                    <a:cubicBezTo>
                      <a:pt x="1911" y="394"/>
                      <a:pt x="2042" y="413"/>
                      <a:pt x="2173" y="431"/>
                    </a:cubicBezTo>
                    <a:cubicBezTo>
                      <a:pt x="2285" y="450"/>
                      <a:pt x="2398" y="469"/>
                      <a:pt x="2454" y="488"/>
                    </a:cubicBezTo>
                    <a:lnTo>
                      <a:pt x="2566" y="488"/>
                    </a:lnTo>
                    <a:cubicBezTo>
                      <a:pt x="2566" y="488"/>
                      <a:pt x="2529" y="488"/>
                      <a:pt x="2473" y="469"/>
                    </a:cubicBezTo>
                    <a:cubicBezTo>
                      <a:pt x="2398" y="450"/>
                      <a:pt x="2304" y="413"/>
                      <a:pt x="2173" y="394"/>
                    </a:cubicBezTo>
                    <a:cubicBezTo>
                      <a:pt x="2061" y="375"/>
                      <a:pt x="1911" y="338"/>
                      <a:pt x="1761" y="300"/>
                    </a:cubicBezTo>
                    <a:cubicBezTo>
                      <a:pt x="1611" y="263"/>
                      <a:pt x="1461" y="244"/>
                      <a:pt x="1293" y="207"/>
                    </a:cubicBezTo>
                    <a:cubicBezTo>
                      <a:pt x="1124" y="188"/>
                      <a:pt x="975" y="150"/>
                      <a:pt x="825" y="132"/>
                    </a:cubicBezTo>
                    <a:cubicBezTo>
                      <a:pt x="675" y="94"/>
                      <a:pt x="525" y="76"/>
                      <a:pt x="394" y="57"/>
                    </a:cubicBezTo>
                    <a:cubicBezTo>
                      <a:pt x="282" y="38"/>
                      <a:pt x="169" y="19"/>
                      <a:pt x="113" y="19"/>
                    </a:cubicBezTo>
                    <a:cubicBezTo>
                      <a:pt x="38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421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1" name="Google Shape;3291;p44"/>
              <p:cNvSpPr/>
              <p:nvPr/>
            </p:nvSpPr>
            <p:spPr>
              <a:xfrm>
                <a:off x="6902618" y="4000046"/>
                <a:ext cx="148295" cy="29084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507" extrusionOk="0">
                    <a:moveTo>
                      <a:pt x="0" y="1"/>
                    </a:moveTo>
                    <a:cubicBezTo>
                      <a:pt x="0" y="1"/>
                      <a:pt x="38" y="19"/>
                      <a:pt x="112" y="38"/>
                    </a:cubicBezTo>
                    <a:cubicBezTo>
                      <a:pt x="187" y="57"/>
                      <a:pt x="281" y="75"/>
                      <a:pt x="412" y="113"/>
                    </a:cubicBezTo>
                    <a:cubicBezTo>
                      <a:pt x="524" y="132"/>
                      <a:pt x="674" y="169"/>
                      <a:pt x="824" y="207"/>
                    </a:cubicBezTo>
                    <a:cubicBezTo>
                      <a:pt x="974" y="225"/>
                      <a:pt x="1124" y="263"/>
                      <a:pt x="1292" y="300"/>
                    </a:cubicBezTo>
                    <a:cubicBezTo>
                      <a:pt x="1442" y="319"/>
                      <a:pt x="1611" y="356"/>
                      <a:pt x="1760" y="375"/>
                    </a:cubicBezTo>
                    <a:cubicBezTo>
                      <a:pt x="1910" y="413"/>
                      <a:pt x="2060" y="431"/>
                      <a:pt x="2172" y="450"/>
                    </a:cubicBezTo>
                    <a:cubicBezTo>
                      <a:pt x="2303" y="469"/>
                      <a:pt x="2397" y="469"/>
                      <a:pt x="2472" y="487"/>
                    </a:cubicBezTo>
                    <a:cubicBezTo>
                      <a:pt x="2547" y="487"/>
                      <a:pt x="2584" y="506"/>
                      <a:pt x="2584" y="506"/>
                    </a:cubicBezTo>
                    <a:cubicBezTo>
                      <a:pt x="2584" y="506"/>
                      <a:pt x="2547" y="487"/>
                      <a:pt x="2472" y="469"/>
                    </a:cubicBezTo>
                    <a:cubicBezTo>
                      <a:pt x="2416" y="450"/>
                      <a:pt x="2303" y="431"/>
                      <a:pt x="2191" y="394"/>
                    </a:cubicBezTo>
                    <a:cubicBezTo>
                      <a:pt x="2060" y="375"/>
                      <a:pt x="1929" y="338"/>
                      <a:pt x="1779" y="300"/>
                    </a:cubicBezTo>
                    <a:cubicBezTo>
                      <a:pt x="1629" y="281"/>
                      <a:pt x="1461" y="244"/>
                      <a:pt x="1311" y="207"/>
                    </a:cubicBezTo>
                    <a:cubicBezTo>
                      <a:pt x="1142" y="188"/>
                      <a:pt x="974" y="150"/>
                      <a:pt x="824" y="132"/>
                    </a:cubicBezTo>
                    <a:cubicBezTo>
                      <a:pt x="674" y="94"/>
                      <a:pt x="543" y="75"/>
                      <a:pt x="412" y="57"/>
                    </a:cubicBezTo>
                    <a:cubicBezTo>
                      <a:pt x="300" y="38"/>
                      <a:pt x="187" y="38"/>
                      <a:pt x="112" y="19"/>
                    </a:cubicBezTo>
                    <a:cubicBezTo>
                      <a:pt x="56" y="19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421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2" name="Google Shape;3292;p44"/>
              <p:cNvSpPr/>
              <p:nvPr/>
            </p:nvSpPr>
            <p:spPr>
              <a:xfrm>
                <a:off x="6514766" y="3966775"/>
                <a:ext cx="110719" cy="21512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375" extrusionOk="0">
                    <a:moveTo>
                      <a:pt x="1" y="0"/>
                    </a:moveTo>
                    <a:cubicBezTo>
                      <a:pt x="1" y="0"/>
                      <a:pt x="19" y="19"/>
                      <a:pt x="76" y="19"/>
                    </a:cubicBezTo>
                    <a:cubicBezTo>
                      <a:pt x="20" y="0"/>
                      <a:pt x="1" y="0"/>
                      <a:pt x="1" y="0"/>
                    </a:cubicBezTo>
                    <a:close/>
                    <a:moveTo>
                      <a:pt x="76" y="19"/>
                    </a:moveTo>
                    <a:cubicBezTo>
                      <a:pt x="132" y="38"/>
                      <a:pt x="207" y="56"/>
                      <a:pt x="282" y="75"/>
                    </a:cubicBezTo>
                    <a:cubicBezTo>
                      <a:pt x="469" y="131"/>
                      <a:pt x="712" y="187"/>
                      <a:pt x="956" y="225"/>
                    </a:cubicBezTo>
                    <a:cubicBezTo>
                      <a:pt x="1199" y="262"/>
                      <a:pt x="1443" y="318"/>
                      <a:pt x="1611" y="337"/>
                    </a:cubicBezTo>
                    <a:cubicBezTo>
                      <a:pt x="1705" y="356"/>
                      <a:pt x="1780" y="356"/>
                      <a:pt x="1836" y="356"/>
                    </a:cubicBezTo>
                    <a:cubicBezTo>
                      <a:pt x="1892" y="375"/>
                      <a:pt x="1930" y="375"/>
                      <a:pt x="1930" y="375"/>
                    </a:cubicBezTo>
                    <a:cubicBezTo>
                      <a:pt x="1930" y="375"/>
                      <a:pt x="1892" y="356"/>
                      <a:pt x="1855" y="337"/>
                    </a:cubicBezTo>
                    <a:cubicBezTo>
                      <a:pt x="1799" y="337"/>
                      <a:pt x="1724" y="318"/>
                      <a:pt x="1630" y="281"/>
                    </a:cubicBezTo>
                    <a:cubicBezTo>
                      <a:pt x="1443" y="243"/>
                      <a:pt x="1218" y="187"/>
                      <a:pt x="975" y="150"/>
                    </a:cubicBezTo>
                    <a:cubicBezTo>
                      <a:pt x="731" y="94"/>
                      <a:pt x="488" y="56"/>
                      <a:pt x="300" y="38"/>
                    </a:cubicBezTo>
                    <a:cubicBezTo>
                      <a:pt x="207" y="19"/>
                      <a:pt x="132" y="19"/>
                      <a:pt x="76" y="19"/>
                    </a:cubicBezTo>
                    <a:close/>
                  </a:path>
                </a:pathLst>
              </a:custGeom>
              <a:solidFill>
                <a:srgbClr val="4421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3" name="Google Shape;3293;p44"/>
              <p:cNvSpPr/>
              <p:nvPr/>
            </p:nvSpPr>
            <p:spPr>
              <a:xfrm>
                <a:off x="6576033" y="3932356"/>
                <a:ext cx="150418" cy="29084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507" extrusionOk="0">
                    <a:moveTo>
                      <a:pt x="0" y="1"/>
                    </a:moveTo>
                    <a:cubicBezTo>
                      <a:pt x="0" y="1"/>
                      <a:pt x="56" y="20"/>
                      <a:pt x="113" y="38"/>
                    </a:cubicBezTo>
                    <a:cubicBezTo>
                      <a:pt x="187" y="38"/>
                      <a:pt x="300" y="76"/>
                      <a:pt x="412" y="94"/>
                    </a:cubicBezTo>
                    <a:cubicBezTo>
                      <a:pt x="543" y="132"/>
                      <a:pt x="674" y="169"/>
                      <a:pt x="824" y="188"/>
                    </a:cubicBezTo>
                    <a:cubicBezTo>
                      <a:pt x="974" y="226"/>
                      <a:pt x="1143" y="263"/>
                      <a:pt x="1311" y="282"/>
                    </a:cubicBezTo>
                    <a:cubicBezTo>
                      <a:pt x="1480" y="319"/>
                      <a:pt x="1629" y="357"/>
                      <a:pt x="1798" y="375"/>
                    </a:cubicBezTo>
                    <a:cubicBezTo>
                      <a:pt x="1948" y="394"/>
                      <a:pt x="2098" y="432"/>
                      <a:pt x="2210" y="450"/>
                    </a:cubicBezTo>
                    <a:cubicBezTo>
                      <a:pt x="2341" y="469"/>
                      <a:pt x="2435" y="469"/>
                      <a:pt x="2510" y="488"/>
                    </a:cubicBezTo>
                    <a:cubicBezTo>
                      <a:pt x="2584" y="488"/>
                      <a:pt x="2622" y="506"/>
                      <a:pt x="2622" y="506"/>
                    </a:cubicBezTo>
                    <a:cubicBezTo>
                      <a:pt x="2622" y="506"/>
                      <a:pt x="2584" y="488"/>
                      <a:pt x="2510" y="469"/>
                    </a:cubicBezTo>
                    <a:cubicBezTo>
                      <a:pt x="2453" y="450"/>
                      <a:pt x="2341" y="432"/>
                      <a:pt x="2229" y="394"/>
                    </a:cubicBezTo>
                    <a:cubicBezTo>
                      <a:pt x="2098" y="375"/>
                      <a:pt x="1966" y="338"/>
                      <a:pt x="1798" y="300"/>
                    </a:cubicBezTo>
                    <a:cubicBezTo>
                      <a:pt x="1648" y="282"/>
                      <a:pt x="1498" y="244"/>
                      <a:pt x="1330" y="207"/>
                    </a:cubicBezTo>
                    <a:cubicBezTo>
                      <a:pt x="1161" y="188"/>
                      <a:pt x="993" y="151"/>
                      <a:pt x="843" y="132"/>
                    </a:cubicBezTo>
                    <a:cubicBezTo>
                      <a:pt x="693" y="94"/>
                      <a:pt x="543" y="76"/>
                      <a:pt x="431" y="57"/>
                    </a:cubicBezTo>
                    <a:cubicBezTo>
                      <a:pt x="300" y="38"/>
                      <a:pt x="187" y="20"/>
                      <a:pt x="131" y="20"/>
                    </a:cubicBezTo>
                    <a:cubicBezTo>
                      <a:pt x="56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4421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4" name="Google Shape;3294;p44"/>
              <p:cNvSpPr/>
              <p:nvPr/>
            </p:nvSpPr>
            <p:spPr>
              <a:xfrm>
                <a:off x="6666270" y="3985017"/>
                <a:ext cx="101024" cy="19389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338" extrusionOk="0">
                    <a:moveTo>
                      <a:pt x="0" y="0"/>
                    </a:moveTo>
                    <a:cubicBezTo>
                      <a:pt x="1" y="1"/>
                      <a:pt x="38" y="19"/>
                      <a:pt x="75" y="38"/>
                    </a:cubicBezTo>
                    <a:cubicBezTo>
                      <a:pt x="131" y="38"/>
                      <a:pt x="206" y="57"/>
                      <a:pt x="281" y="75"/>
                    </a:cubicBezTo>
                    <a:cubicBezTo>
                      <a:pt x="450" y="131"/>
                      <a:pt x="656" y="169"/>
                      <a:pt x="880" y="225"/>
                    </a:cubicBezTo>
                    <a:cubicBezTo>
                      <a:pt x="1105" y="263"/>
                      <a:pt x="1330" y="300"/>
                      <a:pt x="1480" y="319"/>
                    </a:cubicBezTo>
                    <a:cubicBezTo>
                      <a:pt x="1573" y="319"/>
                      <a:pt x="1648" y="337"/>
                      <a:pt x="1686" y="337"/>
                    </a:cubicBezTo>
                    <a:lnTo>
                      <a:pt x="1761" y="337"/>
                    </a:lnTo>
                    <a:cubicBezTo>
                      <a:pt x="1761" y="337"/>
                      <a:pt x="1742" y="337"/>
                      <a:pt x="1686" y="319"/>
                    </a:cubicBezTo>
                    <a:cubicBezTo>
                      <a:pt x="1648" y="300"/>
                      <a:pt x="1573" y="281"/>
                      <a:pt x="1498" y="263"/>
                    </a:cubicBezTo>
                    <a:cubicBezTo>
                      <a:pt x="1330" y="225"/>
                      <a:pt x="1124" y="188"/>
                      <a:pt x="899" y="131"/>
                    </a:cubicBezTo>
                    <a:cubicBezTo>
                      <a:pt x="674" y="94"/>
                      <a:pt x="450" y="57"/>
                      <a:pt x="281" y="38"/>
                    </a:cubicBezTo>
                    <a:cubicBezTo>
                      <a:pt x="206" y="19"/>
                      <a:pt x="131" y="19"/>
                      <a:pt x="94" y="19"/>
                    </a:cubicBezTo>
                    <a:cubicBezTo>
                      <a:pt x="38" y="19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4421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5" name="Google Shape;3295;p44"/>
              <p:cNvSpPr/>
              <p:nvPr/>
            </p:nvSpPr>
            <p:spPr>
              <a:xfrm>
                <a:off x="5980861" y="3756188"/>
                <a:ext cx="222586" cy="181159"/>
              </a:xfrm>
              <a:custGeom>
                <a:avLst/>
                <a:gdLst/>
                <a:ahLst/>
                <a:cxnLst/>
                <a:rect l="l" t="t" r="r" b="b"/>
                <a:pathLst>
                  <a:path w="3880" h="3158" extrusionOk="0">
                    <a:moveTo>
                      <a:pt x="3390" y="1"/>
                    </a:moveTo>
                    <a:cubicBezTo>
                      <a:pt x="3390" y="1"/>
                      <a:pt x="207" y="94"/>
                      <a:pt x="113" y="169"/>
                    </a:cubicBezTo>
                    <a:cubicBezTo>
                      <a:pt x="1" y="244"/>
                      <a:pt x="1967" y="488"/>
                      <a:pt x="1967" y="488"/>
                    </a:cubicBezTo>
                    <a:cubicBezTo>
                      <a:pt x="1967" y="488"/>
                      <a:pt x="3184" y="993"/>
                      <a:pt x="3222" y="2622"/>
                    </a:cubicBezTo>
                    <a:cubicBezTo>
                      <a:pt x="3226" y="3003"/>
                      <a:pt x="3277" y="3158"/>
                      <a:pt x="3341" y="3158"/>
                    </a:cubicBezTo>
                    <a:cubicBezTo>
                      <a:pt x="3547" y="3158"/>
                      <a:pt x="3880" y="1497"/>
                      <a:pt x="3091" y="694"/>
                    </a:cubicBezTo>
                    <a:lnTo>
                      <a:pt x="2697" y="431"/>
                    </a:lnTo>
                    <a:lnTo>
                      <a:pt x="3577" y="375"/>
                    </a:lnTo>
                    <a:lnTo>
                      <a:pt x="3390" y="1"/>
                    </a:lnTo>
                    <a:close/>
                  </a:path>
                </a:pathLst>
              </a:custGeom>
              <a:solidFill>
                <a:srgbClr val="D251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6" name="Google Shape;3296;p44"/>
              <p:cNvSpPr/>
              <p:nvPr/>
            </p:nvSpPr>
            <p:spPr>
              <a:xfrm>
                <a:off x="6100125" y="3756188"/>
                <a:ext cx="85994" cy="27994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488" extrusionOk="0">
                    <a:moveTo>
                      <a:pt x="1311" y="1"/>
                    </a:moveTo>
                    <a:cubicBezTo>
                      <a:pt x="1311" y="1"/>
                      <a:pt x="712" y="19"/>
                      <a:pt x="0" y="38"/>
                    </a:cubicBezTo>
                    <a:cubicBezTo>
                      <a:pt x="75" y="94"/>
                      <a:pt x="131" y="150"/>
                      <a:pt x="188" y="207"/>
                    </a:cubicBezTo>
                    <a:cubicBezTo>
                      <a:pt x="356" y="319"/>
                      <a:pt x="525" y="413"/>
                      <a:pt x="712" y="488"/>
                    </a:cubicBezTo>
                    <a:lnTo>
                      <a:pt x="618" y="431"/>
                    </a:lnTo>
                    <a:lnTo>
                      <a:pt x="1498" y="375"/>
                    </a:lnTo>
                    <a:lnTo>
                      <a:pt x="1311" y="1"/>
                    </a:lnTo>
                    <a:close/>
                  </a:path>
                </a:pathLst>
              </a:custGeom>
              <a:solidFill>
                <a:srgbClr val="B848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7" name="Google Shape;3297;p44"/>
              <p:cNvSpPr/>
              <p:nvPr/>
            </p:nvSpPr>
            <p:spPr>
              <a:xfrm>
                <a:off x="5786447" y="2485325"/>
                <a:ext cx="1128075" cy="2118662"/>
              </a:xfrm>
              <a:custGeom>
                <a:avLst/>
                <a:gdLst/>
                <a:ahLst/>
                <a:cxnLst/>
                <a:rect l="l" t="t" r="r" b="b"/>
                <a:pathLst>
                  <a:path w="19664" h="36933" extrusionOk="0">
                    <a:moveTo>
                      <a:pt x="5389" y="0"/>
                    </a:moveTo>
                    <a:cubicBezTo>
                      <a:pt x="3745" y="0"/>
                      <a:pt x="2734" y="1218"/>
                      <a:pt x="2734" y="1218"/>
                    </a:cubicBezTo>
                    <a:cubicBezTo>
                      <a:pt x="2378" y="1256"/>
                      <a:pt x="375" y="2398"/>
                      <a:pt x="318" y="2679"/>
                    </a:cubicBezTo>
                    <a:cubicBezTo>
                      <a:pt x="281" y="2960"/>
                      <a:pt x="2023" y="3316"/>
                      <a:pt x="2023" y="3316"/>
                    </a:cubicBezTo>
                    <a:cubicBezTo>
                      <a:pt x="2023" y="3316"/>
                      <a:pt x="2378" y="5057"/>
                      <a:pt x="2622" y="8016"/>
                    </a:cubicBezTo>
                    <a:cubicBezTo>
                      <a:pt x="2847" y="10956"/>
                      <a:pt x="0" y="13971"/>
                      <a:pt x="2097" y="18316"/>
                    </a:cubicBezTo>
                    <a:cubicBezTo>
                      <a:pt x="4176" y="22660"/>
                      <a:pt x="11367" y="23896"/>
                      <a:pt x="12303" y="24758"/>
                    </a:cubicBezTo>
                    <a:cubicBezTo>
                      <a:pt x="13221" y="25619"/>
                      <a:pt x="14139" y="36256"/>
                      <a:pt x="14139" y="36256"/>
                    </a:cubicBezTo>
                    <a:cubicBezTo>
                      <a:pt x="14651" y="36756"/>
                      <a:pt x="15332" y="36933"/>
                      <a:pt x="16033" y="36933"/>
                    </a:cubicBezTo>
                    <a:cubicBezTo>
                      <a:pt x="17535" y="36933"/>
                      <a:pt x="19128" y="36122"/>
                      <a:pt x="19345" y="35956"/>
                    </a:cubicBezTo>
                    <a:cubicBezTo>
                      <a:pt x="19663" y="35731"/>
                      <a:pt x="16405" y="23522"/>
                      <a:pt x="16405" y="23522"/>
                    </a:cubicBezTo>
                    <a:lnTo>
                      <a:pt x="16629" y="22791"/>
                    </a:lnTo>
                    <a:cubicBezTo>
                      <a:pt x="16854" y="22061"/>
                      <a:pt x="16817" y="16331"/>
                      <a:pt x="16873" y="15001"/>
                    </a:cubicBezTo>
                    <a:cubicBezTo>
                      <a:pt x="16929" y="13671"/>
                      <a:pt x="16423" y="12192"/>
                      <a:pt x="15993" y="11312"/>
                    </a:cubicBezTo>
                    <a:cubicBezTo>
                      <a:pt x="15543" y="10432"/>
                      <a:pt x="13521" y="8746"/>
                      <a:pt x="12060" y="5825"/>
                    </a:cubicBezTo>
                    <a:cubicBezTo>
                      <a:pt x="10618" y="2904"/>
                      <a:pt x="8727" y="862"/>
                      <a:pt x="6461" y="170"/>
                    </a:cubicBezTo>
                    <a:cubicBezTo>
                      <a:pt x="6080" y="50"/>
                      <a:pt x="5722" y="0"/>
                      <a:pt x="5389" y="0"/>
                    </a:cubicBezTo>
                    <a:close/>
                  </a:path>
                </a:pathLst>
              </a:custGeom>
              <a:solidFill>
                <a:srgbClr val="3F71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8" name="Google Shape;3298;p44"/>
              <p:cNvSpPr/>
              <p:nvPr/>
            </p:nvSpPr>
            <p:spPr>
              <a:xfrm>
                <a:off x="6422407" y="2723848"/>
                <a:ext cx="335198" cy="654248"/>
              </a:xfrm>
              <a:custGeom>
                <a:avLst/>
                <a:gdLst/>
                <a:ahLst/>
                <a:cxnLst/>
                <a:rect l="l" t="t" r="r" b="b"/>
                <a:pathLst>
                  <a:path w="5843" h="11405" extrusionOk="0">
                    <a:moveTo>
                      <a:pt x="38" y="0"/>
                    </a:moveTo>
                    <a:lnTo>
                      <a:pt x="38" y="0"/>
                    </a:lnTo>
                    <a:cubicBezTo>
                      <a:pt x="0" y="1686"/>
                      <a:pt x="1367" y="3128"/>
                      <a:pt x="2341" y="4439"/>
                    </a:cubicBezTo>
                    <a:cubicBezTo>
                      <a:pt x="2603" y="4794"/>
                      <a:pt x="2828" y="5169"/>
                      <a:pt x="3090" y="5525"/>
                    </a:cubicBezTo>
                    <a:cubicBezTo>
                      <a:pt x="3390" y="5937"/>
                      <a:pt x="3783" y="6218"/>
                      <a:pt x="4139" y="6536"/>
                    </a:cubicBezTo>
                    <a:cubicBezTo>
                      <a:pt x="4757" y="7079"/>
                      <a:pt x="5131" y="7678"/>
                      <a:pt x="5356" y="8465"/>
                    </a:cubicBezTo>
                    <a:cubicBezTo>
                      <a:pt x="5600" y="9420"/>
                      <a:pt x="5712" y="10412"/>
                      <a:pt x="5768" y="11405"/>
                    </a:cubicBezTo>
                    <a:cubicBezTo>
                      <a:pt x="5768" y="11180"/>
                      <a:pt x="5787" y="10993"/>
                      <a:pt x="5787" y="10843"/>
                    </a:cubicBezTo>
                    <a:cubicBezTo>
                      <a:pt x="5843" y="9513"/>
                      <a:pt x="5337" y="8034"/>
                      <a:pt x="4907" y="7154"/>
                    </a:cubicBezTo>
                    <a:cubicBezTo>
                      <a:pt x="4457" y="6274"/>
                      <a:pt x="2435" y="4588"/>
                      <a:pt x="974" y="1667"/>
                    </a:cubicBezTo>
                    <a:cubicBezTo>
                      <a:pt x="674" y="1068"/>
                      <a:pt x="375" y="525"/>
                      <a:pt x="38" y="0"/>
                    </a:cubicBezTo>
                    <a:close/>
                  </a:path>
                </a:pathLst>
              </a:custGeom>
              <a:solidFill>
                <a:srgbClr val="3E6E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9" name="Google Shape;3299;p44"/>
              <p:cNvSpPr/>
              <p:nvPr/>
            </p:nvSpPr>
            <p:spPr>
              <a:xfrm>
                <a:off x="6065762" y="3262046"/>
                <a:ext cx="577978" cy="724118"/>
              </a:xfrm>
              <a:custGeom>
                <a:avLst/>
                <a:gdLst/>
                <a:ahLst/>
                <a:cxnLst/>
                <a:rect l="l" t="t" r="r" b="b"/>
                <a:pathLst>
                  <a:path w="10075" h="12623" extrusionOk="0">
                    <a:moveTo>
                      <a:pt x="131" y="0"/>
                    </a:moveTo>
                    <a:lnTo>
                      <a:pt x="112" y="19"/>
                    </a:lnTo>
                    <a:cubicBezTo>
                      <a:pt x="0" y="38"/>
                      <a:pt x="543" y="1611"/>
                      <a:pt x="581" y="1779"/>
                    </a:cubicBezTo>
                    <a:cubicBezTo>
                      <a:pt x="712" y="2173"/>
                      <a:pt x="824" y="2585"/>
                      <a:pt x="993" y="2959"/>
                    </a:cubicBezTo>
                    <a:cubicBezTo>
                      <a:pt x="1199" y="3371"/>
                      <a:pt x="1461" y="3746"/>
                      <a:pt x="1723" y="4120"/>
                    </a:cubicBezTo>
                    <a:cubicBezTo>
                      <a:pt x="2247" y="4907"/>
                      <a:pt x="2772" y="5693"/>
                      <a:pt x="3352" y="6442"/>
                    </a:cubicBezTo>
                    <a:cubicBezTo>
                      <a:pt x="3858" y="7116"/>
                      <a:pt x="4420" y="7734"/>
                      <a:pt x="5019" y="8315"/>
                    </a:cubicBezTo>
                    <a:cubicBezTo>
                      <a:pt x="5543" y="8783"/>
                      <a:pt x="6217" y="9364"/>
                      <a:pt x="6948" y="9401"/>
                    </a:cubicBezTo>
                    <a:cubicBezTo>
                      <a:pt x="6948" y="9308"/>
                      <a:pt x="6966" y="9214"/>
                      <a:pt x="6966" y="9120"/>
                    </a:cubicBezTo>
                    <a:cubicBezTo>
                      <a:pt x="6952" y="9078"/>
                      <a:pt x="6980" y="9057"/>
                      <a:pt x="7011" y="9057"/>
                    </a:cubicBezTo>
                    <a:cubicBezTo>
                      <a:pt x="7021" y="9057"/>
                      <a:pt x="7032" y="9059"/>
                      <a:pt x="7041" y="9064"/>
                    </a:cubicBezTo>
                    <a:cubicBezTo>
                      <a:pt x="7734" y="9663"/>
                      <a:pt x="8015" y="10506"/>
                      <a:pt x="8371" y="11311"/>
                    </a:cubicBezTo>
                    <a:cubicBezTo>
                      <a:pt x="8521" y="11686"/>
                      <a:pt x="8745" y="11948"/>
                      <a:pt x="9082" y="12154"/>
                    </a:cubicBezTo>
                    <a:cubicBezTo>
                      <a:pt x="9363" y="12323"/>
                      <a:pt x="9644" y="12547"/>
                      <a:pt x="9944" y="12622"/>
                    </a:cubicBezTo>
                    <a:cubicBezTo>
                      <a:pt x="10075" y="12004"/>
                      <a:pt x="9963" y="11293"/>
                      <a:pt x="9663" y="10749"/>
                    </a:cubicBezTo>
                    <a:cubicBezTo>
                      <a:pt x="9663" y="10806"/>
                      <a:pt x="9644" y="10881"/>
                      <a:pt x="9626" y="10937"/>
                    </a:cubicBezTo>
                    <a:cubicBezTo>
                      <a:pt x="9644" y="11049"/>
                      <a:pt x="9663" y="11161"/>
                      <a:pt x="9663" y="11293"/>
                    </a:cubicBezTo>
                    <a:cubicBezTo>
                      <a:pt x="9675" y="11423"/>
                      <a:pt x="9582" y="11486"/>
                      <a:pt x="9483" y="11486"/>
                    </a:cubicBezTo>
                    <a:cubicBezTo>
                      <a:pt x="9426" y="11486"/>
                      <a:pt x="9367" y="11465"/>
                      <a:pt x="9326" y="11424"/>
                    </a:cubicBezTo>
                    <a:cubicBezTo>
                      <a:pt x="9270" y="11499"/>
                      <a:pt x="9232" y="11573"/>
                      <a:pt x="9176" y="11630"/>
                    </a:cubicBezTo>
                    <a:cubicBezTo>
                      <a:pt x="9140" y="11680"/>
                      <a:pt x="9093" y="11700"/>
                      <a:pt x="9045" y="11700"/>
                    </a:cubicBezTo>
                    <a:cubicBezTo>
                      <a:pt x="8969" y="11700"/>
                      <a:pt x="8892" y="11650"/>
                      <a:pt x="8858" y="11592"/>
                    </a:cubicBezTo>
                    <a:cubicBezTo>
                      <a:pt x="8577" y="11218"/>
                      <a:pt x="8352" y="10019"/>
                      <a:pt x="8221" y="9588"/>
                    </a:cubicBezTo>
                    <a:cubicBezTo>
                      <a:pt x="8155" y="9345"/>
                      <a:pt x="8095" y="9331"/>
                      <a:pt x="8006" y="9331"/>
                    </a:cubicBezTo>
                    <a:cubicBezTo>
                      <a:pt x="7994" y="9331"/>
                      <a:pt x="7982" y="9331"/>
                      <a:pt x="7969" y="9331"/>
                    </a:cubicBezTo>
                    <a:cubicBezTo>
                      <a:pt x="7885" y="9331"/>
                      <a:pt x="7776" y="9321"/>
                      <a:pt x="7622" y="9158"/>
                    </a:cubicBezTo>
                    <a:cubicBezTo>
                      <a:pt x="7229" y="8764"/>
                      <a:pt x="6891" y="8053"/>
                      <a:pt x="6405" y="7697"/>
                    </a:cubicBezTo>
                    <a:lnTo>
                      <a:pt x="6405" y="7697"/>
                    </a:lnTo>
                    <a:cubicBezTo>
                      <a:pt x="6536" y="7884"/>
                      <a:pt x="6685" y="8053"/>
                      <a:pt x="6779" y="8278"/>
                    </a:cubicBezTo>
                    <a:lnTo>
                      <a:pt x="6854" y="8334"/>
                    </a:lnTo>
                    <a:cubicBezTo>
                      <a:pt x="7022" y="8471"/>
                      <a:pt x="6903" y="8734"/>
                      <a:pt x="6742" y="8734"/>
                    </a:cubicBezTo>
                    <a:cubicBezTo>
                      <a:pt x="6706" y="8734"/>
                      <a:pt x="6667" y="8720"/>
                      <a:pt x="6629" y="8690"/>
                    </a:cubicBezTo>
                    <a:cubicBezTo>
                      <a:pt x="6142" y="8296"/>
                      <a:pt x="5618" y="7903"/>
                      <a:pt x="5187" y="7454"/>
                    </a:cubicBezTo>
                    <a:cubicBezTo>
                      <a:pt x="5169" y="7458"/>
                      <a:pt x="5151" y="7461"/>
                      <a:pt x="5134" y="7461"/>
                    </a:cubicBezTo>
                    <a:cubicBezTo>
                      <a:pt x="5084" y="7461"/>
                      <a:pt x="5042" y="7440"/>
                      <a:pt x="5000" y="7397"/>
                    </a:cubicBezTo>
                    <a:cubicBezTo>
                      <a:pt x="4288" y="6705"/>
                      <a:pt x="3652" y="5955"/>
                      <a:pt x="3034" y="5169"/>
                    </a:cubicBezTo>
                    <a:cubicBezTo>
                      <a:pt x="2809" y="4907"/>
                      <a:pt x="2603" y="4626"/>
                      <a:pt x="2397" y="4326"/>
                    </a:cubicBezTo>
                    <a:cubicBezTo>
                      <a:pt x="2303" y="4233"/>
                      <a:pt x="2228" y="4139"/>
                      <a:pt x="2154" y="4045"/>
                    </a:cubicBezTo>
                    <a:cubicBezTo>
                      <a:pt x="1498" y="3352"/>
                      <a:pt x="1030" y="2547"/>
                      <a:pt x="712" y="1630"/>
                    </a:cubicBezTo>
                    <a:cubicBezTo>
                      <a:pt x="637" y="1480"/>
                      <a:pt x="562" y="1311"/>
                      <a:pt x="506" y="1143"/>
                    </a:cubicBezTo>
                    <a:cubicBezTo>
                      <a:pt x="375" y="768"/>
                      <a:pt x="281" y="375"/>
                      <a:pt x="131" y="0"/>
                    </a:cubicBezTo>
                    <a:close/>
                  </a:path>
                </a:pathLst>
              </a:custGeom>
              <a:solidFill>
                <a:srgbClr val="3E6A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0" name="Google Shape;3300;p44"/>
              <p:cNvSpPr/>
              <p:nvPr/>
            </p:nvSpPr>
            <p:spPr>
              <a:xfrm>
                <a:off x="5786447" y="2632925"/>
                <a:ext cx="704760" cy="1271553"/>
              </a:xfrm>
              <a:custGeom>
                <a:avLst/>
                <a:gdLst/>
                <a:ahLst/>
                <a:cxnLst/>
                <a:rect l="l" t="t" r="r" b="b"/>
                <a:pathLst>
                  <a:path w="12285" h="22166" extrusionOk="0">
                    <a:moveTo>
                      <a:pt x="2923" y="0"/>
                    </a:moveTo>
                    <a:cubicBezTo>
                      <a:pt x="2282" y="0"/>
                      <a:pt x="1666" y="200"/>
                      <a:pt x="1068" y="499"/>
                    </a:cubicBezTo>
                    <a:cubicBezTo>
                      <a:pt x="1536" y="630"/>
                      <a:pt x="2023" y="743"/>
                      <a:pt x="2023" y="743"/>
                    </a:cubicBezTo>
                    <a:cubicBezTo>
                      <a:pt x="2023" y="743"/>
                      <a:pt x="2378" y="2484"/>
                      <a:pt x="2622" y="5443"/>
                    </a:cubicBezTo>
                    <a:cubicBezTo>
                      <a:pt x="2847" y="8383"/>
                      <a:pt x="0" y="11398"/>
                      <a:pt x="2097" y="15743"/>
                    </a:cubicBezTo>
                    <a:cubicBezTo>
                      <a:pt x="4176" y="20069"/>
                      <a:pt x="11311" y="21323"/>
                      <a:pt x="12285" y="22166"/>
                    </a:cubicBezTo>
                    <a:cubicBezTo>
                      <a:pt x="12116" y="21492"/>
                      <a:pt x="11629" y="20874"/>
                      <a:pt x="11030" y="20443"/>
                    </a:cubicBezTo>
                    <a:cubicBezTo>
                      <a:pt x="10131" y="19769"/>
                      <a:pt x="9120" y="19263"/>
                      <a:pt x="8240" y="18552"/>
                    </a:cubicBezTo>
                    <a:cubicBezTo>
                      <a:pt x="7491" y="17934"/>
                      <a:pt x="6629" y="17447"/>
                      <a:pt x="5899" y="16791"/>
                    </a:cubicBezTo>
                    <a:cubicBezTo>
                      <a:pt x="5206" y="16173"/>
                      <a:pt x="4569" y="15406"/>
                      <a:pt x="4026" y="14657"/>
                    </a:cubicBezTo>
                    <a:cubicBezTo>
                      <a:pt x="3427" y="13851"/>
                      <a:pt x="2921" y="12971"/>
                      <a:pt x="2622" y="12016"/>
                    </a:cubicBezTo>
                    <a:cubicBezTo>
                      <a:pt x="2341" y="11061"/>
                      <a:pt x="2360" y="10068"/>
                      <a:pt x="2584" y="9113"/>
                    </a:cubicBezTo>
                    <a:cubicBezTo>
                      <a:pt x="2847" y="8102"/>
                      <a:pt x="3371" y="7166"/>
                      <a:pt x="3577" y="6155"/>
                    </a:cubicBezTo>
                    <a:cubicBezTo>
                      <a:pt x="3783" y="5087"/>
                      <a:pt x="3596" y="3964"/>
                      <a:pt x="3202" y="2952"/>
                    </a:cubicBezTo>
                    <a:cubicBezTo>
                      <a:pt x="2996" y="2409"/>
                      <a:pt x="2622" y="1379"/>
                      <a:pt x="3352" y="1042"/>
                    </a:cubicBezTo>
                    <a:cubicBezTo>
                      <a:pt x="3558" y="930"/>
                      <a:pt x="4157" y="892"/>
                      <a:pt x="4120" y="555"/>
                    </a:cubicBezTo>
                    <a:cubicBezTo>
                      <a:pt x="4082" y="406"/>
                      <a:pt x="3951" y="256"/>
                      <a:pt x="3783" y="125"/>
                    </a:cubicBezTo>
                    <a:cubicBezTo>
                      <a:pt x="3491" y="39"/>
                      <a:pt x="3205" y="0"/>
                      <a:pt x="2923" y="0"/>
                    </a:cubicBezTo>
                    <a:close/>
                  </a:path>
                </a:pathLst>
              </a:custGeom>
              <a:solidFill>
                <a:srgbClr val="3E6A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1" name="Google Shape;3301;p44"/>
              <p:cNvSpPr/>
              <p:nvPr/>
            </p:nvSpPr>
            <p:spPr>
              <a:xfrm>
                <a:off x="6066795" y="2998856"/>
                <a:ext cx="663971" cy="998036"/>
              </a:xfrm>
              <a:custGeom>
                <a:avLst/>
                <a:gdLst/>
                <a:ahLst/>
                <a:cxnLst/>
                <a:rect l="l" t="t" r="r" b="b"/>
                <a:pathLst>
                  <a:path w="11574" h="17398" extrusionOk="0">
                    <a:moveTo>
                      <a:pt x="5619" y="0"/>
                    </a:moveTo>
                    <a:cubicBezTo>
                      <a:pt x="5937" y="113"/>
                      <a:pt x="6237" y="300"/>
                      <a:pt x="6499" y="487"/>
                    </a:cubicBezTo>
                    <a:cubicBezTo>
                      <a:pt x="6780" y="693"/>
                      <a:pt x="7042" y="918"/>
                      <a:pt x="7285" y="1161"/>
                    </a:cubicBezTo>
                    <a:cubicBezTo>
                      <a:pt x="7042" y="918"/>
                      <a:pt x="6799" y="693"/>
                      <a:pt x="6518" y="487"/>
                    </a:cubicBezTo>
                    <a:cubicBezTo>
                      <a:pt x="6237" y="281"/>
                      <a:pt x="5937" y="113"/>
                      <a:pt x="5619" y="0"/>
                    </a:cubicBezTo>
                    <a:close/>
                    <a:moveTo>
                      <a:pt x="1" y="3764"/>
                    </a:moveTo>
                    <a:cubicBezTo>
                      <a:pt x="1" y="3895"/>
                      <a:pt x="38" y="4008"/>
                      <a:pt x="57" y="4120"/>
                    </a:cubicBezTo>
                    <a:cubicBezTo>
                      <a:pt x="38" y="4008"/>
                      <a:pt x="19" y="3895"/>
                      <a:pt x="1" y="3764"/>
                    </a:cubicBezTo>
                    <a:close/>
                    <a:moveTo>
                      <a:pt x="7285" y="1161"/>
                    </a:moveTo>
                    <a:lnTo>
                      <a:pt x="7285" y="1161"/>
                    </a:lnTo>
                    <a:cubicBezTo>
                      <a:pt x="7510" y="1424"/>
                      <a:pt x="7735" y="1667"/>
                      <a:pt x="7941" y="1948"/>
                    </a:cubicBezTo>
                    <a:cubicBezTo>
                      <a:pt x="8053" y="2079"/>
                      <a:pt x="8147" y="2210"/>
                      <a:pt x="8240" y="2360"/>
                    </a:cubicBezTo>
                    <a:cubicBezTo>
                      <a:pt x="8334" y="2491"/>
                      <a:pt x="8428" y="2641"/>
                      <a:pt x="8521" y="2791"/>
                    </a:cubicBezTo>
                    <a:lnTo>
                      <a:pt x="8784" y="3221"/>
                    </a:lnTo>
                    <a:lnTo>
                      <a:pt x="9027" y="3671"/>
                    </a:lnTo>
                    <a:cubicBezTo>
                      <a:pt x="9177" y="3989"/>
                      <a:pt x="9327" y="4289"/>
                      <a:pt x="9458" y="4607"/>
                    </a:cubicBezTo>
                    <a:cubicBezTo>
                      <a:pt x="9533" y="4757"/>
                      <a:pt x="9589" y="4907"/>
                      <a:pt x="9664" y="5075"/>
                    </a:cubicBezTo>
                    <a:cubicBezTo>
                      <a:pt x="9720" y="5225"/>
                      <a:pt x="9795" y="5394"/>
                      <a:pt x="9832" y="5543"/>
                    </a:cubicBezTo>
                    <a:lnTo>
                      <a:pt x="10020" y="6030"/>
                    </a:lnTo>
                    <a:cubicBezTo>
                      <a:pt x="10057" y="6199"/>
                      <a:pt x="10113" y="6367"/>
                      <a:pt x="10169" y="6517"/>
                    </a:cubicBezTo>
                    <a:cubicBezTo>
                      <a:pt x="10282" y="6836"/>
                      <a:pt x="10357" y="7173"/>
                      <a:pt x="10450" y="7510"/>
                    </a:cubicBezTo>
                    <a:cubicBezTo>
                      <a:pt x="10525" y="7828"/>
                      <a:pt x="10619" y="8165"/>
                      <a:pt x="10694" y="8502"/>
                    </a:cubicBezTo>
                    <a:lnTo>
                      <a:pt x="10787" y="9008"/>
                    </a:lnTo>
                    <a:cubicBezTo>
                      <a:pt x="10825" y="9158"/>
                      <a:pt x="10862" y="9326"/>
                      <a:pt x="10900" y="9495"/>
                    </a:cubicBezTo>
                    <a:cubicBezTo>
                      <a:pt x="10956" y="9832"/>
                      <a:pt x="11012" y="10169"/>
                      <a:pt x="11068" y="10506"/>
                    </a:cubicBezTo>
                    <a:cubicBezTo>
                      <a:pt x="11106" y="10843"/>
                      <a:pt x="11162" y="11180"/>
                      <a:pt x="11199" y="11517"/>
                    </a:cubicBezTo>
                    <a:cubicBezTo>
                      <a:pt x="11237" y="11854"/>
                      <a:pt x="11293" y="12191"/>
                      <a:pt x="11312" y="12547"/>
                    </a:cubicBezTo>
                    <a:cubicBezTo>
                      <a:pt x="11349" y="12884"/>
                      <a:pt x="11387" y="13221"/>
                      <a:pt x="11405" y="13558"/>
                    </a:cubicBezTo>
                    <a:lnTo>
                      <a:pt x="11479" y="14573"/>
                    </a:lnTo>
                    <a:lnTo>
                      <a:pt x="11330" y="15094"/>
                    </a:lnTo>
                    <a:cubicBezTo>
                      <a:pt x="11312" y="15225"/>
                      <a:pt x="11293" y="15375"/>
                      <a:pt x="11255" y="15506"/>
                    </a:cubicBezTo>
                    <a:lnTo>
                      <a:pt x="11218" y="15712"/>
                    </a:lnTo>
                    <a:lnTo>
                      <a:pt x="11181" y="15918"/>
                    </a:lnTo>
                    <a:cubicBezTo>
                      <a:pt x="11106" y="16180"/>
                      <a:pt x="11012" y="16461"/>
                      <a:pt x="10900" y="16705"/>
                    </a:cubicBezTo>
                    <a:cubicBezTo>
                      <a:pt x="10825" y="16836"/>
                      <a:pt x="10769" y="16948"/>
                      <a:pt x="10675" y="17060"/>
                    </a:cubicBezTo>
                    <a:cubicBezTo>
                      <a:pt x="10637" y="17116"/>
                      <a:pt x="10600" y="17173"/>
                      <a:pt x="10544" y="17210"/>
                    </a:cubicBezTo>
                    <a:cubicBezTo>
                      <a:pt x="10525" y="17229"/>
                      <a:pt x="10506" y="17248"/>
                      <a:pt x="10469" y="17266"/>
                    </a:cubicBezTo>
                    <a:lnTo>
                      <a:pt x="10394" y="17304"/>
                    </a:lnTo>
                    <a:cubicBezTo>
                      <a:pt x="10338" y="17304"/>
                      <a:pt x="10282" y="17285"/>
                      <a:pt x="10244" y="17248"/>
                    </a:cubicBezTo>
                    <a:cubicBezTo>
                      <a:pt x="10188" y="17191"/>
                      <a:pt x="10169" y="17135"/>
                      <a:pt x="10132" y="17079"/>
                    </a:cubicBezTo>
                    <a:cubicBezTo>
                      <a:pt x="10076" y="16967"/>
                      <a:pt x="10020" y="16836"/>
                      <a:pt x="9982" y="16705"/>
                    </a:cubicBezTo>
                    <a:cubicBezTo>
                      <a:pt x="9926" y="16424"/>
                      <a:pt x="9870" y="16143"/>
                      <a:pt x="9832" y="15881"/>
                    </a:cubicBezTo>
                    <a:lnTo>
                      <a:pt x="9776" y="15450"/>
                    </a:lnTo>
                    <a:cubicBezTo>
                      <a:pt x="9776" y="15375"/>
                      <a:pt x="9776" y="15319"/>
                      <a:pt x="9739" y="15244"/>
                    </a:cubicBezTo>
                    <a:lnTo>
                      <a:pt x="9739" y="15225"/>
                    </a:lnTo>
                    <a:lnTo>
                      <a:pt x="9739" y="15206"/>
                    </a:lnTo>
                    <a:lnTo>
                      <a:pt x="9701" y="15188"/>
                    </a:lnTo>
                    <a:lnTo>
                      <a:pt x="9645" y="15188"/>
                    </a:lnTo>
                    <a:lnTo>
                      <a:pt x="9626" y="15225"/>
                    </a:lnTo>
                    <a:lnTo>
                      <a:pt x="9626" y="15244"/>
                    </a:lnTo>
                    <a:lnTo>
                      <a:pt x="9608" y="15300"/>
                    </a:lnTo>
                    <a:lnTo>
                      <a:pt x="9608" y="15412"/>
                    </a:lnTo>
                    <a:cubicBezTo>
                      <a:pt x="9589" y="15543"/>
                      <a:pt x="9570" y="15675"/>
                      <a:pt x="9551" y="15824"/>
                    </a:cubicBezTo>
                    <a:cubicBezTo>
                      <a:pt x="9533" y="15955"/>
                      <a:pt x="9514" y="16087"/>
                      <a:pt x="9420" y="16199"/>
                    </a:cubicBezTo>
                    <a:lnTo>
                      <a:pt x="9402" y="16218"/>
                    </a:lnTo>
                    <a:lnTo>
                      <a:pt x="9383" y="16218"/>
                    </a:lnTo>
                    <a:lnTo>
                      <a:pt x="9345" y="16161"/>
                    </a:lnTo>
                    <a:cubicBezTo>
                      <a:pt x="9308" y="16105"/>
                      <a:pt x="9289" y="16049"/>
                      <a:pt x="9270" y="15993"/>
                    </a:cubicBezTo>
                    <a:cubicBezTo>
                      <a:pt x="9241" y="15890"/>
                      <a:pt x="9212" y="15776"/>
                      <a:pt x="9191" y="15668"/>
                    </a:cubicBezTo>
                    <a:lnTo>
                      <a:pt x="9191" y="15668"/>
                    </a:lnTo>
                    <a:cubicBezTo>
                      <a:pt x="9187" y="15639"/>
                      <a:pt x="9183" y="15610"/>
                      <a:pt x="9177" y="15581"/>
                    </a:cubicBezTo>
                    <a:lnTo>
                      <a:pt x="9083" y="15600"/>
                    </a:lnTo>
                    <a:cubicBezTo>
                      <a:pt x="9083" y="15600"/>
                      <a:pt x="9083" y="15600"/>
                      <a:pt x="9083" y="15600"/>
                    </a:cubicBezTo>
                    <a:lnTo>
                      <a:pt x="9083" y="15600"/>
                    </a:lnTo>
                    <a:cubicBezTo>
                      <a:pt x="9090" y="15649"/>
                      <a:pt x="9097" y="15701"/>
                      <a:pt x="9106" y="15753"/>
                    </a:cubicBezTo>
                    <a:lnTo>
                      <a:pt x="9106" y="15753"/>
                    </a:lnTo>
                    <a:cubicBezTo>
                      <a:pt x="9117" y="15884"/>
                      <a:pt x="9110" y="16023"/>
                      <a:pt x="9083" y="16143"/>
                    </a:cubicBezTo>
                    <a:cubicBezTo>
                      <a:pt x="9064" y="16236"/>
                      <a:pt x="9027" y="16311"/>
                      <a:pt x="8971" y="16386"/>
                    </a:cubicBezTo>
                    <a:lnTo>
                      <a:pt x="8952" y="16405"/>
                    </a:lnTo>
                    <a:lnTo>
                      <a:pt x="8933" y="16424"/>
                    </a:lnTo>
                    <a:cubicBezTo>
                      <a:pt x="8915" y="16405"/>
                      <a:pt x="8877" y="16367"/>
                      <a:pt x="8858" y="16330"/>
                    </a:cubicBezTo>
                    <a:cubicBezTo>
                      <a:pt x="8784" y="16161"/>
                      <a:pt x="8727" y="15974"/>
                      <a:pt x="8671" y="15787"/>
                    </a:cubicBezTo>
                    <a:cubicBezTo>
                      <a:pt x="8615" y="15618"/>
                      <a:pt x="8578" y="15431"/>
                      <a:pt x="8521" y="15244"/>
                    </a:cubicBezTo>
                    <a:cubicBezTo>
                      <a:pt x="8428" y="14869"/>
                      <a:pt x="8334" y="14495"/>
                      <a:pt x="8240" y="14139"/>
                    </a:cubicBezTo>
                    <a:cubicBezTo>
                      <a:pt x="8203" y="14045"/>
                      <a:pt x="8184" y="13952"/>
                      <a:pt x="8128" y="13858"/>
                    </a:cubicBezTo>
                    <a:lnTo>
                      <a:pt x="8091" y="13783"/>
                    </a:lnTo>
                    <a:cubicBezTo>
                      <a:pt x="8077" y="13770"/>
                      <a:pt x="8064" y="13757"/>
                      <a:pt x="8044" y="13757"/>
                    </a:cubicBezTo>
                    <a:cubicBezTo>
                      <a:pt x="8036" y="13757"/>
                      <a:pt x="8027" y="13759"/>
                      <a:pt x="8016" y="13764"/>
                    </a:cubicBezTo>
                    <a:lnTo>
                      <a:pt x="7978" y="13783"/>
                    </a:lnTo>
                    <a:lnTo>
                      <a:pt x="7960" y="13802"/>
                    </a:lnTo>
                    <a:lnTo>
                      <a:pt x="7941" y="13802"/>
                    </a:lnTo>
                    <a:lnTo>
                      <a:pt x="7885" y="13783"/>
                    </a:lnTo>
                    <a:cubicBezTo>
                      <a:pt x="7810" y="13746"/>
                      <a:pt x="7735" y="13671"/>
                      <a:pt x="7679" y="13615"/>
                    </a:cubicBezTo>
                    <a:cubicBezTo>
                      <a:pt x="7604" y="13558"/>
                      <a:pt x="7529" y="13484"/>
                      <a:pt x="7473" y="13409"/>
                    </a:cubicBezTo>
                    <a:cubicBezTo>
                      <a:pt x="7211" y="13128"/>
                      <a:pt x="6967" y="12847"/>
                      <a:pt x="6724" y="12547"/>
                    </a:cubicBezTo>
                    <a:cubicBezTo>
                      <a:pt x="6593" y="12397"/>
                      <a:pt x="6480" y="12266"/>
                      <a:pt x="6330" y="12116"/>
                    </a:cubicBezTo>
                    <a:cubicBezTo>
                      <a:pt x="6293" y="12098"/>
                      <a:pt x="6255" y="12060"/>
                      <a:pt x="6218" y="12023"/>
                    </a:cubicBezTo>
                    <a:cubicBezTo>
                      <a:pt x="6199" y="12004"/>
                      <a:pt x="6181" y="12004"/>
                      <a:pt x="6143" y="11985"/>
                    </a:cubicBezTo>
                    <a:lnTo>
                      <a:pt x="6106" y="11985"/>
                    </a:lnTo>
                    <a:lnTo>
                      <a:pt x="6087" y="12004"/>
                    </a:lnTo>
                    <a:lnTo>
                      <a:pt x="6087" y="12023"/>
                    </a:lnTo>
                    <a:lnTo>
                      <a:pt x="6087" y="12042"/>
                    </a:lnTo>
                    <a:lnTo>
                      <a:pt x="6106" y="12060"/>
                    </a:lnTo>
                    <a:lnTo>
                      <a:pt x="6124" y="12098"/>
                    </a:lnTo>
                    <a:cubicBezTo>
                      <a:pt x="6181" y="12191"/>
                      <a:pt x="6237" y="12248"/>
                      <a:pt x="6293" y="12341"/>
                    </a:cubicBezTo>
                    <a:cubicBezTo>
                      <a:pt x="6405" y="12491"/>
                      <a:pt x="6518" y="12641"/>
                      <a:pt x="6611" y="12791"/>
                    </a:cubicBezTo>
                    <a:cubicBezTo>
                      <a:pt x="6667" y="12884"/>
                      <a:pt x="6724" y="12959"/>
                      <a:pt x="6761" y="13034"/>
                    </a:cubicBezTo>
                    <a:cubicBezTo>
                      <a:pt x="6799" y="13128"/>
                      <a:pt x="6836" y="13221"/>
                      <a:pt x="6761" y="13240"/>
                    </a:cubicBezTo>
                    <a:cubicBezTo>
                      <a:pt x="6755" y="13246"/>
                      <a:pt x="6744" y="13248"/>
                      <a:pt x="6732" y="13248"/>
                    </a:cubicBezTo>
                    <a:cubicBezTo>
                      <a:pt x="6707" y="13248"/>
                      <a:pt x="6674" y="13240"/>
                      <a:pt x="6649" y="13240"/>
                    </a:cubicBezTo>
                    <a:cubicBezTo>
                      <a:pt x="6611" y="13221"/>
                      <a:pt x="6574" y="13203"/>
                      <a:pt x="6518" y="13184"/>
                    </a:cubicBezTo>
                    <a:cubicBezTo>
                      <a:pt x="6443" y="13128"/>
                      <a:pt x="6368" y="13072"/>
                      <a:pt x="6293" y="13034"/>
                    </a:cubicBezTo>
                    <a:cubicBezTo>
                      <a:pt x="6124" y="12922"/>
                      <a:pt x="5993" y="12791"/>
                      <a:pt x="5843" y="12678"/>
                    </a:cubicBezTo>
                    <a:lnTo>
                      <a:pt x="5282" y="12210"/>
                    </a:lnTo>
                    <a:cubicBezTo>
                      <a:pt x="5094" y="12042"/>
                      <a:pt x="4907" y="11892"/>
                      <a:pt x="4739" y="11742"/>
                    </a:cubicBezTo>
                    <a:lnTo>
                      <a:pt x="4214" y="11236"/>
                    </a:lnTo>
                    <a:cubicBezTo>
                      <a:pt x="4027" y="11068"/>
                      <a:pt x="3858" y="10899"/>
                      <a:pt x="3690" y="10712"/>
                    </a:cubicBezTo>
                    <a:lnTo>
                      <a:pt x="3203" y="10188"/>
                    </a:lnTo>
                    <a:lnTo>
                      <a:pt x="3091" y="10057"/>
                    </a:lnTo>
                    <a:lnTo>
                      <a:pt x="2978" y="9907"/>
                    </a:lnTo>
                    <a:lnTo>
                      <a:pt x="2735" y="9626"/>
                    </a:lnTo>
                    <a:lnTo>
                      <a:pt x="2510" y="9345"/>
                    </a:lnTo>
                    <a:lnTo>
                      <a:pt x="2398" y="9195"/>
                    </a:lnTo>
                    <a:lnTo>
                      <a:pt x="2304" y="9045"/>
                    </a:lnTo>
                    <a:lnTo>
                      <a:pt x="1892" y="8446"/>
                    </a:lnTo>
                    <a:cubicBezTo>
                      <a:pt x="1761" y="8240"/>
                      <a:pt x="1630" y="8034"/>
                      <a:pt x="1499" y="7828"/>
                    </a:cubicBezTo>
                    <a:cubicBezTo>
                      <a:pt x="1443" y="7734"/>
                      <a:pt x="1387" y="7622"/>
                      <a:pt x="1330" y="7510"/>
                    </a:cubicBezTo>
                    <a:lnTo>
                      <a:pt x="1162" y="7191"/>
                    </a:lnTo>
                    <a:lnTo>
                      <a:pt x="993" y="6873"/>
                    </a:lnTo>
                    <a:cubicBezTo>
                      <a:pt x="937" y="6761"/>
                      <a:pt x="900" y="6648"/>
                      <a:pt x="843" y="6536"/>
                    </a:cubicBezTo>
                    <a:cubicBezTo>
                      <a:pt x="750" y="6311"/>
                      <a:pt x="637" y="6105"/>
                      <a:pt x="563" y="5862"/>
                    </a:cubicBezTo>
                    <a:lnTo>
                      <a:pt x="431" y="5525"/>
                    </a:lnTo>
                    <a:cubicBezTo>
                      <a:pt x="394" y="5412"/>
                      <a:pt x="357" y="5300"/>
                      <a:pt x="319" y="5188"/>
                    </a:cubicBezTo>
                    <a:cubicBezTo>
                      <a:pt x="300" y="5075"/>
                      <a:pt x="263" y="4944"/>
                      <a:pt x="225" y="4832"/>
                    </a:cubicBezTo>
                    <a:lnTo>
                      <a:pt x="132" y="4476"/>
                    </a:lnTo>
                    <a:cubicBezTo>
                      <a:pt x="113" y="4364"/>
                      <a:pt x="76" y="4251"/>
                      <a:pt x="57" y="4120"/>
                    </a:cubicBezTo>
                    <a:lnTo>
                      <a:pt x="57" y="4120"/>
                    </a:lnTo>
                    <a:cubicBezTo>
                      <a:pt x="76" y="4251"/>
                      <a:pt x="94" y="4364"/>
                      <a:pt x="132" y="4495"/>
                    </a:cubicBezTo>
                    <a:lnTo>
                      <a:pt x="207" y="4832"/>
                    </a:lnTo>
                    <a:cubicBezTo>
                      <a:pt x="244" y="4963"/>
                      <a:pt x="282" y="5075"/>
                      <a:pt x="300" y="5188"/>
                    </a:cubicBezTo>
                    <a:cubicBezTo>
                      <a:pt x="338" y="5300"/>
                      <a:pt x="375" y="5431"/>
                      <a:pt x="413" y="5543"/>
                    </a:cubicBezTo>
                    <a:lnTo>
                      <a:pt x="544" y="5881"/>
                    </a:lnTo>
                    <a:cubicBezTo>
                      <a:pt x="619" y="6105"/>
                      <a:pt x="712" y="6330"/>
                      <a:pt x="806" y="6555"/>
                    </a:cubicBezTo>
                    <a:cubicBezTo>
                      <a:pt x="862" y="6667"/>
                      <a:pt x="900" y="6779"/>
                      <a:pt x="956" y="6892"/>
                    </a:cubicBezTo>
                    <a:lnTo>
                      <a:pt x="1124" y="7210"/>
                    </a:lnTo>
                    <a:lnTo>
                      <a:pt x="1293" y="7547"/>
                    </a:lnTo>
                    <a:cubicBezTo>
                      <a:pt x="1349" y="7641"/>
                      <a:pt x="1405" y="7753"/>
                      <a:pt x="1461" y="7847"/>
                    </a:cubicBezTo>
                    <a:lnTo>
                      <a:pt x="1649" y="8165"/>
                    </a:lnTo>
                    <a:cubicBezTo>
                      <a:pt x="1724" y="8278"/>
                      <a:pt x="1780" y="8390"/>
                      <a:pt x="1836" y="8484"/>
                    </a:cubicBezTo>
                    <a:lnTo>
                      <a:pt x="2248" y="9083"/>
                    </a:lnTo>
                    <a:lnTo>
                      <a:pt x="2360" y="9233"/>
                    </a:lnTo>
                    <a:lnTo>
                      <a:pt x="2473" y="9364"/>
                    </a:lnTo>
                    <a:lnTo>
                      <a:pt x="2697" y="9663"/>
                    </a:lnTo>
                    <a:lnTo>
                      <a:pt x="2922" y="9944"/>
                    </a:lnTo>
                    <a:lnTo>
                      <a:pt x="3034" y="10094"/>
                    </a:lnTo>
                    <a:lnTo>
                      <a:pt x="3166" y="10225"/>
                    </a:lnTo>
                    <a:lnTo>
                      <a:pt x="3652" y="10768"/>
                    </a:lnTo>
                    <a:cubicBezTo>
                      <a:pt x="3802" y="10937"/>
                      <a:pt x="3990" y="11105"/>
                      <a:pt x="4158" y="11274"/>
                    </a:cubicBezTo>
                    <a:lnTo>
                      <a:pt x="4682" y="11779"/>
                    </a:lnTo>
                    <a:cubicBezTo>
                      <a:pt x="4870" y="11948"/>
                      <a:pt x="5057" y="12098"/>
                      <a:pt x="5244" y="12248"/>
                    </a:cubicBezTo>
                    <a:lnTo>
                      <a:pt x="5806" y="12716"/>
                    </a:lnTo>
                    <a:lnTo>
                      <a:pt x="5787" y="12716"/>
                    </a:lnTo>
                    <a:cubicBezTo>
                      <a:pt x="5937" y="12847"/>
                      <a:pt x="6087" y="12978"/>
                      <a:pt x="6237" y="13090"/>
                    </a:cubicBezTo>
                    <a:cubicBezTo>
                      <a:pt x="6330" y="13146"/>
                      <a:pt x="6405" y="13203"/>
                      <a:pt x="6480" y="13240"/>
                    </a:cubicBezTo>
                    <a:cubicBezTo>
                      <a:pt x="6536" y="13259"/>
                      <a:pt x="6574" y="13278"/>
                      <a:pt x="6630" y="13296"/>
                    </a:cubicBezTo>
                    <a:cubicBezTo>
                      <a:pt x="6656" y="13310"/>
                      <a:pt x="6692" y="13323"/>
                      <a:pt x="6738" y="13323"/>
                    </a:cubicBezTo>
                    <a:cubicBezTo>
                      <a:pt x="6756" y="13323"/>
                      <a:pt x="6777" y="13320"/>
                      <a:pt x="6799" y="13315"/>
                    </a:cubicBezTo>
                    <a:cubicBezTo>
                      <a:pt x="6817" y="13296"/>
                      <a:pt x="6855" y="13278"/>
                      <a:pt x="6855" y="13240"/>
                    </a:cubicBezTo>
                    <a:cubicBezTo>
                      <a:pt x="6873" y="13221"/>
                      <a:pt x="6873" y="13184"/>
                      <a:pt x="6873" y="13146"/>
                    </a:cubicBezTo>
                    <a:cubicBezTo>
                      <a:pt x="6873" y="13109"/>
                      <a:pt x="6855" y="13053"/>
                      <a:pt x="6836" y="13015"/>
                    </a:cubicBezTo>
                    <a:cubicBezTo>
                      <a:pt x="6780" y="12922"/>
                      <a:pt x="6742" y="12828"/>
                      <a:pt x="6686" y="12753"/>
                    </a:cubicBezTo>
                    <a:cubicBezTo>
                      <a:pt x="6574" y="12585"/>
                      <a:pt x="6461" y="12435"/>
                      <a:pt x="6349" y="12285"/>
                    </a:cubicBezTo>
                    <a:cubicBezTo>
                      <a:pt x="6329" y="12258"/>
                      <a:pt x="6308" y="12230"/>
                      <a:pt x="6288" y="12203"/>
                    </a:cubicBezTo>
                    <a:lnTo>
                      <a:pt x="6288" y="12203"/>
                    </a:lnTo>
                    <a:cubicBezTo>
                      <a:pt x="6414" y="12314"/>
                      <a:pt x="6541" y="12459"/>
                      <a:pt x="6667" y="12603"/>
                    </a:cubicBezTo>
                    <a:cubicBezTo>
                      <a:pt x="6911" y="12884"/>
                      <a:pt x="7154" y="13184"/>
                      <a:pt x="7416" y="13465"/>
                    </a:cubicBezTo>
                    <a:cubicBezTo>
                      <a:pt x="7473" y="13540"/>
                      <a:pt x="7548" y="13615"/>
                      <a:pt x="7604" y="13671"/>
                    </a:cubicBezTo>
                    <a:cubicBezTo>
                      <a:pt x="7679" y="13746"/>
                      <a:pt x="7754" y="13802"/>
                      <a:pt x="7847" y="13858"/>
                    </a:cubicBezTo>
                    <a:cubicBezTo>
                      <a:pt x="7866" y="13877"/>
                      <a:pt x="7885" y="13877"/>
                      <a:pt x="7922" y="13896"/>
                    </a:cubicBezTo>
                    <a:lnTo>
                      <a:pt x="7978" y="13896"/>
                    </a:lnTo>
                    <a:lnTo>
                      <a:pt x="8030" y="13861"/>
                    </a:lnTo>
                    <a:lnTo>
                      <a:pt x="8053" y="13896"/>
                    </a:lnTo>
                    <a:cubicBezTo>
                      <a:pt x="8091" y="13970"/>
                      <a:pt x="8128" y="14064"/>
                      <a:pt x="8147" y="14158"/>
                    </a:cubicBezTo>
                    <a:cubicBezTo>
                      <a:pt x="8259" y="14513"/>
                      <a:pt x="8334" y="14888"/>
                      <a:pt x="8428" y="15263"/>
                    </a:cubicBezTo>
                    <a:cubicBezTo>
                      <a:pt x="8484" y="15450"/>
                      <a:pt x="8521" y="15637"/>
                      <a:pt x="8578" y="15824"/>
                    </a:cubicBezTo>
                    <a:cubicBezTo>
                      <a:pt x="8634" y="15993"/>
                      <a:pt x="8690" y="16180"/>
                      <a:pt x="8784" y="16367"/>
                    </a:cubicBezTo>
                    <a:cubicBezTo>
                      <a:pt x="8802" y="16405"/>
                      <a:pt x="8821" y="16461"/>
                      <a:pt x="8877" y="16499"/>
                    </a:cubicBezTo>
                    <a:lnTo>
                      <a:pt x="8933" y="16517"/>
                    </a:lnTo>
                    <a:lnTo>
                      <a:pt x="8990" y="16499"/>
                    </a:lnTo>
                    <a:lnTo>
                      <a:pt x="9008" y="16499"/>
                    </a:lnTo>
                    <a:lnTo>
                      <a:pt x="9008" y="16480"/>
                    </a:lnTo>
                    <a:lnTo>
                      <a:pt x="9027" y="16480"/>
                    </a:lnTo>
                    <a:lnTo>
                      <a:pt x="9046" y="16442"/>
                    </a:lnTo>
                    <a:cubicBezTo>
                      <a:pt x="9121" y="16367"/>
                      <a:pt x="9158" y="16255"/>
                      <a:pt x="9177" y="16161"/>
                    </a:cubicBezTo>
                    <a:cubicBezTo>
                      <a:pt x="9183" y="16131"/>
                      <a:pt x="9188" y="16101"/>
                      <a:pt x="9192" y="16070"/>
                    </a:cubicBezTo>
                    <a:lnTo>
                      <a:pt x="9192" y="16070"/>
                    </a:lnTo>
                    <a:cubicBezTo>
                      <a:pt x="9207" y="16125"/>
                      <a:pt x="9224" y="16176"/>
                      <a:pt x="9252" y="16218"/>
                    </a:cubicBezTo>
                    <a:cubicBezTo>
                      <a:pt x="9289" y="16255"/>
                      <a:pt x="9308" y="16293"/>
                      <a:pt x="9364" y="16311"/>
                    </a:cubicBezTo>
                    <a:cubicBezTo>
                      <a:pt x="9375" y="16317"/>
                      <a:pt x="9384" y="16319"/>
                      <a:pt x="9393" y="16319"/>
                    </a:cubicBezTo>
                    <a:cubicBezTo>
                      <a:pt x="9414" y="16319"/>
                      <a:pt x="9431" y="16306"/>
                      <a:pt x="9458" y="16293"/>
                    </a:cubicBezTo>
                    <a:lnTo>
                      <a:pt x="9514" y="16255"/>
                    </a:lnTo>
                    <a:cubicBezTo>
                      <a:pt x="9608" y="16124"/>
                      <a:pt x="9626" y="15974"/>
                      <a:pt x="9664" y="15843"/>
                    </a:cubicBezTo>
                    <a:cubicBezTo>
                      <a:pt x="9676" y="15747"/>
                      <a:pt x="9688" y="15651"/>
                      <a:pt x="9695" y="15559"/>
                    </a:cubicBezTo>
                    <a:lnTo>
                      <a:pt x="9695" y="15559"/>
                    </a:lnTo>
                    <a:lnTo>
                      <a:pt x="9739" y="15881"/>
                    </a:lnTo>
                    <a:cubicBezTo>
                      <a:pt x="9776" y="16161"/>
                      <a:pt x="9814" y="16442"/>
                      <a:pt x="9888" y="16723"/>
                    </a:cubicBezTo>
                    <a:cubicBezTo>
                      <a:pt x="9926" y="16854"/>
                      <a:pt x="9982" y="17004"/>
                      <a:pt x="10038" y="17135"/>
                    </a:cubicBezTo>
                    <a:cubicBezTo>
                      <a:pt x="10076" y="17191"/>
                      <a:pt x="10113" y="17266"/>
                      <a:pt x="10169" y="17304"/>
                    </a:cubicBezTo>
                    <a:cubicBezTo>
                      <a:pt x="10225" y="17360"/>
                      <a:pt x="10319" y="17397"/>
                      <a:pt x="10413" y="17397"/>
                    </a:cubicBezTo>
                    <a:cubicBezTo>
                      <a:pt x="10450" y="17379"/>
                      <a:pt x="10488" y="17379"/>
                      <a:pt x="10525" y="17360"/>
                    </a:cubicBezTo>
                    <a:cubicBezTo>
                      <a:pt x="10563" y="17341"/>
                      <a:pt x="10600" y="17304"/>
                      <a:pt x="10619" y="17285"/>
                    </a:cubicBezTo>
                    <a:cubicBezTo>
                      <a:pt x="10675" y="17229"/>
                      <a:pt x="10712" y="17173"/>
                      <a:pt x="10769" y="17116"/>
                    </a:cubicBezTo>
                    <a:cubicBezTo>
                      <a:pt x="10843" y="17004"/>
                      <a:pt x="10918" y="16873"/>
                      <a:pt x="10975" y="16742"/>
                    </a:cubicBezTo>
                    <a:cubicBezTo>
                      <a:pt x="11106" y="16480"/>
                      <a:pt x="11199" y="16218"/>
                      <a:pt x="11255" y="15937"/>
                    </a:cubicBezTo>
                    <a:lnTo>
                      <a:pt x="11312" y="15731"/>
                    </a:lnTo>
                    <a:lnTo>
                      <a:pt x="11349" y="15525"/>
                    </a:lnTo>
                    <a:cubicBezTo>
                      <a:pt x="11387" y="15394"/>
                      <a:pt x="11405" y="15244"/>
                      <a:pt x="11424" y="15113"/>
                    </a:cubicBezTo>
                    <a:lnTo>
                      <a:pt x="11574" y="14588"/>
                    </a:lnTo>
                    <a:lnTo>
                      <a:pt x="11574" y="14570"/>
                    </a:lnTo>
                    <a:lnTo>
                      <a:pt x="11499" y="13558"/>
                    </a:lnTo>
                    <a:cubicBezTo>
                      <a:pt x="11461" y="13221"/>
                      <a:pt x="11424" y="12866"/>
                      <a:pt x="11405" y="12528"/>
                    </a:cubicBezTo>
                    <a:cubicBezTo>
                      <a:pt x="11368" y="12191"/>
                      <a:pt x="11312" y="11854"/>
                      <a:pt x="11274" y="11517"/>
                    </a:cubicBezTo>
                    <a:cubicBezTo>
                      <a:pt x="11237" y="11180"/>
                      <a:pt x="11181" y="10843"/>
                      <a:pt x="11143" y="10506"/>
                    </a:cubicBezTo>
                    <a:cubicBezTo>
                      <a:pt x="11087" y="10169"/>
                      <a:pt x="11012" y="9832"/>
                      <a:pt x="10956" y="9495"/>
                    </a:cubicBezTo>
                    <a:cubicBezTo>
                      <a:pt x="10937" y="9326"/>
                      <a:pt x="10900" y="9158"/>
                      <a:pt x="10862" y="8989"/>
                    </a:cubicBezTo>
                    <a:lnTo>
                      <a:pt x="10750" y="8484"/>
                    </a:lnTo>
                    <a:cubicBezTo>
                      <a:pt x="10675" y="8146"/>
                      <a:pt x="10600" y="7809"/>
                      <a:pt x="10506" y="7491"/>
                    </a:cubicBezTo>
                    <a:cubicBezTo>
                      <a:pt x="10413" y="7154"/>
                      <a:pt x="10338" y="6836"/>
                      <a:pt x="10225" y="6498"/>
                    </a:cubicBezTo>
                    <a:cubicBezTo>
                      <a:pt x="10169" y="6349"/>
                      <a:pt x="10113" y="6180"/>
                      <a:pt x="10076" y="6012"/>
                    </a:cubicBezTo>
                    <a:lnTo>
                      <a:pt x="9888" y="5525"/>
                    </a:lnTo>
                    <a:cubicBezTo>
                      <a:pt x="9832" y="5375"/>
                      <a:pt x="9776" y="5206"/>
                      <a:pt x="9701" y="5057"/>
                    </a:cubicBezTo>
                    <a:cubicBezTo>
                      <a:pt x="9645" y="4888"/>
                      <a:pt x="9589" y="4738"/>
                      <a:pt x="9514" y="4588"/>
                    </a:cubicBezTo>
                    <a:cubicBezTo>
                      <a:pt x="9383" y="4270"/>
                      <a:pt x="9233" y="3952"/>
                      <a:pt x="9064" y="3652"/>
                    </a:cubicBezTo>
                    <a:lnTo>
                      <a:pt x="8821" y="3203"/>
                    </a:lnTo>
                    <a:lnTo>
                      <a:pt x="8559" y="2772"/>
                    </a:lnTo>
                    <a:cubicBezTo>
                      <a:pt x="8465" y="2622"/>
                      <a:pt x="8372" y="2472"/>
                      <a:pt x="8278" y="2341"/>
                    </a:cubicBezTo>
                    <a:cubicBezTo>
                      <a:pt x="8166" y="2191"/>
                      <a:pt x="8072" y="2060"/>
                      <a:pt x="7960" y="1929"/>
                    </a:cubicBezTo>
                    <a:cubicBezTo>
                      <a:pt x="7754" y="1648"/>
                      <a:pt x="7529" y="1405"/>
                      <a:pt x="7285" y="1161"/>
                    </a:cubicBezTo>
                    <a:close/>
                  </a:path>
                </a:pathLst>
              </a:custGeom>
              <a:solidFill>
                <a:srgbClr val="354C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2" name="Google Shape;3302;p44"/>
              <p:cNvSpPr/>
              <p:nvPr/>
            </p:nvSpPr>
            <p:spPr>
              <a:xfrm>
                <a:off x="6738207" y="4171912"/>
                <a:ext cx="83871" cy="407234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7099" extrusionOk="0">
                    <a:moveTo>
                      <a:pt x="1" y="1"/>
                    </a:moveTo>
                    <a:cubicBezTo>
                      <a:pt x="1" y="1"/>
                      <a:pt x="170" y="432"/>
                      <a:pt x="375" y="1087"/>
                    </a:cubicBezTo>
                    <a:cubicBezTo>
                      <a:pt x="432" y="1237"/>
                      <a:pt x="488" y="1424"/>
                      <a:pt x="544" y="1611"/>
                    </a:cubicBezTo>
                    <a:cubicBezTo>
                      <a:pt x="600" y="1799"/>
                      <a:pt x="656" y="1986"/>
                      <a:pt x="713" y="2192"/>
                    </a:cubicBezTo>
                    <a:cubicBezTo>
                      <a:pt x="769" y="2398"/>
                      <a:pt x="825" y="2623"/>
                      <a:pt x="881" y="2829"/>
                    </a:cubicBezTo>
                    <a:cubicBezTo>
                      <a:pt x="900" y="2941"/>
                      <a:pt x="919" y="3053"/>
                      <a:pt x="956" y="3166"/>
                    </a:cubicBezTo>
                    <a:cubicBezTo>
                      <a:pt x="975" y="3278"/>
                      <a:pt x="993" y="3390"/>
                      <a:pt x="1012" y="3503"/>
                    </a:cubicBezTo>
                    <a:cubicBezTo>
                      <a:pt x="1068" y="3709"/>
                      <a:pt x="1106" y="3933"/>
                      <a:pt x="1143" y="4158"/>
                    </a:cubicBezTo>
                    <a:cubicBezTo>
                      <a:pt x="1181" y="4383"/>
                      <a:pt x="1218" y="4608"/>
                      <a:pt x="1256" y="4814"/>
                    </a:cubicBezTo>
                    <a:cubicBezTo>
                      <a:pt x="1274" y="5020"/>
                      <a:pt x="1293" y="5226"/>
                      <a:pt x="1330" y="5413"/>
                    </a:cubicBezTo>
                    <a:cubicBezTo>
                      <a:pt x="1330" y="5506"/>
                      <a:pt x="1349" y="5619"/>
                      <a:pt x="1349" y="5694"/>
                    </a:cubicBezTo>
                    <a:cubicBezTo>
                      <a:pt x="1368" y="5787"/>
                      <a:pt x="1368" y="5881"/>
                      <a:pt x="1387" y="5975"/>
                    </a:cubicBezTo>
                    <a:cubicBezTo>
                      <a:pt x="1387" y="6143"/>
                      <a:pt x="1405" y="6293"/>
                      <a:pt x="1424" y="6424"/>
                    </a:cubicBezTo>
                    <a:cubicBezTo>
                      <a:pt x="1424" y="6574"/>
                      <a:pt x="1424" y="6686"/>
                      <a:pt x="1443" y="6780"/>
                    </a:cubicBezTo>
                    <a:cubicBezTo>
                      <a:pt x="1443" y="6986"/>
                      <a:pt x="1462" y="7098"/>
                      <a:pt x="1462" y="7098"/>
                    </a:cubicBezTo>
                    <a:cubicBezTo>
                      <a:pt x="1462" y="7098"/>
                      <a:pt x="1462" y="6986"/>
                      <a:pt x="1462" y="6780"/>
                    </a:cubicBezTo>
                    <a:cubicBezTo>
                      <a:pt x="1462" y="6686"/>
                      <a:pt x="1462" y="6574"/>
                      <a:pt x="1462" y="6424"/>
                    </a:cubicBezTo>
                    <a:cubicBezTo>
                      <a:pt x="1462" y="6293"/>
                      <a:pt x="1443" y="6124"/>
                      <a:pt x="1443" y="5956"/>
                    </a:cubicBezTo>
                    <a:cubicBezTo>
                      <a:pt x="1443" y="5881"/>
                      <a:pt x="1424" y="5787"/>
                      <a:pt x="1424" y="5694"/>
                    </a:cubicBezTo>
                    <a:cubicBezTo>
                      <a:pt x="1424" y="5600"/>
                      <a:pt x="1405" y="5506"/>
                      <a:pt x="1405" y="5413"/>
                    </a:cubicBezTo>
                    <a:cubicBezTo>
                      <a:pt x="1387" y="5207"/>
                      <a:pt x="1368" y="5001"/>
                      <a:pt x="1330" y="4795"/>
                    </a:cubicBezTo>
                    <a:cubicBezTo>
                      <a:pt x="1312" y="4589"/>
                      <a:pt x="1293" y="4364"/>
                      <a:pt x="1237" y="4139"/>
                    </a:cubicBezTo>
                    <a:cubicBezTo>
                      <a:pt x="1199" y="3915"/>
                      <a:pt x="1162" y="3690"/>
                      <a:pt x="1125" y="3484"/>
                    </a:cubicBezTo>
                    <a:cubicBezTo>
                      <a:pt x="1087" y="3372"/>
                      <a:pt x="1068" y="3259"/>
                      <a:pt x="1050" y="3147"/>
                    </a:cubicBezTo>
                    <a:cubicBezTo>
                      <a:pt x="1012" y="3035"/>
                      <a:pt x="993" y="2922"/>
                      <a:pt x="975" y="2810"/>
                    </a:cubicBezTo>
                    <a:cubicBezTo>
                      <a:pt x="919" y="2585"/>
                      <a:pt x="862" y="2379"/>
                      <a:pt x="806" y="2173"/>
                    </a:cubicBezTo>
                    <a:cubicBezTo>
                      <a:pt x="750" y="1967"/>
                      <a:pt x="675" y="1780"/>
                      <a:pt x="619" y="1593"/>
                    </a:cubicBezTo>
                    <a:cubicBezTo>
                      <a:pt x="563" y="1405"/>
                      <a:pt x="507" y="1218"/>
                      <a:pt x="432" y="1068"/>
                    </a:cubicBezTo>
                    <a:cubicBezTo>
                      <a:pt x="375" y="900"/>
                      <a:pt x="319" y="750"/>
                      <a:pt x="263" y="619"/>
                    </a:cubicBezTo>
                    <a:cubicBezTo>
                      <a:pt x="226" y="488"/>
                      <a:pt x="169" y="394"/>
                      <a:pt x="132" y="300"/>
                    </a:cubicBezTo>
                    <a:cubicBezTo>
                      <a:pt x="57" y="11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354C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3" name="Google Shape;3303;p44"/>
              <p:cNvSpPr/>
              <p:nvPr/>
            </p:nvSpPr>
            <p:spPr>
              <a:xfrm>
                <a:off x="6651240" y="4191244"/>
                <a:ext cx="83814" cy="406144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7080" extrusionOk="0">
                    <a:moveTo>
                      <a:pt x="0" y="1"/>
                    </a:moveTo>
                    <a:cubicBezTo>
                      <a:pt x="0" y="1"/>
                      <a:pt x="187" y="413"/>
                      <a:pt x="393" y="1068"/>
                    </a:cubicBezTo>
                    <a:cubicBezTo>
                      <a:pt x="449" y="1237"/>
                      <a:pt x="487" y="1405"/>
                      <a:pt x="562" y="1593"/>
                    </a:cubicBezTo>
                    <a:cubicBezTo>
                      <a:pt x="599" y="1780"/>
                      <a:pt x="655" y="1986"/>
                      <a:pt x="712" y="2192"/>
                    </a:cubicBezTo>
                    <a:cubicBezTo>
                      <a:pt x="768" y="2398"/>
                      <a:pt x="824" y="2604"/>
                      <a:pt x="880" y="2829"/>
                    </a:cubicBezTo>
                    <a:cubicBezTo>
                      <a:pt x="899" y="2922"/>
                      <a:pt x="936" y="3035"/>
                      <a:pt x="955" y="3147"/>
                    </a:cubicBezTo>
                    <a:cubicBezTo>
                      <a:pt x="974" y="3259"/>
                      <a:pt x="993" y="3372"/>
                      <a:pt x="1030" y="3484"/>
                    </a:cubicBezTo>
                    <a:cubicBezTo>
                      <a:pt x="1067" y="3709"/>
                      <a:pt x="1105" y="3934"/>
                      <a:pt x="1161" y="4140"/>
                    </a:cubicBezTo>
                    <a:cubicBezTo>
                      <a:pt x="1199" y="4364"/>
                      <a:pt x="1217" y="4589"/>
                      <a:pt x="1255" y="4795"/>
                    </a:cubicBezTo>
                    <a:cubicBezTo>
                      <a:pt x="1292" y="5001"/>
                      <a:pt x="1311" y="5207"/>
                      <a:pt x="1330" y="5413"/>
                    </a:cubicBezTo>
                    <a:cubicBezTo>
                      <a:pt x="1348" y="5507"/>
                      <a:pt x="1348" y="5600"/>
                      <a:pt x="1367" y="5694"/>
                    </a:cubicBezTo>
                    <a:cubicBezTo>
                      <a:pt x="1367" y="5787"/>
                      <a:pt x="1386" y="5862"/>
                      <a:pt x="1386" y="5956"/>
                    </a:cubicBezTo>
                    <a:cubicBezTo>
                      <a:pt x="1405" y="6125"/>
                      <a:pt x="1423" y="6274"/>
                      <a:pt x="1423" y="6424"/>
                    </a:cubicBezTo>
                    <a:cubicBezTo>
                      <a:pt x="1423" y="6555"/>
                      <a:pt x="1442" y="6668"/>
                      <a:pt x="1442" y="6780"/>
                    </a:cubicBezTo>
                    <a:cubicBezTo>
                      <a:pt x="1461" y="6967"/>
                      <a:pt x="1461" y="7080"/>
                      <a:pt x="1461" y="7080"/>
                    </a:cubicBezTo>
                    <a:cubicBezTo>
                      <a:pt x="1461" y="7080"/>
                      <a:pt x="1461" y="6967"/>
                      <a:pt x="1461" y="6780"/>
                    </a:cubicBezTo>
                    <a:cubicBezTo>
                      <a:pt x="1461" y="6668"/>
                      <a:pt x="1461" y="6555"/>
                      <a:pt x="1461" y="6424"/>
                    </a:cubicBezTo>
                    <a:cubicBezTo>
                      <a:pt x="1461" y="6274"/>
                      <a:pt x="1461" y="6125"/>
                      <a:pt x="1442" y="5956"/>
                    </a:cubicBezTo>
                    <a:cubicBezTo>
                      <a:pt x="1442" y="5862"/>
                      <a:pt x="1442" y="5769"/>
                      <a:pt x="1423" y="5675"/>
                    </a:cubicBezTo>
                    <a:cubicBezTo>
                      <a:pt x="1423" y="5581"/>
                      <a:pt x="1423" y="5488"/>
                      <a:pt x="1405" y="5394"/>
                    </a:cubicBezTo>
                    <a:cubicBezTo>
                      <a:pt x="1386" y="5207"/>
                      <a:pt x="1386" y="5001"/>
                      <a:pt x="1348" y="4776"/>
                    </a:cubicBezTo>
                    <a:cubicBezTo>
                      <a:pt x="1311" y="4570"/>
                      <a:pt x="1292" y="4346"/>
                      <a:pt x="1255" y="4140"/>
                    </a:cubicBezTo>
                    <a:cubicBezTo>
                      <a:pt x="1217" y="3915"/>
                      <a:pt x="1180" y="3690"/>
                      <a:pt x="1124" y="3465"/>
                    </a:cubicBezTo>
                    <a:cubicBezTo>
                      <a:pt x="1105" y="3353"/>
                      <a:pt x="1086" y="3241"/>
                      <a:pt x="1049" y="3128"/>
                    </a:cubicBezTo>
                    <a:cubicBezTo>
                      <a:pt x="1030" y="3016"/>
                      <a:pt x="993" y="2904"/>
                      <a:pt x="974" y="2791"/>
                    </a:cubicBezTo>
                    <a:cubicBezTo>
                      <a:pt x="918" y="2585"/>
                      <a:pt x="861" y="2360"/>
                      <a:pt x="805" y="2154"/>
                    </a:cubicBezTo>
                    <a:cubicBezTo>
                      <a:pt x="749" y="1948"/>
                      <a:pt x="693" y="1761"/>
                      <a:pt x="618" y="1574"/>
                    </a:cubicBezTo>
                    <a:cubicBezTo>
                      <a:pt x="562" y="1387"/>
                      <a:pt x="506" y="1199"/>
                      <a:pt x="449" y="1050"/>
                    </a:cubicBezTo>
                    <a:cubicBezTo>
                      <a:pt x="393" y="881"/>
                      <a:pt x="337" y="750"/>
                      <a:pt x="281" y="619"/>
                    </a:cubicBezTo>
                    <a:cubicBezTo>
                      <a:pt x="225" y="488"/>
                      <a:pt x="169" y="375"/>
                      <a:pt x="131" y="282"/>
                    </a:cubicBezTo>
                    <a:cubicBezTo>
                      <a:pt x="56" y="95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354C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4" name="Google Shape;3304;p44"/>
              <p:cNvSpPr/>
              <p:nvPr/>
            </p:nvSpPr>
            <p:spPr>
              <a:xfrm>
                <a:off x="5803600" y="2554106"/>
                <a:ext cx="227806" cy="120352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2098" extrusionOk="0">
                    <a:moveTo>
                      <a:pt x="2454" y="1"/>
                    </a:moveTo>
                    <a:lnTo>
                      <a:pt x="2435" y="19"/>
                    </a:lnTo>
                    <a:cubicBezTo>
                      <a:pt x="2079" y="57"/>
                      <a:pt x="76" y="1199"/>
                      <a:pt x="19" y="1480"/>
                    </a:cubicBezTo>
                    <a:cubicBezTo>
                      <a:pt x="1" y="1723"/>
                      <a:pt x="1255" y="2004"/>
                      <a:pt x="1630" y="2098"/>
                    </a:cubicBezTo>
                    <a:cubicBezTo>
                      <a:pt x="1783" y="2086"/>
                      <a:pt x="1936" y="2082"/>
                      <a:pt x="2090" y="2082"/>
                    </a:cubicBezTo>
                    <a:cubicBezTo>
                      <a:pt x="2264" y="2082"/>
                      <a:pt x="2438" y="2086"/>
                      <a:pt x="2612" y="2086"/>
                    </a:cubicBezTo>
                    <a:cubicBezTo>
                      <a:pt x="2982" y="2086"/>
                      <a:pt x="3351" y="2067"/>
                      <a:pt x="3709" y="1948"/>
                    </a:cubicBezTo>
                    <a:cubicBezTo>
                      <a:pt x="3971" y="1162"/>
                      <a:pt x="3240" y="244"/>
                      <a:pt x="2454" y="1"/>
                    </a:cubicBezTo>
                    <a:close/>
                  </a:path>
                </a:pathLst>
              </a:custGeom>
              <a:solidFill>
                <a:srgbClr val="D251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5" name="Google Shape;3305;p44"/>
              <p:cNvSpPr/>
              <p:nvPr/>
            </p:nvSpPr>
            <p:spPr>
              <a:xfrm>
                <a:off x="5806812" y="2554106"/>
                <a:ext cx="211743" cy="91096"/>
              </a:xfrm>
              <a:custGeom>
                <a:avLst/>
                <a:gdLst/>
                <a:ahLst/>
                <a:cxnLst/>
                <a:rect l="l" t="t" r="r" b="b"/>
                <a:pathLst>
                  <a:path w="3691" h="1588" extrusionOk="0">
                    <a:moveTo>
                      <a:pt x="2398" y="1"/>
                    </a:moveTo>
                    <a:lnTo>
                      <a:pt x="2379" y="19"/>
                    </a:lnTo>
                    <a:cubicBezTo>
                      <a:pt x="2042" y="57"/>
                      <a:pt x="244" y="1068"/>
                      <a:pt x="1" y="1424"/>
                    </a:cubicBezTo>
                    <a:cubicBezTo>
                      <a:pt x="319" y="1555"/>
                      <a:pt x="694" y="1555"/>
                      <a:pt x="1031" y="1574"/>
                    </a:cubicBezTo>
                    <a:cubicBezTo>
                      <a:pt x="1209" y="1583"/>
                      <a:pt x="1391" y="1588"/>
                      <a:pt x="1574" y="1588"/>
                    </a:cubicBezTo>
                    <a:cubicBezTo>
                      <a:pt x="1757" y="1588"/>
                      <a:pt x="1939" y="1583"/>
                      <a:pt x="2117" y="1574"/>
                    </a:cubicBezTo>
                    <a:cubicBezTo>
                      <a:pt x="2641" y="1555"/>
                      <a:pt x="3166" y="1499"/>
                      <a:pt x="3690" y="1424"/>
                    </a:cubicBezTo>
                    <a:cubicBezTo>
                      <a:pt x="3596" y="806"/>
                      <a:pt x="3016" y="188"/>
                      <a:pt x="2398" y="1"/>
                    </a:cubicBezTo>
                    <a:close/>
                  </a:path>
                </a:pathLst>
              </a:custGeom>
              <a:solidFill>
                <a:srgbClr val="EF59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6" name="Google Shape;3306;p44"/>
              <p:cNvSpPr/>
              <p:nvPr/>
            </p:nvSpPr>
            <p:spPr>
              <a:xfrm>
                <a:off x="5806812" y="2554106"/>
                <a:ext cx="150475" cy="85990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1499" extrusionOk="0">
                    <a:moveTo>
                      <a:pt x="2398" y="1"/>
                    </a:moveTo>
                    <a:lnTo>
                      <a:pt x="2379" y="19"/>
                    </a:lnTo>
                    <a:cubicBezTo>
                      <a:pt x="2042" y="57"/>
                      <a:pt x="244" y="1068"/>
                      <a:pt x="1" y="1424"/>
                    </a:cubicBezTo>
                    <a:cubicBezTo>
                      <a:pt x="76" y="1461"/>
                      <a:pt x="151" y="1480"/>
                      <a:pt x="226" y="1499"/>
                    </a:cubicBezTo>
                    <a:cubicBezTo>
                      <a:pt x="937" y="881"/>
                      <a:pt x="1742" y="412"/>
                      <a:pt x="2623" y="75"/>
                    </a:cubicBezTo>
                    <a:cubicBezTo>
                      <a:pt x="2548" y="57"/>
                      <a:pt x="2473" y="19"/>
                      <a:pt x="2398" y="1"/>
                    </a:cubicBezTo>
                    <a:close/>
                  </a:path>
                </a:pathLst>
              </a:custGeom>
              <a:solidFill>
                <a:srgbClr val="DE52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7" name="Google Shape;3307;p44"/>
              <p:cNvSpPr/>
              <p:nvPr/>
            </p:nvSpPr>
            <p:spPr>
              <a:xfrm>
                <a:off x="5920684" y="2601374"/>
                <a:ext cx="10842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189" h="95" extrusionOk="0">
                    <a:moveTo>
                      <a:pt x="95" y="0"/>
                    </a:moveTo>
                    <a:cubicBezTo>
                      <a:pt x="38" y="0"/>
                      <a:pt x="1" y="19"/>
                      <a:pt x="1" y="38"/>
                    </a:cubicBezTo>
                    <a:cubicBezTo>
                      <a:pt x="1" y="75"/>
                      <a:pt x="38" y="94"/>
                      <a:pt x="95" y="94"/>
                    </a:cubicBezTo>
                    <a:cubicBezTo>
                      <a:pt x="151" y="94"/>
                      <a:pt x="188" y="75"/>
                      <a:pt x="188" y="57"/>
                    </a:cubicBezTo>
                    <a:cubicBezTo>
                      <a:pt x="188" y="19"/>
                      <a:pt x="151" y="0"/>
                      <a:pt x="95" y="0"/>
                    </a:cubicBezTo>
                    <a:close/>
                  </a:path>
                </a:pathLst>
              </a:custGeom>
              <a:solidFill>
                <a:srgbClr val="7A35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8" name="Google Shape;3308;p44"/>
              <p:cNvSpPr/>
              <p:nvPr/>
            </p:nvSpPr>
            <p:spPr>
              <a:xfrm>
                <a:off x="6133397" y="2732453"/>
                <a:ext cx="366406" cy="126777"/>
              </a:xfrm>
              <a:custGeom>
                <a:avLst/>
                <a:gdLst/>
                <a:ahLst/>
                <a:cxnLst/>
                <a:rect l="l" t="t" r="r" b="b"/>
                <a:pathLst>
                  <a:path w="6387" h="2210" extrusionOk="0">
                    <a:moveTo>
                      <a:pt x="5169" y="0"/>
                    </a:moveTo>
                    <a:cubicBezTo>
                      <a:pt x="4308" y="19"/>
                      <a:pt x="3447" y="75"/>
                      <a:pt x="2604" y="169"/>
                    </a:cubicBezTo>
                    <a:cubicBezTo>
                      <a:pt x="2098" y="225"/>
                      <a:pt x="1611" y="281"/>
                      <a:pt x="1106" y="356"/>
                    </a:cubicBezTo>
                    <a:cubicBezTo>
                      <a:pt x="881" y="393"/>
                      <a:pt x="638" y="412"/>
                      <a:pt x="413" y="450"/>
                    </a:cubicBezTo>
                    <a:cubicBezTo>
                      <a:pt x="282" y="487"/>
                      <a:pt x="132" y="524"/>
                      <a:pt x="1" y="524"/>
                    </a:cubicBezTo>
                    <a:cubicBezTo>
                      <a:pt x="245" y="1241"/>
                      <a:pt x="999" y="1618"/>
                      <a:pt x="1733" y="1618"/>
                    </a:cubicBezTo>
                    <a:cubicBezTo>
                      <a:pt x="1843" y="1618"/>
                      <a:pt x="1953" y="1609"/>
                      <a:pt x="2061" y="1592"/>
                    </a:cubicBezTo>
                    <a:cubicBezTo>
                      <a:pt x="2582" y="1528"/>
                      <a:pt x="3069" y="1335"/>
                      <a:pt x="3563" y="1335"/>
                    </a:cubicBezTo>
                    <a:cubicBezTo>
                      <a:pt x="3796" y="1335"/>
                      <a:pt x="4030" y="1378"/>
                      <a:pt x="4270" y="1498"/>
                    </a:cubicBezTo>
                    <a:cubicBezTo>
                      <a:pt x="4608" y="1648"/>
                      <a:pt x="4907" y="1854"/>
                      <a:pt x="5244" y="1985"/>
                    </a:cubicBezTo>
                    <a:cubicBezTo>
                      <a:pt x="5563" y="2098"/>
                      <a:pt x="5900" y="2154"/>
                      <a:pt x="6218" y="2191"/>
                    </a:cubicBezTo>
                    <a:cubicBezTo>
                      <a:pt x="6274" y="2210"/>
                      <a:pt x="6330" y="2210"/>
                      <a:pt x="6387" y="2210"/>
                    </a:cubicBezTo>
                    <a:cubicBezTo>
                      <a:pt x="6255" y="1985"/>
                      <a:pt x="6143" y="1760"/>
                      <a:pt x="6012" y="1517"/>
                    </a:cubicBezTo>
                    <a:cubicBezTo>
                      <a:pt x="5750" y="974"/>
                      <a:pt x="5469" y="468"/>
                      <a:pt x="5169" y="0"/>
                    </a:cubicBezTo>
                    <a:close/>
                  </a:path>
                </a:pathLst>
              </a:custGeom>
              <a:solidFill>
                <a:srgbClr val="222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9" name="Google Shape;3309;p44"/>
              <p:cNvSpPr/>
              <p:nvPr/>
            </p:nvSpPr>
            <p:spPr>
              <a:xfrm>
                <a:off x="6407377" y="2732453"/>
                <a:ext cx="92419" cy="126777"/>
              </a:xfrm>
              <a:custGeom>
                <a:avLst/>
                <a:gdLst/>
                <a:ahLst/>
                <a:cxnLst/>
                <a:rect l="l" t="t" r="r" b="b"/>
                <a:pathLst>
                  <a:path w="1611" h="2210" extrusionOk="0">
                    <a:moveTo>
                      <a:pt x="393" y="0"/>
                    </a:moveTo>
                    <a:cubicBezTo>
                      <a:pt x="262" y="0"/>
                      <a:pt x="131" y="0"/>
                      <a:pt x="0" y="19"/>
                    </a:cubicBezTo>
                    <a:cubicBezTo>
                      <a:pt x="94" y="94"/>
                      <a:pt x="187" y="187"/>
                      <a:pt x="262" y="300"/>
                    </a:cubicBezTo>
                    <a:cubicBezTo>
                      <a:pt x="318" y="375"/>
                      <a:pt x="300" y="468"/>
                      <a:pt x="244" y="524"/>
                    </a:cubicBezTo>
                    <a:cubicBezTo>
                      <a:pt x="281" y="581"/>
                      <a:pt x="262" y="656"/>
                      <a:pt x="244" y="712"/>
                    </a:cubicBezTo>
                    <a:cubicBezTo>
                      <a:pt x="450" y="1199"/>
                      <a:pt x="712" y="1667"/>
                      <a:pt x="993" y="2116"/>
                    </a:cubicBezTo>
                    <a:cubicBezTo>
                      <a:pt x="1142" y="2154"/>
                      <a:pt x="1292" y="2172"/>
                      <a:pt x="1442" y="2191"/>
                    </a:cubicBezTo>
                    <a:cubicBezTo>
                      <a:pt x="1498" y="2210"/>
                      <a:pt x="1554" y="2210"/>
                      <a:pt x="1611" y="2210"/>
                    </a:cubicBezTo>
                    <a:cubicBezTo>
                      <a:pt x="1479" y="1985"/>
                      <a:pt x="1367" y="1760"/>
                      <a:pt x="1236" y="1517"/>
                    </a:cubicBezTo>
                    <a:cubicBezTo>
                      <a:pt x="974" y="974"/>
                      <a:pt x="693" y="468"/>
                      <a:pt x="393" y="0"/>
                    </a:cubicBezTo>
                    <a:close/>
                  </a:path>
                </a:pathLst>
              </a:custGeom>
              <a:solidFill>
                <a:srgbClr val="1A1A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0" name="Google Shape;3310;p44"/>
              <p:cNvSpPr/>
              <p:nvPr/>
            </p:nvSpPr>
            <p:spPr>
              <a:xfrm>
                <a:off x="6074310" y="2560989"/>
                <a:ext cx="409374" cy="268181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4675" extrusionOk="0">
                    <a:moveTo>
                      <a:pt x="1740" y="0"/>
                    </a:moveTo>
                    <a:cubicBezTo>
                      <a:pt x="1247" y="0"/>
                      <a:pt x="742" y="146"/>
                      <a:pt x="413" y="498"/>
                    </a:cubicBezTo>
                    <a:cubicBezTo>
                      <a:pt x="1" y="948"/>
                      <a:pt x="76" y="1622"/>
                      <a:pt x="226" y="2165"/>
                    </a:cubicBezTo>
                    <a:cubicBezTo>
                      <a:pt x="394" y="2802"/>
                      <a:pt x="675" y="3588"/>
                      <a:pt x="1237" y="3963"/>
                    </a:cubicBezTo>
                    <a:cubicBezTo>
                      <a:pt x="1536" y="4168"/>
                      <a:pt x="1836" y="4245"/>
                      <a:pt x="2139" y="4245"/>
                    </a:cubicBezTo>
                    <a:cubicBezTo>
                      <a:pt x="3033" y="4245"/>
                      <a:pt x="3939" y="3574"/>
                      <a:pt x="4837" y="3574"/>
                    </a:cubicBezTo>
                    <a:cubicBezTo>
                      <a:pt x="4910" y="3574"/>
                      <a:pt x="4984" y="3579"/>
                      <a:pt x="5057" y="3588"/>
                    </a:cubicBezTo>
                    <a:cubicBezTo>
                      <a:pt x="5731" y="3682"/>
                      <a:pt x="6443" y="4019"/>
                      <a:pt x="6930" y="4469"/>
                    </a:cubicBezTo>
                    <a:cubicBezTo>
                      <a:pt x="7005" y="4543"/>
                      <a:pt x="7061" y="4600"/>
                      <a:pt x="7136" y="4675"/>
                    </a:cubicBezTo>
                    <a:cubicBezTo>
                      <a:pt x="7098" y="4618"/>
                      <a:pt x="7080" y="4562"/>
                      <a:pt x="7042" y="4506"/>
                    </a:cubicBezTo>
                    <a:cubicBezTo>
                      <a:pt x="6424" y="3251"/>
                      <a:pt x="5712" y="2165"/>
                      <a:pt x="4945" y="1266"/>
                    </a:cubicBezTo>
                    <a:cubicBezTo>
                      <a:pt x="4851" y="1229"/>
                      <a:pt x="4757" y="1191"/>
                      <a:pt x="4664" y="1154"/>
                    </a:cubicBezTo>
                    <a:cubicBezTo>
                      <a:pt x="4308" y="1023"/>
                      <a:pt x="3952" y="873"/>
                      <a:pt x="3615" y="686"/>
                    </a:cubicBezTo>
                    <a:cubicBezTo>
                      <a:pt x="3259" y="498"/>
                      <a:pt x="2941" y="292"/>
                      <a:pt x="2566" y="143"/>
                    </a:cubicBezTo>
                    <a:cubicBezTo>
                      <a:pt x="2322" y="52"/>
                      <a:pt x="2033" y="0"/>
                      <a:pt x="1740" y="0"/>
                    </a:cubicBezTo>
                    <a:close/>
                  </a:path>
                </a:pathLst>
              </a:custGeom>
              <a:solidFill>
                <a:srgbClr val="A1E1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1" name="Google Shape;3311;p44"/>
              <p:cNvSpPr/>
              <p:nvPr/>
            </p:nvSpPr>
            <p:spPr>
              <a:xfrm>
                <a:off x="6325688" y="2620706"/>
                <a:ext cx="157990" cy="208464"/>
              </a:xfrm>
              <a:custGeom>
                <a:avLst/>
                <a:gdLst/>
                <a:ahLst/>
                <a:cxnLst/>
                <a:rect l="l" t="t" r="r" b="b"/>
                <a:pathLst>
                  <a:path w="2754" h="363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26" y="469"/>
                      <a:pt x="656" y="768"/>
                      <a:pt x="918" y="1199"/>
                    </a:cubicBezTo>
                    <a:cubicBezTo>
                      <a:pt x="1199" y="1630"/>
                      <a:pt x="1462" y="2098"/>
                      <a:pt x="1686" y="2585"/>
                    </a:cubicBezTo>
                    <a:cubicBezTo>
                      <a:pt x="1742" y="2697"/>
                      <a:pt x="1799" y="2828"/>
                      <a:pt x="1855" y="2941"/>
                    </a:cubicBezTo>
                    <a:cubicBezTo>
                      <a:pt x="2117" y="3090"/>
                      <a:pt x="2360" y="3240"/>
                      <a:pt x="2548" y="3428"/>
                    </a:cubicBezTo>
                    <a:cubicBezTo>
                      <a:pt x="2623" y="3502"/>
                      <a:pt x="2679" y="3559"/>
                      <a:pt x="2754" y="3634"/>
                    </a:cubicBezTo>
                    <a:cubicBezTo>
                      <a:pt x="2716" y="3577"/>
                      <a:pt x="2698" y="3521"/>
                      <a:pt x="2660" y="3465"/>
                    </a:cubicBezTo>
                    <a:cubicBezTo>
                      <a:pt x="2042" y="2210"/>
                      <a:pt x="1330" y="1124"/>
                      <a:pt x="563" y="225"/>
                    </a:cubicBezTo>
                    <a:cubicBezTo>
                      <a:pt x="469" y="188"/>
                      <a:pt x="375" y="150"/>
                      <a:pt x="282" y="113"/>
                    </a:cubicBezTo>
                    <a:cubicBezTo>
                      <a:pt x="188" y="75"/>
                      <a:pt x="95" y="38"/>
                      <a:pt x="1" y="1"/>
                    </a:cubicBezTo>
                    <a:close/>
                  </a:path>
                </a:pathLst>
              </a:custGeom>
              <a:solidFill>
                <a:srgbClr val="9AD8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2" name="Google Shape;3312;p44"/>
              <p:cNvSpPr/>
              <p:nvPr/>
            </p:nvSpPr>
            <p:spPr>
              <a:xfrm>
                <a:off x="6174241" y="2656158"/>
                <a:ext cx="53753" cy="93505"/>
              </a:xfrm>
              <a:custGeom>
                <a:avLst/>
                <a:gdLst/>
                <a:ahLst/>
                <a:cxnLst/>
                <a:rect l="l" t="t" r="r" b="b"/>
                <a:pathLst>
                  <a:path w="937" h="1630" extrusionOk="0">
                    <a:moveTo>
                      <a:pt x="75" y="1"/>
                    </a:moveTo>
                    <a:cubicBezTo>
                      <a:pt x="75" y="1"/>
                      <a:pt x="75" y="57"/>
                      <a:pt x="57" y="132"/>
                    </a:cubicBezTo>
                    <a:cubicBezTo>
                      <a:pt x="57" y="207"/>
                      <a:pt x="38" y="338"/>
                      <a:pt x="19" y="469"/>
                    </a:cubicBezTo>
                    <a:cubicBezTo>
                      <a:pt x="0" y="619"/>
                      <a:pt x="0" y="787"/>
                      <a:pt x="0" y="956"/>
                    </a:cubicBezTo>
                    <a:cubicBezTo>
                      <a:pt x="0" y="1049"/>
                      <a:pt x="0" y="1143"/>
                      <a:pt x="19" y="1236"/>
                    </a:cubicBezTo>
                    <a:cubicBezTo>
                      <a:pt x="19" y="1330"/>
                      <a:pt x="38" y="1424"/>
                      <a:pt x="94" y="1517"/>
                    </a:cubicBezTo>
                    <a:cubicBezTo>
                      <a:pt x="113" y="1574"/>
                      <a:pt x="169" y="1630"/>
                      <a:pt x="244" y="1630"/>
                    </a:cubicBezTo>
                    <a:lnTo>
                      <a:pt x="319" y="1630"/>
                    </a:lnTo>
                    <a:lnTo>
                      <a:pt x="356" y="1611"/>
                    </a:lnTo>
                    <a:lnTo>
                      <a:pt x="394" y="1592"/>
                    </a:lnTo>
                    <a:cubicBezTo>
                      <a:pt x="506" y="1536"/>
                      <a:pt x="543" y="1461"/>
                      <a:pt x="600" y="1386"/>
                    </a:cubicBezTo>
                    <a:cubicBezTo>
                      <a:pt x="656" y="1311"/>
                      <a:pt x="693" y="1218"/>
                      <a:pt x="731" y="1143"/>
                    </a:cubicBezTo>
                    <a:cubicBezTo>
                      <a:pt x="768" y="1068"/>
                      <a:pt x="787" y="1012"/>
                      <a:pt x="806" y="937"/>
                    </a:cubicBezTo>
                    <a:cubicBezTo>
                      <a:pt x="862" y="806"/>
                      <a:pt x="899" y="693"/>
                      <a:pt x="918" y="600"/>
                    </a:cubicBezTo>
                    <a:cubicBezTo>
                      <a:pt x="937" y="525"/>
                      <a:pt x="937" y="487"/>
                      <a:pt x="937" y="487"/>
                    </a:cubicBezTo>
                    <a:lnTo>
                      <a:pt x="937" y="487"/>
                    </a:lnTo>
                    <a:cubicBezTo>
                      <a:pt x="937" y="487"/>
                      <a:pt x="918" y="525"/>
                      <a:pt x="899" y="600"/>
                    </a:cubicBezTo>
                    <a:cubicBezTo>
                      <a:pt x="862" y="675"/>
                      <a:pt x="824" y="787"/>
                      <a:pt x="768" y="918"/>
                    </a:cubicBezTo>
                    <a:cubicBezTo>
                      <a:pt x="731" y="974"/>
                      <a:pt x="693" y="1049"/>
                      <a:pt x="656" y="1124"/>
                    </a:cubicBezTo>
                    <a:cubicBezTo>
                      <a:pt x="618" y="1180"/>
                      <a:pt x="581" y="1255"/>
                      <a:pt x="525" y="1330"/>
                    </a:cubicBezTo>
                    <a:cubicBezTo>
                      <a:pt x="506" y="1368"/>
                      <a:pt x="469" y="1386"/>
                      <a:pt x="450" y="1424"/>
                    </a:cubicBezTo>
                    <a:cubicBezTo>
                      <a:pt x="412" y="1442"/>
                      <a:pt x="375" y="1480"/>
                      <a:pt x="356" y="1499"/>
                    </a:cubicBezTo>
                    <a:lnTo>
                      <a:pt x="337" y="1517"/>
                    </a:lnTo>
                    <a:lnTo>
                      <a:pt x="300" y="1517"/>
                    </a:lnTo>
                    <a:lnTo>
                      <a:pt x="263" y="1536"/>
                    </a:lnTo>
                    <a:lnTo>
                      <a:pt x="244" y="1536"/>
                    </a:lnTo>
                    <a:cubicBezTo>
                      <a:pt x="225" y="1536"/>
                      <a:pt x="206" y="1499"/>
                      <a:pt x="188" y="1480"/>
                    </a:cubicBezTo>
                    <a:cubicBezTo>
                      <a:pt x="150" y="1405"/>
                      <a:pt x="131" y="1311"/>
                      <a:pt x="113" y="1218"/>
                    </a:cubicBezTo>
                    <a:cubicBezTo>
                      <a:pt x="94" y="1124"/>
                      <a:pt x="94" y="1049"/>
                      <a:pt x="94" y="956"/>
                    </a:cubicBezTo>
                    <a:cubicBezTo>
                      <a:pt x="75" y="787"/>
                      <a:pt x="75" y="619"/>
                      <a:pt x="75" y="469"/>
                    </a:cubicBezTo>
                    <a:cubicBezTo>
                      <a:pt x="75" y="338"/>
                      <a:pt x="75" y="207"/>
                      <a:pt x="75" y="132"/>
                    </a:cubicBezTo>
                    <a:cubicBezTo>
                      <a:pt x="75" y="57"/>
                      <a:pt x="75" y="1"/>
                      <a:pt x="75" y="1"/>
                    </a:cubicBezTo>
                    <a:close/>
                  </a:path>
                </a:pathLst>
              </a:custGeom>
              <a:solidFill>
                <a:srgbClr val="201D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3" name="Google Shape;3313;p44"/>
              <p:cNvSpPr/>
              <p:nvPr/>
            </p:nvSpPr>
            <p:spPr>
              <a:xfrm>
                <a:off x="6172062" y="2656158"/>
                <a:ext cx="62416" cy="95685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1668" extrusionOk="0">
                    <a:moveTo>
                      <a:pt x="731" y="1143"/>
                    </a:moveTo>
                    <a:cubicBezTo>
                      <a:pt x="694" y="1199"/>
                      <a:pt x="656" y="1293"/>
                      <a:pt x="600" y="1349"/>
                    </a:cubicBezTo>
                    <a:cubicBezTo>
                      <a:pt x="656" y="1274"/>
                      <a:pt x="694" y="1199"/>
                      <a:pt x="731" y="1143"/>
                    </a:cubicBezTo>
                    <a:close/>
                    <a:moveTo>
                      <a:pt x="600" y="1349"/>
                    </a:moveTo>
                    <a:lnTo>
                      <a:pt x="600" y="1349"/>
                    </a:lnTo>
                    <a:cubicBezTo>
                      <a:pt x="575" y="1412"/>
                      <a:pt x="541" y="1458"/>
                      <a:pt x="493" y="1499"/>
                    </a:cubicBezTo>
                    <a:lnTo>
                      <a:pt x="467" y="1499"/>
                    </a:lnTo>
                    <a:cubicBezTo>
                      <a:pt x="483" y="1485"/>
                      <a:pt x="497" y="1471"/>
                      <a:pt x="507" y="1461"/>
                    </a:cubicBezTo>
                    <a:lnTo>
                      <a:pt x="507" y="1442"/>
                    </a:lnTo>
                    <a:cubicBezTo>
                      <a:pt x="544" y="1424"/>
                      <a:pt x="563" y="1386"/>
                      <a:pt x="600" y="1349"/>
                    </a:cubicBezTo>
                    <a:close/>
                    <a:moveTo>
                      <a:pt x="76" y="956"/>
                    </a:moveTo>
                    <a:cubicBezTo>
                      <a:pt x="95" y="1049"/>
                      <a:pt x="95" y="1143"/>
                      <a:pt x="113" y="1218"/>
                    </a:cubicBezTo>
                    <a:cubicBezTo>
                      <a:pt x="132" y="1311"/>
                      <a:pt x="151" y="1405"/>
                      <a:pt x="188" y="1499"/>
                    </a:cubicBezTo>
                    <a:cubicBezTo>
                      <a:pt x="207" y="1536"/>
                      <a:pt x="244" y="1555"/>
                      <a:pt x="282" y="1574"/>
                    </a:cubicBezTo>
                    <a:lnTo>
                      <a:pt x="301" y="1574"/>
                    </a:lnTo>
                    <a:lnTo>
                      <a:pt x="301" y="1536"/>
                    </a:lnTo>
                    <a:lnTo>
                      <a:pt x="319" y="1574"/>
                    </a:lnTo>
                    <a:lnTo>
                      <a:pt x="426" y="1547"/>
                    </a:lnTo>
                    <a:lnTo>
                      <a:pt x="426" y="1547"/>
                    </a:lnTo>
                    <a:cubicBezTo>
                      <a:pt x="422" y="1550"/>
                      <a:pt x="417" y="1552"/>
                      <a:pt x="413" y="1555"/>
                    </a:cubicBezTo>
                    <a:lnTo>
                      <a:pt x="375" y="1574"/>
                    </a:lnTo>
                    <a:lnTo>
                      <a:pt x="357" y="1592"/>
                    </a:lnTo>
                    <a:lnTo>
                      <a:pt x="282" y="1592"/>
                    </a:lnTo>
                    <a:cubicBezTo>
                      <a:pt x="226" y="1592"/>
                      <a:pt x="188" y="1536"/>
                      <a:pt x="169" y="1499"/>
                    </a:cubicBezTo>
                    <a:cubicBezTo>
                      <a:pt x="113" y="1424"/>
                      <a:pt x="95" y="1330"/>
                      <a:pt x="95" y="1236"/>
                    </a:cubicBezTo>
                    <a:cubicBezTo>
                      <a:pt x="76" y="1143"/>
                      <a:pt x="76" y="1049"/>
                      <a:pt x="76" y="956"/>
                    </a:cubicBezTo>
                    <a:close/>
                    <a:moveTo>
                      <a:pt x="76" y="1"/>
                    </a:moveTo>
                    <a:cubicBezTo>
                      <a:pt x="76" y="1"/>
                      <a:pt x="76" y="38"/>
                      <a:pt x="57" y="132"/>
                    </a:cubicBezTo>
                    <a:cubicBezTo>
                      <a:pt x="57" y="207"/>
                      <a:pt x="20" y="319"/>
                      <a:pt x="20" y="469"/>
                    </a:cubicBezTo>
                    <a:cubicBezTo>
                      <a:pt x="1" y="600"/>
                      <a:pt x="1" y="750"/>
                      <a:pt x="1" y="918"/>
                    </a:cubicBezTo>
                    <a:lnTo>
                      <a:pt x="1" y="956"/>
                    </a:lnTo>
                    <a:cubicBezTo>
                      <a:pt x="1" y="1049"/>
                      <a:pt x="1" y="1143"/>
                      <a:pt x="20" y="1236"/>
                    </a:cubicBezTo>
                    <a:cubicBezTo>
                      <a:pt x="20" y="1330"/>
                      <a:pt x="38" y="1442"/>
                      <a:pt x="95" y="1536"/>
                    </a:cubicBezTo>
                    <a:cubicBezTo>
                      <a:pt x="132" y="1592"/>
                      <a:pt x="169" y="1667"/>
                      <a:pt x="263" y="1667"/>
                    </a:cubicBezTo>
                    <a:lnTo>
                      <a:pt x="375" y="1667"/>
                    </a:lnTo>
                    <a:lnTo>
                      <a:pt x="413" y="1648"/>
                    </a:lnTo>
                    <a:lnTo>
                      <a:pt x="450" y="1630"/>
                    </a:lnTo>
                    <a:cubicBezTo>
                      <a:pt x="513" y="1588"/>
                      <a:pt x="558" y="1546"/>
                      <a:pt x="596" y="1504"/>
                    </a:cubicBezTo>
                    <a:lnTo>
                      <a:pt x="596" y="1504"/>
                    </a:lnTo>
                    <a:lnTo>
                      <a:pt x="619" y="1499"/>
                    </a:lnTo>
                    <a:lnTo>
                      <a:pt x="601" y="1499"/>
                    </a:lnTo>
                    <a:cubicBezTo>
                      <a:pt x="628" y="1467"/>
                      <a:pt x="652" y="1436"/>
                      <a:pt x="675" y="1405"/>
                    </a:cubicBezTo>
                    <a:cubicBezTo>
                      <a:pt x="731" y="1330"/>
                      <a:pt x="769" y="1236"/>
                      <a:pt x="806" y="1162"/>
                    </a:cubicBezTo>
                    <a:cubicBezTo>
                      <a:pt x="844" y="1087"/>
                      <a:pt x="862" y="1012"/>
                      <a:pt x="881" y="956"/>
                    </a:cubicBezTo>
                    <a:cubicBezTo>
                      <a:pt x="937" y="806"/>
                      <a:pt x="975" y="693"/>
                      <a:pt x="993" y="619"/>
                    </a:cubicBezTo>
                    <a:cubicBezTo>
                      <a:pt x="1012" y="525"/>
                      <a:pt x="1012" y="487"/>
                      <a:pt x="1012" y="487"/>
                    </a:cubicBezTo>
                    <a:lnTo>
                      <a:pt x="1012" y="487"/>
                    </a:lnTo>
                    <a:cubicBezTo>
                      <a:pt x="1012" y="487"/>
                      <a:pt x="1012" y="487"/>
                      <a:pt x="1012" y="487"/>
                    </a:cubicBezTo>
                    <a:lnTo>
                      <a:pt x="1087" y="113"/>
                    </a:lnTo>
                    <a:lnTo>
                      <a:pt x="937" y="469"/>
                    </a:lnTo>
                    <a:cubicBezTo>
                      <a:pt x="937" y="469"/>
                      <a:pt x="937" y="469"/>
                      <a:pt x="937" y="469"/>
                    </a:cubicBezTo>
                    <a:lnTo>
                      <a:pt x="937" y="469"/>
                    </a:lnTo>
                    <a:cubicBezTo>
                      <a:pt x="937" y="469"/>
                      <a:pt x="919" y="506"/>
                      <a:pt x="900" y="581"/>
                    </a:cubicBezTo>
                    <a:cubicBezTo>
                      <a:pt x="862" y="656"/>
                      <a:pt x="825" y="768"/>
                      <a:pt x="769" y="899"/>
                    </a:cubicBezTo>
                    <a:cubicBezTo>
                      <a:pt x="731" y="956"/>
                      <a:pt x="694" y="1031"/>
                      <a:pt x="656" y="1105"/>
                    </a:cubicBezTo>
                    <a:cubicBezTo>
                      <a:pt x="619" y="1162"/>
                      <a:pt x="581" y="1236"/>
                      <a:pt x="525" y="1311"/>
                    </a:cubicBezTo>
                    <a:cubicBezTo>
                      <a:pt x="508" y="1329"/>
                      <a:pt x="491" y="1361"/>
                      <a:pt x="460" y="1395"/>
                    </a:cubicBezTo>
                    <a:lnTo>
                      <a:pt x="460" y="1395"/>
                    </a:lnTo>
                    <a:lnTo>
                      <a:pt x="450" y="1386"/>
                    </a:lnTo>
                    <a:cubicBezTo>
                      <a:pt x="432" y="1424"/>
                      <a:pt x="394" y="1461"/>
                      <a:pt x="375" y="1461"/>
                    </a:cubicBezTo>
                    <a:lnTo>
                      <a:pt x="357" y="1480"/>
                    </a:lnTo>
                    <a:lnTo>
                      <a:pt x="319" y="1480"/>
                    </a:lnTo>
                    <a:lnTo>
                      <a:pt x="292" y="1494"/>
                    </a:lnTo>
                    <a:lnTo>
                      <a:pt x="292" y="1494"/>
                    </a:lnTo>
                    <a:cubicBezTo>
                      <a:pt x="281" y="1487"/>
                      <a:pt x="263" y="1474"/>
                      <a:pt x="263" y="1461"/>
                    </a:cubicBezTo>
                    <a:cubicBezTo>
                      <a:pt x="226" y="1386"/>
                      <a:pt x="207" y="1293"/>
                      <a:pt x="188" y="1218"/>
                    </a:cubicBezTo>
                    <a:cubicBezTo>
                      <a:pt x="169" y="1124"/>
                      <a:pt x="169" y="1031"/>
                      <a:pt x="169" y="956"/>
                    </a:cubicBezTo>
                    <a:cubicBezTo>
                      <a:pt x="151" y="806"/>
                      <a:pt x="151" y="675"/>
                      <a:pt x="151" y="562"/>
                    </a:cubicBezTo>
                    <a:cubicBezTo>
                      <a:pt x="151" y="525"/>
                      <a:pt x="151" y="506"/>
                      <a:pt x="151" y="469"/>
                    </a:cubicBezTo>
                    <a:cubicBezTo>
                      <a:pt x="151" y="338"/>
                      <a:pt x="151" y="225"/>
                      <a:pt x="151" y="132"/>
                    </a:cubicBezTo>
                    <a:cubicBezTo>
                      <a:pt x="151" y="57"/>
                      <a:pt x="151" y="1"/>
                      <a:pt x="151" y="1"/>
                    </a:cubicBezTo>
                    <a:close/>
                  </a:path>
                </a:pathLst>
              </a:custGeom>
              <a:solidFill>
                <a:srgbClr val="3E3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4" name="Google Shape;3314;p44"/>
              <p:cNvSpPr/>
              <p:nvPr/>
            </p:nvSpPr>
            <p:spPr>
              <a:xfrm>
                <a:off x="6179634" y="2764635"/>
                <a:ext cx="44058" cy="20651"/>
              </a:xfrm>
              <a:custGeom>
                <a:avLst/>
                <a:gdLst/>
                <a:ahLst/>
                <a:cxnLst/>
                <a:rect l="l" t="t" r="r" b="b"/>
                <a:pathLst>
                  <a:path w="768" h="360" extrusionOk="0">
                    <a:moveTo>
                      <a:pt x="375" y="1"/>
                    </a:moveTo>
                    <a:cubicBezTo>
                      <a:pt x="169" y="1"/>
                      <a:pt x="0" y="76"/>
                      <a:pt x="0" y="169"/>
                    </a:cubicBezTo>
                    <a:cubicBezTo>
                      <a:pt x="0" y="282"/>
                      <a:pt x="169" y="357"/>
                      <a:pt x="375" y="357"/>
                    </a:cubicBezTo>
                    <a:cubicBezTo>
                      <a:pt x="393" y="358"/>
                      <a:pt x="410" y="359"/>
                      <a:pt x="428" y="359"/>
                    </a:cubicBezTo>
                    <a:cubicBezTo>
                      <a:pt x="612" y="359"/>
                      <a:pt x="768" y="274"/>
                      <a:pt x="768" y="188"/>
                    </a:cubicBezTo>
                    <a:cubicBezTo>
                      <a:pt x="768" y="95"/>
                      <a:pt x="599" y="1"/>
                      <a:pt x="375" y="1"/>
                    </a:cubicBezTo>
                    <a:close/>
                  </a:path>
                </a:pathLst>
              </a:custGeom>
              <a:solidFill>
                <a:srgbClr val="D34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5" name="Google Shape;3315;p44"/>
              <p:cNvSpPr/>
              <p:nvPr/>
            </p:nvSpPr>
            <p:spPr>
              <a:xfrm>
                <a:off x="6709237" y="3180416"/>
                <a:ext cx="21513" cy="58053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012" extrusionOk="0">
                    <a:moveTo>
                      <a:pt x="0" y="0"/>
                    </a:moveTo>
                    <a:cubicBezTo>
                      <a:pt x="0" y="0"/>
                      <a:pt x="19" y="56"/>
                      <a:pt x="56" y="169"/>
                    </a:cubicBezTo>
                    <a:cubicBezTo>
                      <a:pt x="94" y="262"/>
                      <a:pt x="131" y="393"/>
                      <a:pt x="188" y="506"/>
                    </a:cubicBezTo>
                    <a:cubicBezTo>
                      <a:pt x="225" y="637"/>
                      <a:pt x="281" y="768"/>
                      <a:pt x="319" y="862"/>
                    </a:cubicBezTo>
                    <a:cubicBezTo>
                      <a:pt x="337" y="899"/>
                      <a:pt x="356" y="936"/>
                      <a:pt x="356" y="974"/>
                    </a:cubicBezTo>
                    <a:cubicBezTo>
                      <a:pt x="375" y="993"/>
                      <a:pt x="375" y="1011"/>
                      <a:pt x="375" y="1011"/>
                    </a:cubicBezTo>
                    <a:cubicBezTo>
                      <a:pt x="375" y="1011"/>
                      <a:pt x="375" y="993"/>
                      <a:pt x="375" y="974"/>
                    </a:cubicBezTo>
                    <a:cubicBezTo>
                      <a:pt x="375" y="936"/>
                      <a:pt x="375" y="899"/>
                      <a:pt x="375" y="843"/>
                    </a:cubicBezTo>
                    <a:cubicBezTo>
                      <a:pt x="375" y="787"/>
                      <a:pt x="356" y="730"/>
                      <a:pt x="337" y="674"/>
                    </a:cubicBezTo>
                    <a:cubicBezTo>
                      <a:pt x="337" y="599"/>
                      <a:pt x="300" y="543"/>
                      <a:pt x="281" y="468"/>
                    </a:cubicBezTo>
                    <a:cubicBezTo>
                      <a:pt x="225" y="337"/>
                      <a:pt x="169" y="225"/>
                      <a:pt x="113" y="131"/>
                    </a:cubicBezTo>
                    <a:cubicBezTo>
                      <a:pt x="56" y="3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354C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6" name="Google Shape;3316;p44"/>
              <p:cNvSpPr/>
              <p:nvPr/>
            </p:nvSpPr>
            <p:spPr>
              <a:xfrm>
                <a:off x="6672695" y="3145997"/>
                <a:ext cx="22603" cy="59143"/>
              </a:xfrm>
              <a:custGeom>
                <a:avLst/>
                <a:gdLst/>
                <a:ahLst/>
                <a:cxnLst/>
                <a:rect l="l" t="t" r="r" b="b"/>
                <a:pathLst>
                  <a:path w="394" h="1031" extrusionOk="0">
                    <a:moveTo>
                      <a:pt x="1" y="1"/>
                    </a:moveTo>
                    <a:cubicBezTo>
                      <a:pt x="1" y="1"/>
                      <a:pt x="19" y="76"/>
                      <a:pt x="57" y="169"/>
                    </a:cubicBezTo>
                    <a:cubicBezTo>
                      <a:pt x="94" y="263"/>
                      <a:pt x="132" y="394"/>
                      <a:pt x="188" y="525"/>
                    </a:cubicBezTo>
                    <a:cubicBezTo>
                      <a:pt x="244" y="656"/>
                      <a:pt x="281" y="769"/>
                      <a:pt x="319" y="862"/>
                    </a:cubicBezTo>
                    <a:cubicBezTo>
                      <a:pt x="338" y="918"/>
                      <a:pt x="356" y="956"/>
                      <a:pt x="356" y="993"/>
                    </a:cubicBezTo>
                    <a:cubicBezTo>
                      <a:pt x="375" y="1012"/>
                      <a:pt x="375" y="1031"/>
                      <a:pt x="375" y="1031"/>
                    </a:cubicBezTo>
                    <a:cubicBezTo>
                      <a:pt x="375" y="1031"/>
                      <a:pt x="375" y="1012"/>
                      <a:pt x="375" y="993"/>
                    </a:cubicBezTo>
                    <a:cubicBezTo>
                      <a:pt x="375" y="956"/>
                      <a:pt x="394" y="900"/>
                      <a:pt x="375" y="862"/>
                    </a:cubicBezTo>
                    <a:cubicBezTo>
                      <a:pt x="375" y="806"/>
                      <a:pt x="356" y="750"/>
                      <a:pt x="338" y="675"/>
                    </a:cubicBezTo>
                    <a:cubicBezTo>
                      <a:pt x="338" y="619"/>
                      <a:pt x="300" y="544"/>
                      <a:pt x="281" y="488"/>
                    </a:cubicBezTo>
                    <a:cubicBezTo>
                      <a:pt x="225" y="357"/>
                      <a:pt x="169" y="244"/>
                      <a:pt x="113" y="151"/>
                    </a:cubicBezTo>
                    <a:cubicBezTo>
                      <a:pt x="57" y="57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354C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7" name="Google Shape;3317;p44"/>
              <p:cNvSpPr/>
              <p:nvPr/>
            </p:nvSpPr>
            <p:spPr>
              <a:xfrm>
                <a:off x="6699542" y="3234110"/>
                <a:ext cx="21570" cy="59143"/>
              </a:xfrm>
              <a:custGeom>
                <a:avLst/>
                <a:gdLst/>
                <a:ahLst/>
                <a:cxnLst/>
                <a:rect l="l" t="t" r="r" b="b"/>
                <a:pathLst>
                  <a:path w="376" h="1031" extrusionOk="0">
                    <a:moveTo>
                      <a:pt x="1" y="0"/>
                    </a:moveTo>
                    <a:cubicBezTo>
                      <a:pt x="1" y="1"/>
                      <a:pt x="19" y="75"/>
                      <a:pt x="57" y="169"/>
                    </a:cubicBezTo>
                    <a:cubicBezTo>
                      <a:pt x="76" y="263"/>
                      <a:pt x="132" y="394"/>
                      <a:pt x="188" y="525"/>
                    </a:cubicBezTo>
                    <a:cubicBezTo>
                      <a:pt x="225" y="656"/>
                      <a:pt x="282" y="768"/>
                      <a:pt x="319" y="862"/>
                    </a:cubicBezTo>
                    <a:cubicBezTo>
                      <a:pt x="338" y="918"/>
                      <a:pt x="338" y="956"/>
                      <a:pt x="357" y="993"/>
                    </a:cubicBezTo>
                    <a:cubicBezTo>
                      <a:pt x="357" y="1012"/>
                      <a:pt x="375" y="1030"/>
                      <a:pt x="375" y="1030"/>
                    </a:cubicBezTo>
                    <a:cubicBezTo>
                      <a:pt x="375" y="1030"/>
                      <a:pt x="375" y="1012"/>
                      <a:pt x="375" y="993"/>
                    </a:cubicBezTo>
                    <a:cubicBezTo>
                      <a:pt x="375" y="956"/>
                      <a:pt x="375" y="899"/>
                      <a:pt x="375" y="862"/>
                    </a:cubicBezTo>
                    <a:cubicBezTo>
                      <a:pt x="375" y="806"/>
                      <a:pt x="357" y="750"/>
                      <a:pt x="338" y="675"/>
                    </a:cubicBezTo>
                    <a:cubicBezTo>
                      <a:pt x="319" y="618"/>
                      <a:pt x="300" y="544"/>
                      <a:pt x="282" y="487"/>
                    </a:cubicBezTo>
                    <a:cubicBezTo>
                      <a:pt x="225" y="356"/>
                      <a:pt x="169" y="244"/>
                      <a:pt x="113" y="150"/>
                    </a:cubicBezTo>
                    <a:cubicBezTo>
                      <a:pt x="57" y="57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354C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18" name="Google Shape;3318;p44"/>
            <p:cNvGrpSpPr/>
            <p:nvPr/>
          </p:nvGrpSpPr>
          <p:grpSpPr>
            <a:xfrm rot="-9444114">
              <a:off x="5429095" y="3722608"/>
              <a:ext cx="927656" cy="736137"/>
              <a:chOff x="8757948" y="1920174"/>
              <a:chExt cx="1090443" cy="865316"/>
            </a:xfrm>
          </p:grpSpPr>
          <p:sp>
            <p:nvSpPr>
              <p:cNvPr id="3319" name="Google Shape;3319;p44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0" name="Google Shape;3320;p44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1" name="Google Shape;3321;p44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2" name="Google Shape;3322;p44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3" name="Google Shape;3323;p44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4" name="Google Shape;3324;p44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5" name="Google Shape;3325;p44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6" name="Google Shape;3326;p44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7" name="Google Shape;3327;p44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8" name="Google Shape;3328;p44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9" name="Google Shape;3329;p44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0" name="Google Shape;3330;p44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1" name="Google Shape;3331;p44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2" name="Google Shape;3332;p44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3" name="Google Shape;3333;p44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4" name="Google Shape;3334;p44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5" name="Google Shape;3335;p44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6" name="Google Shape;3336;p44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7" name="Google Shape;3337;p44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8" name="Google Shape;3338;p44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9" name="Google Shape;3339;p44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0" name="Google Shape;3340;p44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>
            <a:off x="1198019" y="1489670"/>
            <a:ext cx="65491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C00000"/>
                </a:solidFill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C00000"/>
                </a:solidFill>
              </a:rPr>
              <a:t>ĐÃ LẮNG NGHE BÀI GIẢNG!</a:t>
            </a:r>
            <a:endParaRPr lang="en-US" sz="3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7" name="Google Shape;1247;p30"/>
          <p:cNvGrpSpPr/>
          <p:nvPr/>
        </p:nvGrpSpPr>
        <p:grpSpPr>
          <a:xfrm>
            <a:off x="634901" y="612278"/>
            <a:ext cx="7729374" cy="4599965"/>
            <a:chOff x="1725162" y="776658"/>
            <a:chExt cx="5705501" cy="3715416"/>
          </a:xfrm>
        </p:grpSpPr>
        <p:grpSp>
          <p:nvGrpSpPr>
            <p:cNvPr id="1248" name="Google Shape;1248;p30"/>
            <p:cNvGrpSpPr/>
            <p:nvPr/>
          </p:nvGrpSpPr>
          <p:grpSpPr>
            <a:xfrm rot="-5664174">
              <a:off x="1786480" y="1514458"/>
              <a:ext cx="1482907" cy="1176754"/>
              <a:chOff x="8757948" y="1920174"/>
              <a:chExt cx="1090443" cy="865316"/>
            </a:xfrm>
          </p:grpSpPr>
          <p:sp>
            <p:nvSpPr>
              <p:cNvPr id="1249" name="Google Shape;1249;p30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30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30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30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30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30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30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30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30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30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30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30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30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30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30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30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30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30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30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30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30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30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1" name="Google Shape;1271;p30"/>
            <p:cNvGrpSpPr/>
            <p:nvPr/>
          </p:nvGrpSpPr>
          <p:grpSpPr>
            <a:xfrm rot="-3962846">
              <a:off x="2161487" y="3199765"/>
              <a:ext cx="1179626" cy="899519"/>
              <a:chOff x="5913226" y="4077344"/>
              <a:chExt cx="914289" cy="694967"/>
            </a:xfrm>
          </p:grpSpPr>
          <p:sp>
            <p:nvSpPr>
              <p:cNvPr id="1272" name="Google Shape;1272;p30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30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30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30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30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30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30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9" name="Google Shape;1279;p30"/>
            <p:cNvGrpSpPr/>
            <p:nvPr/>
          </p:nvGrpSpPr>
          <p:grpSpPr>
            <a:xfrm rot="-4099640">
              <a:off x="2172782" y="2345287"/>
              <a:ext cx="579659" cy="1176875"/>
              <a:chOff x="6358918" y="3044707"/>
              <a:chExt cx="579665" cy="1176886"/>
            </a:xfrm>
          </p:grpSpPr>
          <p:sp>
            <p:nvSpPr>
              <p:cNvPr id="1280" name="Google Shape;1280;p30"/>
              <p:cNvSpPr/>
              <p:nvPr/>
            </p:nvSpPr>
            <p:spPr>
              <a:xfrm>
                <a:off x="6382391" y="3044707"/>
                <a:ext cx="271863" cy="306970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8945" extrusionOk="0">
                    <a:moveTo>
                      <a:pt x="4485" y="1"/>
                    </a:moveTo>
                    <a:cubicBezTo>
                      <a:pt x="4111" y="1"/>
                      <a:pt x="3697" y="127"/>
                      <a:pt x="3242" y="408"/>
                    </a:cubicBezTo>
                    <a:cubicBezTo>
                      <a:pt x="1" y="2439"/>
                      <a:pt x="5547" y="7644"/>
                      <a:pt x="7396" y="8945"/>
                    </a:cubicBezTo>
                    <a:lnTo>
                      <a:pt x="7579" y="8945"/>
                    </a:lnTo>
                    <a:cubicBezTo>
                      <a:pt x="7921" y="7131"/>
                      <a:pt x="7303" y="1"/>
                      <a:pt x="4485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30"/>
              <p:cNvSpPr/>
              <p:nvPr/>
            </p:nvSpPr>
            <p:spPr>
              <a:xfrm>
                <a:off x="6706699" y="3364176"/>
                <a:ext cx="3157" cy="63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184" extrusionOk="0">
                    <a:moveTo>
                      <a:pt x="92" y="1"/>
                    </a:moveTo>
                    <a:cubicBezTo>
                      <a:pt x="69" y="69"/>
                      <a:pt x="23" y="115"/>
                      <a:pt x="0" y="183"/>
                    </a:cubicBezTo>
                    <a:lnTo>
                      <a:pt x="92" y="92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30"/>
              <p:cNvSpPr/>
              <p:nvPr/>
            </p:nvSpPr>
            <p:spPr>
              <a:xfrm>
                <a:off x="6645990" y="3064852"/>
                <a:ext cx="200174" cy="299352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8723" extrusionOk="0">
                    <a:moveTo>
                      <a:pt x="3017" y="0"/>
                    </a:moveTo>
                    <a:cubicBezTo>
                      <a:pt x="0" y="0"/>
                      <a:pt x="2154" y="6785"/>
                      <a:pt x="1861" y="8723"/>
                    </a:cubicBezTo>
                    <a:cubicBezTo>
                      <a:pt x="2523" y="7582"/>
                      <a:pt x="3550" y="6532"/>
                      <a:pt x="4257" y="5299"/>
                    </a:cubicBezTo>
                    <a:cubicBezTo>
                      <a:pt x="4919" y="3998"/>
                      <a:pt x="5832" y="186"/>
                      <a:pt x="3139" y="4"/>
                    </a:cubicBezTo>
                    <a:cubicBezTo>
                      <a:pt x="3098" y="1"/>
                      <a:pt x="3057" y="0"/>
                      <a:pt x="3017" y="0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30"/>
              <p:cNvSpPr/>
              <p:nvPr/>
            </p:nvSpPr>
            <p:spPr>
              <a:xfrm>
                <a:off x="6358918" y="3497640"/>
                <a:ext cx="221691" cy="183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5334" extrusionOk="0">
                    <a:moveTo>
                      <a:pt x="1499" y="1"/>
                    </a:moveTo>
                    <a:cubicBezTo>
                      <a:pt x="785" y="1"/>
                      <a:pt x="229" y="406"/>
                      <a:pt x="137" y="1521"/>
                    </a:cubicBezTo>
                    <a:cubicBezTo>
                      <a:pt x="0" y="3918"/>
                      <a:pt x="4702" y="4945"/>
                      <a:pt x="6460" y="5333"/>
                    </a:cubicBezTo>
                    <a:lnTo>
                      <a:pt x="6460" y="5242"/>
                    </a:lnTo>
                    <a:cubicBezTo>
                      <a:pt x="6300" y="4329"/>
                      <a:pt x="5684" y="2914"/>
                      <a:pt x="5044" y="2069"/>
                    </a:cubicBezTo>
                    <a:cubicBezTo>
                      <a:pt x="4464" y="1228"/>
                      <a:pt x="2743" y="1"/>
                      <a:pt x="1499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30"/>
              <p:cNvSpPr/>
              <p:nvPr/>
            </p:nvSpPr>
            <p:spPr>
              <a:xfrm>
                <a:off x="6716102" y="3669711"/>
                <a:ext cx="222480" cy="1934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5638" extrusionOk="0">
                    <a:moveTo>
                      <a:pt x="3902" y="1"/>
                    </a:moveTo>
                    <a:cubicBezTo>
                      <a:pt x="2291" y="1"/>
                      <a:pt x="483" y="4536"/>
                      <a:pt x="183" y="5455"/>
                    </a:cubicBezTo>
                    <a:lnTo>
                      <a:pt x="0" y="5637"/>
                    </a:lnTo>
                    <a:cubicBezTo>
                      <a:pt x="1667" y="5637"/>
                      <a:pt x="6483" y="3241"/>
                      <a:pt x="4908" y="730"/>
                    </a:cubicBezTo>
                    <a:cubicBezTo>
                      <a:pt x="4594" y="216"/>
                      <a:pt x="4252" y="1"/>
                      <a:pt x="3902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30"/>
              <p:cNvSpPr/>
              <p:nvPr/>
            </p:nvSpPr>
            <p:spPr>
              <a:xfrm>
                <a:off x="6522444" y="3135891"/>
                <a:ext cx="356284" cy="1085703"/>
              </a:xfrm>
              <a:custGeom>
                <a:avLst/>
                <a:gdLst/>
                <a:ahLst/>
                <a:cxnLst/>
                <a:rect l="l" t="t" r="r" b="b"/>
                <a:pathLst>
                  <a:path w="10382" h="31637" extrusionOk="0">
                    <a:moveTo>
                      <a:pt x="487" y="0"/>
                    </a:moveTo>
                    <a:cubicBezTo>
                      <a:pt x="251" y="0"/>
                      <a:pt x="0" y="252"/>
                      <a:pt x="142" y="536"/>
                    </a:cubicBezTo>
                    <a:cubicBezTo>
                      <a:pt x="827" y="1860"/>
                      <a:pt x="1329" y="3320"/>
                      <a:pt x="1969" y="4690"/>
                    </a:cubicBezTo>
                    <a:cubicBezTo>
                      <a:pt x="2699" y="6196"/>
                      <a:pt x="3429" y="7703"/>
                      <a:pt x="4046" y="9255"/>
                    </a:cubicBezTo>
                    <a:cubicBezTo>
                      <a:pt x="5301" y="12542"/>
                      <a:pt x="5210" y="15806"/>
                      <a:pt x="3909" y="19070"/>
                    </a:cubicBezTo>
                    <a:cubicBezTo>
                      <a:pt x="2973" y="21466"/>
                      <a:pt x="2539" y="23749"/>
                      <a:pt x="3703" y="26146"/>
                    </a:cubicBezTo>
                    <a:cubicBezTo>
                      <a:pt x="4844" y="28474"/>
                      <a:pt x="7241" y="30962"/>
                      <a:pt x="9798" y="31624"/>
                    </a:cubicBezTo>
                    <a:cubicBezTo>
                      <a:pt x="9832" y="31633"/>
                      <a:pt x="9864" y="31637"/>
                      <a:pt x="9895" y="31637"/>
                    </a:cubicBezTo>
                    <a:cubicBezTo>
                      <a:pt x="10256" y="31637"/>
                      <a:pt x="10381" y="31067"/>
                      <a:pt x="10003" y="30962"/>
                    </a:cubicBezTo>
                    <a:cubicBezTo>
                      <a:pt x="7173" y="30208"/>
                      <a:pt x="4411" y="27013"/>
                      <a:pt x="3726" y="24228"/>
                    </a:cubicBezTo>
                    <a:cubicBezTo>
                      <a:pt x="3041" y="21329"/>
                      <a:pt x="5187" y="18385"/>
                      <a:pt x="5598" y="15577"/>
                    </a:cubicBezTo>
                    <a:cubicBezTo>
                      <a:pt x="5940" y="13067"/>
                      <a:pt x="5347" y="10624"/>
                      <a:pt x="4411" y="8319"/>
                    </a:cubicBezTo>
                    <a:cubicBezTo>
                      <a:pt x="3931" y="7109"/>
                      <a:pt x="3338" y="5922"/>
                      <a:pt x="2767" y="4736"/>
                    </a:cubicBezTo>
                    <a:cubicBezTo>
                      <a:pt x="2037" y="3252"/>
                      <a:pt x="1489" y="1654"/>
                      <a:pt x="759" y="170"/>
                    </a:cubicBezTo>
                    <a:cubicBezTo>
                      <a:pt x="695" y="51"/>
                      <a:pt x="593" y="0"/>
                      <a:pt x="48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30"/>
              <p:cNvSpPr/>
              <p:nvPr/>
            </p:nvSpPr>
            <p:spPr>
              <a:xfrm>
                <a:off x="6669532" y="3180642"/>
                <a:ext cx="84833" cy="28473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8297" extrusionOk="0">
                    <a:moveTo>
                      <a:pt x="2037" y="1"/>
                    </a:moveTo>
                    <a:cubicBezTo>
                      <a:pt x="1905" y="1"/>
                      <a:pt x="1786" y="78"/>
                      <a:pt x="1768" y="259"/>
                    </a:cubicBezTo>
                    <a:cubicBezTo>
                      <a:pt x="1403" y="2815"/>
                      <a:pt x="1243" y="5394"/>
                      <a:pt x="125" y="7768"/>
                    </a:cubicBezTo>
                    <a:cubicBezTo>
                      <a:pt x="0" y="8048"/>
                      <a:pt x="236" y="8296"/>
                      <a:pt x="457" y="8296"/>
                    </a:cubicBezTo>
                    <a:cubicBezTo>
                      <a:pt x="560" y="8296"/>
                      <a:pt x="660" y="8242"/>
                      <a:pt x="718" y="8111"/>
                    </a:cubicBezTo>
                    <a:cubicBezTo>
                      <a:pt x="1860" y="5668"/>
                      <a:pt x="2065" y="3066"/>
                      <a:pt x="2430" y="441"/>
                    </a:cubicBezTo>
                    <a:cubicBezTo>
                      <a:pt x="2472" y="180"/>
                      <a:pt x="2238" y="1"/>
                      <a:pt x="203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30"/>
              <p:cNvSpPr/>
              <p:nvPr/>
            </p:nvSpPr>
            <p:spPr>
              <a:xfrm>
                <a:off x="6422544" y="3552480"/>
                <a:ext cx="282639" cy="173029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5042" extrusionOk="0">
                    <a:moveTo>
                      <a:pt x="498" y="1"/>
                    </a:moveTo>
                    <a:cubicBezTo>
                      <a:pt x="240" y="1"/>
                      <a:pt x="1" y="340"/>
                      <a:pt x="246" y="585"/>
                    </a:cubicBezTo>
                    <a:cubicBezTo>
                      <a:pt x="2277" y="2731"/>
                      <a:pt x="4651" y="4511"/>
                      <a:pt x="7619" y="5036"/>
                    </a:cubicBezTo>
                    <a:cubicBezTo>
                      <a:pt x="7640" y="5040"/>
                      <a:pt x="7661" y="5041"/>
                      <a:pt x="7681" y="5041"/>
                    </a:cubicBezTo>
                    <a:cubicBezTo>
                      <a:pt x="8071" y="5041"/>
                      <a:pt x="8235" y="4439"/>
                      <a:pt x="7801" y="4374"/>
                    </a:cubicBezTo>
                    <a:cubicBezTo>
                      <a:pt x="4925" y="3872"/>
                      <a:pt x="2711" y="2183"/>
                      <a:pt x="725" y="106"/>
                    </a:cubicBezTo>
                    <a:cubicBezTo>
                      <a:pt x="656" y="32"/>
                      <a:pt x="576" y="1"/>
                      <a:pt x="498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30"/>
              <p:cNvSpPr/>
              <p:nvPr/>
            </p:nvSpPr>
            <p:spPr>
              <a:xfrm>
                <a:off x="6625193" y="3711614"/>
                <a:ext cx="233942" cy="180167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5250" extrusionOk="0">
                    <a:moveTo>
                      <a:pt x="6338" y="0"/>
                    </a:moveTo>
                    <a:cubicBezTo>
                      <a:pt x="6230" y="0"/>
                      <a:pt x="6121" y="50"/>
                      <a:pt x="6050" y="171"/>
                    </a:cubicBezTo>
                    <a:cubicBezTo>
                      <a:pt x="5031" y="1797"/>
                      <a:pt x="3167" y="4577"/>
                      <a:pt x="948" y="4577"/>
                    </a:cubicBezTo>
                    <a:cubicBezTo>
                      <a:pt x="832" y="4577"/>
                      <a:pt x="714" y="4569"/>
                      <a:pt x="595" y="4553"/>
                    </a:cubicBezTo>
                    <a:cubicBezTo>
                      <a:pt x="574" y="4550"/>
                      <a:pt x="553" y="4548"/>
                      <a:pt x="533" y="4548"/>
                    </a:cubicBezTo>
                    <a:cubicBezTo>
                      <a:pt x="145" y="4548"/>
                      <a:pt x="0" y="5150"/>
                      <a:pt x="412" y="5215"/>
                    </a:cubicBezTo>
                    <a:cubicBezTo>
                      <a:pt x="578" y="5238"/>
                      <a:pt x="741" y="5249"/>
                      <a:pt x="901" y="5249"/>
                    </a:cubicBezTo>
                    <a:cubicBezTo>
                      <a:pt x="3451" y="5249"/>
                      <a:pt x="5441" y="2467"/>
                      <a:pt x="6644" y="513"/>
                    </a:cubicBezTo>
                    <a:cubicBezTo>
                      <a:pt x="6817" y="246"/>
                      <a:pt x="6578" y="0"/>
                      <a:pt x="6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9" name="Google Shape;1289;p30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0"/>
            <p:cNvSpPr/>
            <p:nvPr/>
          </p:nvSpPr>
          <p:spPr>
            <a:xfrm>
              <a:off x="7125532" y="1946488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0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0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0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0"/>
            <p:cNvSpPr/>
            <p:nvPr/>
          </p:nvSpPr>
          <p:spPr>
            <a:xfrm>
              <a:off x="7307554" y="2573902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0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6" name="Google Shape;1296;p30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KHỞI ĐỘNG</a:t>
            </a:r>
            <a:endParaRPr sz="32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1301" name="Google Shape;1301;p30"/>
          <p:cNvGrpSpPr/>
          <p:nvPr/>
        </p:nvGrpSpPr>
        <p:grpSpPr>
          <a:xfrm>
            <a:off x="6530872" y="2348091"/>
            <a:ext cx="1399425" cy="2118455"/>
            <a:chOff x="4073425" y="351950"/>
            <a:chExt cx="1608350" cy="2254875"/>
          </a:xfrm>
        </p:grpSpPr>
        <p:sp>
          <p:nvSpPr>
            <p:cNvPr id="1302" name="Google Shape;1302;p30"/>
            <p:cNvSpPr/>
            <p:nvPr/>
          </p:nvSpPr>
          <p:spPr>
            <a:xfrm>
              <a:off x="4940800" y="2303450"/>
              <a:ext cx="29425" cy="173600"/>
            </a:xfrm>
            <a:custGeom>
              <a:avLst/>
              <a:gdLst/>
              <a:ahLst/>
              <a:cxnLst/>
              <a:rect l="l" t="t" r="r" b="b"/>
              <a:pathLst>
                <a:path w="1177" h="6944" extrusionOk="0">
                  <a:moveTo>
                    <a:pt x="400" y="0"/>
                  </a:moveTo>
                  <a:cubicBezTo>
                    <a:pt x="267" y="0"/>
                    <a:pt x="134" y="45"/>
                    <a:pt x="1" y="45"/>
                  </a:cubicBezTo>
                  <a:cubicBezTo>
                    <a:pt x="223" y="2307"/>
                    <a:pt x="489" y="4526"/>
                    <a:pt x="755" y="6744"/>
                  </a:cubicBezTo>
                  <a:cubicBezTo>
                    <a:pt x="755" y="6877"/>
                    <a:pt x="866" y="6944"/>
                    <a:pt x="971" y="6944"/>
                  </a:cubicBezTo>
                  <a:cubicBezTo>
                    <a:pt x="1077" y="6944"/>
                    <a:pt x="1177" y="6877"/>
                    <a:pt x="1154" y="6744"/>
                  </a:cubicBezTo>
                  <a:cubicBezTo>
                    <a:pt x="888" y="4481"/>
                    <a:pt x="666" y="2263"/>
                    <a:pt x="400" y="0"/>
                  </a:cubicBezTo>
                  <a:close/>
                </a:path>
              </a:pathLst>
            </a:custGeom>
            <a:solidFill>
              <a:srgbClr val="40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0"/>
            <p:cNvSpPr/>
            <p:nvPr/>
          </p:nvSpPr>
          <p:spPr>
            <a:xfrm>
              <a:off x="4936925" y="2270725"/>
              <a:ext cx="13900" cy="33850"/>
            </a:xfrm>
            <a:custGeom>
              <a:avLst/>
              <a:gdLst/>
              <a:ahLst/>
              <a:cxnLst/>
              <a:rect l="l" t="t" r="r" b="b"/>
              <a:pathLst>
                <a:path w="556" h="1354" extrusionOk="0">
                  <a:moveTo>
                    <a:pt x="189" y="0"/>
                  </a:moveTo>
                  <a:cubicBezTo>
                    <a:pt x="89" y="0"/>
                    <a:pt x="1" y="67"/>
                    <a:pt x="23" y="200"/>
                  </a:cubicBezTo>
                  <a:cubicBezTo>
                    <a:pt x="67" y="599"/>
                    <a:pt x="112" y="999"/>
                    <a:pt x="156" y="1354"/>
                  </a:cubicBezTo>
                  <a:cubicBezTo>
                    <a:pt x="289" y="1354"/>
                    <a:pt x="422" y="1309"/>
                    <a:pt x="555" y="1309"/>
                  </a:cubicBezTo>
                  <a:cubicBezTo>
                    <a:pt x="511" y="910"/>
                    <a:pt x="466" y="555"/>
                    <a:pt x="422" y="200"/>
                  </a:cubicBezTo>
                  <a:cubicBezTo>
                    <a:pt x="400" y="67"/>
                    <a:pt x="289" y="0"/>
                    <a:pt x="189" y="0"/>
                  </a:cubicBezTo>
                  <a:close/>
                </a:path>
              </a:pathLst>
            </a:custGeom>
            <a:solidFill>
              <a:srgbClr val="40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0"/>
            <p:cNvSpPr/>
            <p:nvPr/>
          </p:nvSpPr>
          <p:spPr>
            <a:xfrm>
              <a:off x="4824325" y="2469725"/>
              <a:ext cx="151650" cy="91900"/>
            </a:xfrm>
            <a:custGeom>
              <a:avLst/>
              <a:gdLst/>
              <a:ahLst/>
              <a:cxnLst/>
              <a:rect l="l" t="t" r="r" b="b"/>
              <a:pathLst>
                <a:path w="6066" h="3676" extrusionOk="0">
                  <a:moveTo>
                    <a:pt x="5765" y="1"/>
                  </a:moveTo>
                  <a:cubicBezTo>
                    <a:pt x="5752" y="1"/>
                    <a:pt x="5739" y="2"/>
                    <a:pt x="5725" y="4"/>
                  </a:cubicBezTo>
                  <a:cubicBezTo>
                    <a:pt x="3506" y="492"/>
                    <a:pt x="1599" y="1646"/>
                    <a:pt x="134" y="3332"/>
                  </a:cubicBezTo>
                  <a:cubicBezTo>
                    <a:pt x="1" y="3466"/>
                    <a:pt x="119" y="3675"/>
                    <a:pt x="261" y="3675"/>
                  </a:cubicBezTo>
                  <a:cubicBezTo>
                    <a:pt x="308" y="3675"/>
                    <a:pt x="357" y="3653"/>
                    <a:pt x="401" y="3598"/>
                  </a:cubicBezTo>
                  <a:cubicBezTo>
                    <a:pt x="1865" y="1957"/>
                    <a:pt x="3684" y="892"/>
                    <a:pt x="5813" y="404"/>
                  </a:cubicBezTo>
                  <a:cubicBezTo>
                    <a:pt x="6066" y="362"/>
                    <a:pt x="5999" y="1"/>
                    <a:pt x="5765" y="1"/>
                  </a:cubicBezTo>
                  <a:close/>
                </a:path>
              </a:pathLst>
            </a:custGeom>
            <a:solidFill>
              <a:srgbClr val="40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0"/>
            <p:cNvSpPr/>
            <p:nvPr/>
          </p:nvSpPr>
          <p:spPr>
            <a:xfrm>
              <a:off x="4914200" y="2467275"/>
              <a:ext cx="61125" cy="139550"/>
            </a:xfrm>
            <a:custGeom>
              <a:avLst/>
              <a:gdLst/>
              <a:ahLst/>
              <a:cxnLst/>
              <a:rect l="l" t="t" r="r" b="b"/>
              <a:pathLst>
                <a:path w="2445" h="5582" extrusionOk="0">
                  <a:moveTo>
                    <a:pt x="2132" y="0"/>
                  </a:moveTo>
                  <a:cubicBezTo>
                    <a:pt x="2085" y="0"/>
                    <a:pt x="2037" y="17"/>
                    <a:pt x="1997" y="58"/>
                  </a:cubicBezTo>
                  <a:cubicBezTo>
                    <a:pt x="666" y="1522"/>
                    <a:pt x="0" y="3386"/>
                    <a:pt x="133" y="5382"/>
                  </a:cubicBezTo>
                  <a:cubicBezTo>
                    <a:pt x="133" y="5515"/>
                    <a:pt x="244" y="5582"/>
                    <a:pt x="355" y="5582"/>
                  </a:cubicBezTo>
                  <a:cubicBezTo>
                    <a:pt x="466" y="5582"/>
                    <a:pt x="577" y="5515"/>
                    <a:pt x="577" y="5382"/>
                  </a:cubicBezTo>
                  <a:cubicBezTo>
                    <a:pt x="444" y="3519"/>
                    <a:pt x="1021" y="1744"/>
                    <a:pt x="2307" y="369"/>
                  </a:cubicBezTo>
                  <a:cubicBezTo>
                    <a:pt x="2444" y="198"/>
                    <a:pt x="2291" y="0"/>
                    <a:pt x="2132" y="0"/>
                  </a:cubicBezTo>
                  <a:close/>
                </a:path>
              </a:pathLst>
            </a:custGeom>
            <a:solidFill>
              <a:srgbClr val="40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0"/>
            <p:cNvSpPr/>
            <p:nvPr/>
          </p:nvSpPr>
          <p:spPr>
            <a:xfrm>
              <a:off x="4967425" y="2470375"/>
              <a:ext cx="95925" cy="102925"/>
            </a:xfrm>
            <a:custGeom>
              <a:avLst/>
              <a:gdLst/>
              <a:ahLst/>
              <a:cxnLst/>
              <a:rect l="l" t="t" r="r" b="b"/>
              <a:pathLst>
                <a:path w="3837" h="4117" extrusionOk="0">
                  <a:moveTo>
                    <a:pt x="206" y="1"/>
                  </a:moveTo>
                  <a:cubicBezTo>
                    <a:pt x="101" y="1"/>
                    <a:pt x="1" y="67"/>
                    <a:pt x="1" y="200"/>
                  </a:cubicBezTo>
                  <a:cubicBezTo>
                    <a:pt x="134" y="2152"/>
                    <a:pt x="1554" y="3794"/>
                    <a:pt x="3506" y="4105"/>
                  </a:cubicBezTo>
                  <a:cubicBezTo>
                    <a:pt x="3530" y="4113"/>
                    <a:pt x="3553" y="4116"/>
                    <a:pt x="3574" y="4116"/>
                  </a:cubicBezTo>
                  <a:cubicBezTo>
                    <a:pt x="3785" y="4116"/>
                    <a:pt x="3837" y="3746"/>
                    <a:pt x="3595" y="3705"/>
                  </a:cubicBezTo>
                  <a:cubicBezTo>
                    <a:pt x="1864" y="3395"/>
                    <a:pt x="533" y="1975"/>
                    <a:pt x="444" y="200"/>
                  </a:cubicBezTo>
                  <a:cubicBezTo>
                    <a:pt x="422" y="67"/>
                    <a:pt x="311" y="1"/>
                    <a:pt x="206" y="1"/>
                  </a:cubicBezTo>
                  <a:close/>
                </a:path>
              </a:pathLst>
            </a:custGeom>
            <a:solidFill>
              <a:srgbClr val="40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0"/>
            <p:cNvSpPr/>
            <p:nvPr/>
          </p:nvSpPr>
          <p:spPr>
            <a:xfrm>
              <a:off x="4644650" y="2291250"/>
              <a:ext cx="17775" cy="174850"/>
            </a:xfrm>
            <a:custGeom>
              <a:avLst/>
              <a:gdLst/>
              <a:ahLst/>
              <a:cxnLst/>
              <a:rect l="l" t="t" r="r" b="b"/>
              <a:pathLst>
                <a:path w="711" h="6994" extrusionOk="0">
                  <a:moveTo>
                    <a:pt x="311" y="0"/>
                  </a:moveTo>
                  <a:cubicBezTo>
                    <a:pt x="223" y="2263"/>
                    <a:pt x="134" y="4526"/>
                    <a:pt x="1" y="6744"/>
                  </a:cubicBezTo>
                  <a:cubicBezTo>
                    <a:pt x="1" y="6899"/>
                    <a:pt x="136" y="6994"/>
                    <a:pt x="257" y="6994"/>
                  </a:cubicBezTo>
                  <a:cubicBezTo>
                    <a:pt x="345" y="6994"/>
                    <a:pt x="426" y="6944"/>
                    <a:pt x="444" y="6833"/>
                  </a:cubicBezTo>
                  <a:cubicBezTo>
                    <a:pt x="533" y="4570"/>
                    <a:pt x="622" y="2352"/>
                    <a:pt x="711" y="133"/>
                  </a:cubicBezTo>
                  <a:cubicBezTo>
                    <a:pt x="578" y="89"/>
                    <a:pt x="444" y="45"/>
                    <a:pt x="311" y="0"/>
                  </a:cubicBezTo>
                  <a:close/>
                </a:path>
              </a:pathLst>
            </a:custGeom>
            <a:solidFill>
              <a:srgbClr val="40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0"/>
            <p:cNvSpPr/>
            <p:nvPr/>
          </p:nvSpPr>
          <p:spPr>
            <a:xfrm>
              <a:off x="4652425" y="2258375"/>
              <a:ext cx="12225" cy="36225"/>
            </a:xfrm>
            <a:custGeom>
              <a:avLst/>
              <a:gdLst/>
              <a:ahLst/>
              <a:cxnLst/>
              <a:rect l="l" t="t" r="r" b="b"/>
              <a:pathLst>
                <a:path w="489" h="1449" extrusionOk="0">
                  <a:moveTo>
                    <a:pt x="213" y="1"/>
                  </a:moveTo>
                  <a:cubicBezTo>
                    <a:pt x="123" y="1"/>
                    <a:pt x="45" y="50"/>
                    <a:pt x="45" y="162"/>
                  </a:cubicBezTo>
                  <a:cubicBezTo>
                    <a:pt x="45" y="561"/>
                    <a:pt x="0" y="916"/>
                    <a:pt x="0" y="1315"/>
                  </a:cubicBezTo>
                  <a:cubicBezTo>
                    <a:pt x="133" y="1360"/>
                    <a:pt x="267" y="1404"/>
                    <a:pt x="400" y="1448"/>
                  </a:cubicBezTo>
                  <a:cubicBezTo>
                    <a:pt x="444" y="1049"/>
                    <a:pt x="444" y="650"/>
                    <a:pt x="488" y="250"/>
                  </a:cubicBezTo>
                  <a:cubicBezTo>
                    <a:pt x="488" y="96"/>
                    <a:pt x="339" y="1"/>
                    <a:pt x="213" y="1"/>
                  </a:cubicBezTo>
                  <a:close/>
                </a:path>
              </a:pathLst>
            </a:custGeom>
            <a:solidFill>
              <a:srgbClr val="40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0"/>
            <p:cNvSpPr/>
            <p:nvPr/>
          </p:nvSpPr>
          <p:spPr>
            <a:xfrm>
              <a:off x="4498200" y="2458725"/>
              <a:ext cx="163125" cy="70000"/>
            </a:xfrm>
            <a:custGeom>
              <a:avLst/>
              <a:gdLst/>
              <a:ahLst/>
              <a:cxnLst/>
              <a:rect l="l" t="t" r="r" b="b"/>
              <a:pathLst>
                <a:path w="6525" h="2800" extrusionOk="0">
                  <a:moveTo>
                    <a:pt x="6214" y="1"/>
                  </a:moveTo>
                  <a:cubicBezTo>
                    <a:pt x="3951" y="178"/>
                    <a:pt x="1910" y="977"/>
                    <a:pt x="180" y="2397"/>
                  </a:cubicBezTo>
                  <a:cubicBezTo>
                    <a:pt x="0" y="2540"/>
                    <a:pt x="111" y="2800"/>
                    <a:pt x="277" y="2800"/>
                  </a:cubicBezTo>
                  <a:cubicBezTo>
                    <a:pt x="317" y="2800"/>
                    <a:pt x="359" y="2785"/>
                    <a:pt x="401" y="2752"/>
                  </a:cubicBezTo>
                  <a:cubicBezTo>
                    <a:pt x="2087" y="1376"/>
                    <a:pt x="4084" y="577"/>
                    <a:pt x="6258" y="444"/>
                  </a:cubicBezTo>
                  <a:cubicBezTo>
                    <a:pt x="6524" y="400"/>
                    <a:pt x="6480" y="1"/>
                    <a:pt x="6214" y="1"/>
                  </a:cubicBezTo>
                  <a:close/>
                </a:path>
              </a:pathLst>
            </a:custGeom>
            <a:solidFill>
              <a:srgbClr val="40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0"/>
            <p:cNvSpPr/>
            <p:nvPr/>
          </p:nvSpPr>
          <p:spPr>
            <a:xfrm>
              <a:off x="4583650" y="2456400"/>
              <a:ext cx="77725" cy="131725"/>
            </a:xfrm>
            <a:custGeom>
              <a:avLst/>
              <a:gdLst/>
              <a:ahLst/>
              <a:cxnLst/>
              <a:rect l="l" t="t" r="r" b="b"/>
              <a:pathLst>
                <a:path w="3109" h="5269" extrusionOk="0">
                  <a:moveTo>
                    <a:pt x="2814" y="1"/>
                  </a:moveTo>
                  <a:cubicBezTo>
                    <a:pt x="2778" y="1"/>
                    <a:pt x="2741" y="15"/>
                    <a:pt x="2707" y="49"/>
                  </a:cubicBezTo>
                  <a:cubicBezTo>
                    <a:pt x="1110" y="1292"/>
                    <a:pt x="178" y="3022"/>
                    <a:pt x="0" y="5019"/>
                  </a:cubicBezTo>
                  <a:cubicBezTo>
                    <a:pt x="0" y="5173"/>
                    <a:pt x="135" y="5268"/>
                    <a:pt x="248" y="5268"/>
                  </a:cubicBezTo>
                  <a:cubicBezTo>
                    <a:pt x="330" y="5268"/>
                    <a:pt x="400" y="5219"/>
                    <a:pt x="400" y="5107"/>
                  </a:cubicBezTo>
                  <a:cubicBezTo>
                    <a:pt x="577" y="3199"/>
                    <a:pt x="1465" y="1558"/>
                    <a:pt x="2929" y="404"/>
                  </a:cubicBezTo>
                  <a:cubicBezTo>
                    <a:pt x="3108" y="261"/>
                    <a:pt x="2968" y="1"/>
                    <a:pt x="2814" y="1"/>
                  </a:cubicBezTo>
                  <a:close/>
                </a:path>
              </a:pathLst>
            </a:custGeom>
            <a:solidFill>
              <a:srgbClr val="40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0"/>
            <p:cNvSpPr/>
            <p:nvPr/>
          </p:nvSpPr>
          <p:spPr>
            <a:xfrm>
              <a:off x="4649100" y="2460450"/>
              <a:ext cx="84775" cy="115100"/>
            </a:xfrm>
            <a:custGeom>
              <a:avLst/>
              <a:gdLst/>
              <a:ahLst/>
              <a:cxnLst/>
              <a:rect l="l" t="t" r="r" b="b"/>
              <a:pathLst>
                <a:path w="3391" h="4604" extrusionOk="0">
                  <a:moveTo>
                    <a:pt x="336" y="1"/>
                  </a:moveTo>
                  <a:cubicBezTo>
                    <a:pt x="242" y="1"/>
                    <a:pt x="153" y="60"/>
                    <a:pt x="133" y="198"/>
                  </a:cubicBezTo>
                  <a:cubicBezTo>
                    <a:pt x="0" y="2106"/>
                    <a:pt x="1154" y="3925"/>
                    <a:pt x="2973" y="4590"/>
                  </a:cubicBezTo>
                  <a:cubicBezTo>
                    <a:pt x="2999" y="4599"/>
                    <a:pt x="3025" y="4603"/>
                    <a:pt x="3049" y="4603"/>
                  </a:cubicBezTo>
                  <a:cubicBezTo>
                    <a:pt x="3270" y="4603"/>
                    <a:pt x="3390" y="4271"/>
                    <a:pt x="3150" y="4191"/>
                  </a:cubicBezTo>
                  <a:cubicBezTo>
                    <a:pt x="1509" y="3614"/>
                    <a:pt x="400" y="2017"/>
                    <a:pt x="577" y="242"/>
                  </a:cubicBezTo>
                  <a:cubicBezTo>
                    <a:pt x="577" y="94"/>
                    <a:pt x="453" y="1"/>
                    <a:pt x="336" y="1"/>
                  </a:cubicBezTo>
                  <a:close/>
                </a:path>
              </a:pathLst>
            </a:custGeom>
            <a:solidFill>
              <a:srgbClr val="40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0"/>
            <p:cNvSpPr/>
            <p:nvPr/>
          </p:nvSpPr>
          <p:spPr>
            <a:xfrm>
              <a:off x="4073425" y="509475"/>
              <a:ext cx="1388725" cy="1805875"/>
            </a:xfrm>
            <a:custGeom>
              <a:avLst/>
              <a:gdLst/>
              <a:ahLst/>
              <a:cxnLst/>
              <a:rect l="l" t="t" r="r" b="b"/>
              <a:pathLst>
                <a:path w="55549" h="72235" extrusionOk="0">
                  <a:moveTo>
                    <a:pt x="27909" y="0"/>
                  </a:moveTo>
                  <a:cubicBezTo>
                    <a:pt x="26529" y="0"/>
                    <a:pt x="25078" y="109"/>
                    <a:pt x="23560" y="327"/>
                  </a:cubicBezTo>
                  <a:cubicBezTo>
                    <a:pt x="7853" y="2590"/>
                    <a:pt x="1110" y="6494"/>
                    <a:pt x="533" y="26726"/>
                  </a:cubicBezTo>
                  <a:cubicBezTo>
                    <a:pt x="0" y="46913"/>
                    <a:pt x="5058" y="65459"/>
                    <a:pt x="22450" y="71049"/>
                  </a:cubicBezTo>
                  <a:cubicBezTo>
                    <a:pt x="25016" y="71880"/>
                    <a:pt x="27545" y="72235"/>
                    <a:pt x="29992" y="72235"/>
                  </a:cubicBezTo>
                  <a:cubicBezTo>
                    <a:pt x="44134" y="72235"/>
                    <a:pt x="55548" y="60402"/>
                    <a:pt x="55549" y="60401"/>
                  </a:cubicBezTo>
                  <a:lnTo>
                    <a:pt x="55549" y="60401"/>
                  </a:lnTo>
                  <a:cubicBezTo>
                    <a:pt x="54951" y="60678"/>
                    <a:pt x="54383" y="60811"/>
                    <a:pt x="53845" y="60811"/>
                  </a:cubicBezTo>
                  <a:cubicBezTo>
                    <a:pt x="47839" y="60811"/>
                    <a:pt x="45568" y="44236"/>
                    <a:pt x="46586" y="26726"/>
                  </a:cubicBezTo>
                  <a:cubicBezTo>
                    <a:pt x="47589" y="9487"/>
                    <a:pt x="40839" y="0"/>
                    <a:pt x="27909" y="0"/>
                  </a:cubicBezTo>
                  <a:close/>
                </a:path>
              </a:pathLst>
            </a:custGeom>
            <a:solidFill>
              <a:srgbClr val="E6C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0"/>
            <p:cNvSpPr/>
            <p:nvPr/>
          </p:nvSpPr>
          <p:spPr>
            <a:xfrm>
              <a:off x="5217500" y="1235275"/>
              <a:ext cx="464275" cy="948775"/>
            </a:xfrm>
            <a:custGeom>
              <a:avLst/>
              <a:gdLst/>
              <a:ahLst/>
              <a:cxnLst/>
              <a:rect l="l" t="t" r="r" b="b"/>
              <a:pathLst>
                <a:path w="18571" h="37951" extrusionOk="0">
                  <a:moveTo>
                    <a:pt x="690" y="1"/>
                  </a:moveTo>
                  <a:lnTo>
                    <a:pt x="690" y="1"/>
                  </a:lnTo>
                  <a:cubicBezTo>
                    <a:pt x="1" y="16632"/>
                    <a:pt x="2352" y="31780"/>
                    <a:pt x="8084" y="31780"/>
                  </a:cubicBezTo>
                  <a:cubicBezTo>
                    <a:pt x="8621" y="31780"/>
                    <a:pt x="9189" y="31647"/>
                    <a:pt x="9786" y="31369"/>
                  </a:cubicBezTo>
                  <a:lnTo>
                    <a:pt x="9786" y="31369"/>
                  </a:lnTo>
                  <a:cubicBezTo>
                    <a:pt x="9786" y="31369"/>
                    <a:pt x="7345" y="33942"/>
                    <a:pt x="3264" y="36649"/>
                  </a:cubicBezTo>
                  <a:cubicBezTo>
                    <a:pt x="6567" y="37575"/>
                    <a:pt x="9772" y="37950"/>
                    <a:pt x="12640" y="37950"/>
                  </a:cubicBezTo>
                  <a:cubicBezTo>
                    <a:pt x="14855" y="37950"/>
                    <a:pt x="16869" y="37726"/>
                    <a:pt x="18571" y="37359"/>
                  </a:cubicBezTo>
                  <a:cubicBezTo>
                    <a:pt x="18571" y="37359"/>
                    <a:pt x="11782" y="30570"/>
                    <a:pt x="9919" y="20676"/>
                  </a:cubicBezTo>
                  <a:cubicBezTo>
                    <a:pt x="8677" y="14065"/>
                    <a:pt x="6369" y="4171"/>
                    <a:pt x="690" y="1"/>
                  </a:cubicBezTo>
                  <a:close/>
                </a:path>
              </a:pathLst>
            </a:custGeom>
            <a:solidFill>
              <a:srgbClr val="7C6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0"/>
            <p:cNvSpPr/>
            <p:nvPr/>
          </p:nvSpPr>
          <p:spPr>
            <a:xfrm>
              <a:off x="4554800" y="1184500"/>
              <a:ext cx="907350" cy="967000"/>
            </a:xfrm>
            <a:custGeom>
              <a:avLst/>
              <a:gdLst/>
              <a:ahLst/>
              <a:cxnLst/>
              <a:rect l="l" t="t" r="r" b="b"/>
              <a:pathLst>
                <a:path w="36294" h="38680" extrusionOk="0">
                  <a:moveTo>
                    <a:pt x="21194" y="0"/>
                  </a:moveTo>
                  <a:cubicBezTo>
                    <a:pt x="19643" y="0"/>
                    <a:pt x="17937" y="330"/>
                    <a:pt x="16062" y="1056"/>
                  </a:cubicBezTo>
                  <a:cubicBezTo>
                    <a:pt x="16062" y="1056"/>
                    <a:pt x="1" y="8510"/>
                    <a:pt x="9851" y="23950"/>
                  </a:cubicBezTo>
                  <a:cubicBezTo>
                    <a:pt x="15263" y="32380"/>
                    <a:pt x="22717" y="36772"/>
                    <a:pt x="29772" y="38680"/>
                  </a:cubicBezTo>
                  <a:cubicBezTo>
                    <a:pt x="33853" y="35973"/>
                    <a:pt x="36294" y="33400"/>
                    <a:pt x="36294" y="33400"/>
                  </a:cubicBezTo>
                  <a:lnTo>
                    <a:pt x="36294" y="33400"/>
                  </a:lnTo>
                  <a:cubicBezTo>
                    <a:pt x="35697" y="33678"/>
                    <a:pt x="35129" y="33811"/>
                    <a:pt x="34592" y="33811"/>
                  </a:cubicBezTo>
                  <a:cubicBezTo>
                    <a:pt x="28860" y="33811"/>
                    <a:pt x="26509" y="18663"/>
                    <a:pt x="27198" y="2032"/>
                  </a:cubicBezTo>
                  <a:cubicBezTo>
                    <a:pt x="25518" y="751"/>
                    <a:pt x="23532" y="0"/>
                    <a:pt x="21194" y="0"/>
                  </a:cubicBezTo>
                  <a:close/>
                </a:path>
              </a:pathLst>
            </a:custGeom>
            <a:solidFill>
              <a:srgbClr val="7C6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0"/>
            <p:cNvSpPr/>
            <p:nvPr/>
          </p:nvSpPr>
          <p:spPr>
            <a:xfrm>
              <a:off x="4950800" y="1785450"/>
              <a:ext cx="145325" cy="130300"/>
            </a:xfrm>
            <a:custGeom>
              <a:avLst/>
              <a:gdLst/>
              <a:ahLst/>
              <a:cxnLst/>
              <a:rect l="l" t="t" r="r" b="b"/>
              <a:pathLst>
                <a:path w="5813" h="5212" extrusionOk="0">
                  <a:moveTo>
                    <a:pt x="4836" y="0"/>
                  </a:moveTo>
                  <a:lnTo>
                    <a:pt x="4836" y="0"/>
                  </a:lnTo>
                  <a:cubicBezTo>
                    <a:pt x="4969" y="932"/>
                    <a:pt x="5014" y="1775"/>
                    <a:pt x="5014" y="2662"/>
                  </a:cubicBezTo>
                  <a:cubicBezTo>
                    <a:pt x="4969" y="3062"/>
                    <a:pt x="4969" y="3550"/>
                    <a:pt x="4881" y="3816"/>
                  </a:cubicBezTo>
                  <a:cubicBezTo>
                    <a:pt x="4748" y="4127"/>
                    <a:pt x="4570" y="4260"/>
                    <a:pt x="4260" y="4304"/>
                  </a:cubicBezTo>
                  <a:cubicBezTo>
                    <a:pt x="4198" y="4317"/>
                    <a:pt x="4135" y="4323"/>
                    <a:pt x="4072" y="4323"/>
                  </a:cubicBezTo>
                  <a:cubicBezTo>
                    <a:pt x="3497" y="4323"/>
                    <a:pt x="2854" y="3812"/>
                    <a:pt x="2174" y="3372"/>
                  </a:cubicBezTo>
                  <a:cubicBezTo>
                    <a:pt x="1464" y="2884"/>
                    <a:pt x="754" y="2352"/>
                    <a:pt x="0" y="1819"/>
                  </a:cubicBezTo>
                  <a:lnTo>
                    <a:pt x="0" y="1819"/>
                  </a:lnTo>
                  <a:cubicBezTo>
                    <a:pt x="488" y="2574"/>
                    <a:pt x="1065" y="3284"/>
                    <a:pt x="1731" y="3905"/>
                  </a:cubicBezTo>
                  <a:cubicBezTo>
                    <a:pt x="2086" y="4215"/>
                    <a:pt x="2440" y="4526"/>
                    <a:pt x="2840" y="4792"/>
                  </a:cubicBezTo>
                  <a:cubicBezTo>
                    <a:pt x="3178" y="5018"/>
                    <a:pt x="3612" y="5211"/>
                    <a:pt x="4114" y="5211"/>
                  </a:cubicBezTo>
                  <a:cubicBezTo>
                    <a:pt x="4205" y="5211"/>
                    <a:pt x="4298" y="5205"/>
                    <a:pt x="4393" y="5191"/>
                  </a:cubicBezTo>
                  <a:cubicBezTo>
                    <a:pt x="4659" y="5147"/>
                    <a:pt x="4969" y="5058"/>
                    <a:pt x="5191" y="4836"/>
                  </a:cubicBezTo>
                  <a:cubicBezTo>
                    <a:pt x="5457" y="4659"/>
                    <a:pt x="5635" y="4348"/>
                    <a:pt x="5679" y="4082"/>
                  </a:cubicBezTo>
                  <a:cubicBezTo>
                    <a:pt x="5812" y="3505"/>
                    <a:pt x="5768" y="3062"/>
                    <a:pt x="5724" y="2618"/>
                  </a:cubicBezTo>
                  <a:cubicBezTo>
                    <a:pt x="5591" y="1686"/>
                    <a:pt x="5324" y="799"/>
                    <a:pt x="4836" y="0"/>
                  </a:cubicBezTo>
                  <a:close/>
                </a:path>
              </a:pathLst>
            </a:custGeom>
            <a:solidFill>
              <a:srgbClr val="E6C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0"/>
            <p:cNvSpPr/>
            <p:nvPr/>
          </p:nvSpPr>
          <p:spPr>
            <a:xfrm>
              <a:off x="5258050" y="1742175"/>
              <a:ext cx="16650" cy="78800"/>
            </a:xfrm>
            <a:custGeom>
              <a:avLst/>
              <a:gdLst/>
              <a:ahLst/>
              <a:cxnLst/>
              <a:rect l="l" t="t" r="r" b="b"/>
              <a:pathLst>
                <a:path w="666" h="3152" extrusionOk="0">
                  <a:moveTo>
                    <a:pt x="0" y="1"/>
                  </a:moveTo>
                  <a:lnTo>
                    <a:pt x="0" y="1"/>
                  </a:lnTo>
                  <a:cubicBezTo>
                    <a:pt x="222" y="1110"/>
                    <a:pt x="399" y="2175"/>
                    <a:pt x="666" y="3151"/>
                  </a:cubicBezTo>
                  <a:cubicBezTo>
                    <a:pt x="666" y="2752"/>
                    <a:pt x="666" y="2441"/>
                    <a:pt x="621" y="2086"/>
                  </a:cubicBezTo>
                  <a:cubicBezTo>
                    <a:pt x="532" y="1376"/>
                    <a:pt x="355" y="667"/>
                    <a:pt x="0" y="1"/>
                  </a:cubicBezTo>
                  <a:close/>
                </a:path>
              </a:pathLst>
            </a:custGeom>
            <a:solidFill>
              <a:srgbClr val="E6C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0"/>
            <p:cNvSpPr/>
            <p:nvPr/>
          </p:nvSpPr>
          <p:spPr>
            <a:xfrm>
              <a:off x="5131600" y="1729975"/>
              <a:ext cx="143100" cy="129950"/>
            </a:xfrm>
            <a:custGeom>
              <a:avLst/>
              <a:gdLst/>
              <a:ahLst/>
              <a:cxnLst/>
              <a:rect l="l" t="t" r="r" b="b"/>
              <a:pathLst>
                <a:path w="5724" h="5198" extrusionOk="0">
                  <a:moveTo>
                    <a:pt x="4792" y="1"/>
                  </a:moveTo>
                  <a:lnTo>
                    <a:pt x="4792" y="1"/>
                  </a:lnTo>
                  <a:cubicBezTo>
                    <a:pt x="4925" y="888"/>
                    <a:pt x="5014" y="1776"/>
                    <a:pt x="4969" y="2619"/>
                  </a:cubicBezTo>
                  <a:cubicBezTo>
                    <a:pt x="4925" y="3018"/>
                    <a:pt x="4925" y="3506"/>
                    <a:pt x="4836" y="3817"/>
                  </a:cubicBezTo>
                  <a:cubicBezTo>
                    <a:pt x="4748" y="4127"/>
                    <a:pt x="4526" y="4216"/>
                    <a:pt x="4215" y="4305"/>
                  </a:cubicBezTo>
                  <a:cubicBezTo>
                    <a:pt x="4172" y="4311"/>
                    <a:pt x="4128" y="4314"/>
                    <a:pt x="4085" y="4314"/>
                  </a:cubicBezTo>
                  <a:cubicBezTo>
                    <a:pt x="3495" y="4314"/>
                    <a:pt x="2835" y="3783"/>
                    <a:pt x="2174" y="3329"/>
                  </a:cubicBezTo>
                  <a:cubicBezTo>
                    <a:pt x="1420" y="2840"/>
                    <a:pt x="710" y="2308"/>
                    <a:pt x="0" y="1776"/>
                  </a:cubicBezTo>
                  <a:lnTo>
                    <a:pt x="0" y="1776"/>
                  </a:lnTo>
                  <a:cubicBezTo>
                    <a:pt x="444" y="2574"/>
                    <a:pt x="1065" y="3240"/>
                    <a:pt x="1730" y="3861"/>
                  </a:cubicBezTo>
                  <a:cubicBezTo>
                    <a:pt x="2041" y="4216"/>
                    <a:pt x="2396" y="4482"/>
                    <a:pt x="2795" y="4748"/>
                  </a:cubicBezTo>
                  <a:cubicBezTo>
                    <a:pt x="3160" y="4992"/>
                    <a:pt x="3673" y="5198"/>
                    <a:pt x="4199" y="5198"/>
                  </a:cubicBezTo>
                  <a:cubicBezTo>
                    <a:pt x="4248" y="5198"/>
                    <a:pt x="4298" y="5196"/>
                    <a:pt x="4348" y="5192"/>
                  </a:cubicBezTo>
                  <a:cubicBezTo>
                    <a:pt x="4614" y="5148"/>
                    <a:pt x="4925" y="5015"/>
                    <a:pt x="5191" y="4837"/>
                  </a:cubicBezTo>
                  <a:cubicBezTo>
                    <a:pt x="5413" y="4615"/>
                    <a:pt x="5590" y="4305"/>
                    <a:pt x="5635" y="4038"/>
                  </a:cubicBezTo>
                  <a:cubicBezTo>
                    <a:pt x="5679" y="3905"/>
                    <a:pt x="5679" y="3772"/>
                    <a:pt x="5724" y="3639"/>
                  </a:cubicBezTo>
                  <a:cubicBezTo>
                    <a:pt x="5457" y="2663"/>
                    <a:pt x="5280" y="1598"/>
                    <a:pt x="5058" y="489"/>
                  </a:cubicBezTo>
                  <a:cubicBezTo>
                    <a:pt x="4969" y="312"/>
                    <a:pt x="4881" y="134"/>
                    <a:pt x="4792" y="1"/>
                  </a:cubicBezTo>
                  <a:close/>
                </a:path>
              </a:pathLst>
            </a:custGeom>
            <a:solidFill>
              <a:srgbClr val="E6C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0"/>
            <p:cNvSpPr/>
            <p:nvPr/>
          </p:nvSpPr>
          <p:spPr>
            <a:xfrm>
              <a:off x="5317925" y="1899700"/>
              <a:ext cx="143125" cy="129925"/>
            </a:xfrm>
            <a:custGeom>
              <a:avLst/>
              <a:gdLst/>
              <a:ahLst/>
              <a:cxnLst/>
              <a:rect l="l" t="t" r="r" b="b"/>
              <a:pathLst>
                <a:path w="5725" h="5197" extrusionOk="0">
                  <a:moveTo>
                    <a:pt x="4748" y="0"/>
                  </a:moveTo>
                  <a:lnTo>
                    <a:pt x="4748" y="0"/>
                  </a:lnTo>
                  <a:cubicBezTo>
                    <a:pt x="4881" y="888"/>
                    <a:pt x="4970" y="1775"/>
                    <a:pt x="4926" y="2618"/>
                  </a:cubicBezTo>
                  <a:cubicBezTo>
                    <a:pt x="4926" y="3017"/>
                    <a:pt x="4926" y="3505"/>
                    <a:pt x="4793" y="3816"/>
                  </a:cubicBezTo>
                  <a:cubicBezTo>
                    <a:pt x="4704" y="4126"/>
                    <a:pt x="4526" y="4260"/>
                    <a:pt x="4172" y="4304"/>
                  </a:cubicBezTo>
                  <a:cubicBezTo>
                    <a:pt x="4131" y="4310"/>
                    <a:pt x="4091" y="4313"/>
                    <a:pt x="4049" y="4313"/>
                  </a:cubicBezTo>
                  <a:cubicBezTo>
                    <a:pt x="3490" y="4313"/>
                    <a:pt x="2791" y="3782"/>
                    <a:pt x="2131" y="3328"/>
                  </a:cubicBezTo>
                  <a:cubicBezTo>
                    <a:pt x="1421" y="2840"/>
                    <a:pt x="711" y="2352"/>
                    <a:pt x="1" y="1819"/>
                  </a:cubicBezTo>
                  <a:lnTo>
                    <a:pt x="1" y="1819"/>
                  </a:lnTo>
                  <a:lnTo>
                    <a:pt x="45" y="1952"/>
                  </a:lnTo>
                  <a:cubicBezTo>
                    <a:pt x="489" y="2662"/>
                    <a:pt x="1066" y="3328"/>
                    <a:pt x="1687" y="3905"/>
                  </a:cubicBezTo>
                  <a:cubicBezTo>
                    <a:pt x="1997" y="4215"/>
                    <a:pt x="2352" y="4481"/>
                    <a:pt x="2752" y="4748"/>
                  </a:cubicBezTo>
                  <a:cubicBezTo>
                    <a:pt x="3117" y="4991"/>
                    <a:pt x="3629" y="5197"/>
                    <a:pt x="4155" y="5197"/>
                  </a:cubicBezTo>
                  <a:cubicBezTo>
                    <a:pt x="4205" y="5197"/>
                    <a:pt x="4255" y="5195"/>
                    <a:pt x="4305" y="5191"/>
                  </a:cubicBezTo>
                  <a:cubicBezTo>
                    <a:pt x="4571" y="5147"/>
                    <a:pt x="4881" y="5014"/>
                    <a:pt x="5148" y="4836"/>
                  </a:cubicBezTo>
                  <a:cubicBezTo>
                    <a:pt x="5369" y="4615"/>
                    <a:pt x="5547" y="4304"/>
                    <a:pt x="5591" y="4038"/>
                  </a:cubicBezTo>
                  <a:cubicBezTo>
                    <a:pt x="5724" y="3505"/>
                    <a:pt x="5680" y="3062"/>
                    <a:pt x="5636" y="2574"/>
                  </a:cubicBezTo>
                  <a:cubicBezTo>
                    <a:pt x="5547" y="1686"/>
                    <a:pt x="5236" y="755"/>
                    <a:pt x="4748" y="0"/>
                  </a:cubicBezTo>
                  <a:close/>
                </a:path>
              </a:pathLst>
            </a:custGeom>
            <a:solidFill>
              <a:srgbClr val="E6C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0"/>
            <p:cNvSpPr/>
            <p:nvPr/>
          </p:nvSpPr>
          <p:spPr>
            <a:xfrm>
              <a:off x="5316825" y="1944050"/>
              <a:ext cx="2250" cy="4475"/>
            </a:xfrm>
            <a:custGeom>
              <a:avLst/>
              <a:gdLst/>
              <a:ahLst/>
              <a:cxnLst/>
              <a:rect l="l" t="t" r="r" b="b"/>
              <a:pathLst>
                <a:path w="90" h="179" extrusionOk="0">
                  <a:moveTo>
                    <a:pt x="1" y="1"/>
                  </a:moveTo>
                  <a:lnTo>
                    <a:pt x="89" y="178"/>
                  </a:lnTo>
                  <a:lnTo>
                    <a:pt x="89" y="178"/>
                  </a:lnTo>
                  <a:lnTo>
                    <a:pt x="45" y="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6C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0"/>
            <p:cNvSpPr/>
            <p:nvPr/>
          </p:nvSpPr>
          <p:spPr>
            <a:xfrm>
              <a:off x="5285775" y="1652350"/>
              <a:ext cx="144225" cy="130225"/>
            </a:xfrm>
            <a:custGeom>
              <a:avLst/>
              <a:gdLst/>
              <a:ahLst/>
              <a:cxnLst/>
              <a:rect l="l" t="t" r="r" b="b"/>
              <a:pathLst>
                <a:path w="5769" h="5209" extrusionOk="0">
                  <a:moveTo>
                    <a:pt x="4792" y="0"/>
                  </a:moveTo>
                  <a:lnTo>
                    <a:pt x="4792" y="0"/>
                  </a:lnTo>
                  <a:cubicBezTo>
                    <a:pt x="4925" y="888"/>
                    <a:pt x="5014" y="1775"/>
                    <a:pt x="4969" y="2618"/>
                  </a:cubicBezTo>
                  <a:cubicBezTo>
                    <a:pt x="4969" y="3062"/>
                    <a:pt x="4969" y="3505"/>
                    <a:pt x="4836" y="3816"/>
                  </a:cubicBezTo>
                  <a:cubicBezTo>
                    <a:pt x="4748" y="4126"/>
                    <a:pt x="4570" y="4260"/>
                    <a:pt x="4215" y="4304"/>
                  </a:cubicBezTo>
                  <a:cubicBezTo>
                    <a:pt x="4175" y="4310"/>
                    <a:pt x="4134" y="4313"/>
                    <a:pt x="4093" y="4313"/>
                  </a:cubicBezTo>
                  <a:cubicBezTo>
                    <a:pt x="3534" y="4313"/>
                    <a:pt x="2835" y="3782"/>
                    <a:pt x="2174" y="3328"/>
                  </a:cubicBezTo>
                  <a:cubicBezTo>
                    <a:pt x="1464" y="2840"/>
                    <a:pt x="755" y="2307"/>
                    <a:pt x="0" y="1775"/>
                  </a:cubicBezTo>
                  <a:lnTo>
                    <a:pt x="0" y="1775"/>
                  </a:lnTo>
                  <a:cubicBezTo>
                    <a:pt x="444" y="2574"/>
                    <a:pt x="1065" y="3283"/>
                    <a:pt x="1731" y="3905"/>
                  </a:cubicBezTo>
                  <a:cubicBezTo>
                    <a:pt x="2041" y="4215"/>
                    <a:pt x="2396" y="4481"/>
                    <a:pt x="2795" y="4792"/>
                  </a:cubicBezTo>
                  <a:cubicBezTo>
                    <a:pt x="3141" y="4984"/>
                    <a:pt x="3619" y="5209"/>
                    <a:pt x="4115" y="5209"/>
                  </a:cubicBezTo>
                  <a:cubicBezTo>
                    <a:pt x="4192" y="5209"/>
                    <a:pt x="4270" y="5203"/>
                    <a:pt x="4348" y="5191"/>
                  </a:cubicBezTo>
                  <a:cubicBezTo>
                    <a:pt x="4659" y="5147"/>
                    <a:pt x="4925" y="5058"/>
                    <a:pt x="5191" y="4836"/>
                  </a:cubicBezTo>
                  <a:cubicBezTo>
                    <a:pt x="5413" y="4614"/>
                    <a:pt x="5591" y="4348"/>
                    <a:pt x="5679" y="4038"/>
                  </a:cubicBezTo>
                  <a:cubicBezTo>
                    <a:pt x="5768" y="3505"/>
                    <a:pt x="5724" y="3062"/>
                    <a:pt x="5679" y="2574"/>
                  </a:cubicBezTo>
                  <a:cubicBezTo>
                    <a:pt x="5591" y="1686"/>
                    <a:pt x="5280" y="754"/>
                    <a:pt x="4792" y="0"/>
                  </a:cubicBezTo>
                  <a:close/>
                </a:path>
              </a:pathLst>
            </a:custGeom>
            <a:solidFill>
              <a:srgbClr val="E6C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0"/>
            <p:cNvSpPr/>
            <p:nvPr/>
          </p:nvSpPr>
          <p:spPr>
            <a:xfrm>
              <a:off x="4946350" y="1574700"/>
              <a:ext cx="144225" cy="130300"/>
            </a:xfrm>
            <a:custGeom>
              <a:avLst/>
              <a:gdLst/>
              <a:ahLst/>
              <a:cxnLst/>
              <a:rect l="l" t="t" r="r" b="b"/>
              <a:pathLst>
                <a:path w="5769" h="5212" extrusionOk="0">
                  <a:moveTo>
                    <a:pt x="4792" y="0"/>
                  </a:moveTo>
                  <a:cubicBezTo>
                    <a:pt x="4926" y="932"/>
                    <a:pt x="5014" y="1775"/>
                    <a:pt x="4970" y="2663"/>
                  </a:cubicBezTo>
                  <a:cubicBezTo>
                    <a:pt x="4926" y="3062"/>
                    <a:pt x="4926" y="3550"/>
                    <a:pt x="4837" y="3816"/>
                  </a:cubicBezTo>
                  <a:cubicBezTo>
                    <a:pt x="4748" y="4127"/>
                    <a:pt x="4526" y="4260"/>
                    <a:pt x="4216" y="4304"/>
                  </a:cubicBezTo>
                  <a:cubicBezTo>
                    <a:pt x="4154" y="4317"/>
                    <a:pt x="4091" y="4324"/>
                    <a:pt x="4028" y="4324"/>
                  </a:cubicBezTo>
                  <a:cubicBezTo>
                    <a:pt x="3453" y="4324"/>
                    <a:pt x="2810" y="3812"/>
                    <a:pt x="2130" y="3372"/>
                  </a:cubicBezTo>
                  <a:cubicBezTo>
                    <a:pt x="1421" y="2884"/>
                    <a:pt x="711" y="2352"/>
                    <a:pt x="1" y="1820"/>
                  </a:cubicBezTo>
                  <a:lnTo>
                    <a:pt x="1" y="1820"/>
                  </a:lnTo>
                  <a:cubicBezTo>
                    <a:pt x="444" y="2574"/>
                    <a:pt x="1066" y="3284"/>
                    <a:pt x="1731" y="3905"/>
                  </a:cubicBezTo>
                  <a:cubicBezTo>
                    <a:pt x="2042" y="4215"/>
                    <a:pt x="2397" y="4526"/>
                    <a:pt x="2796" y="4792"/>
                  </a:cubicBezTo>
                  <a:cubicBezTo>
                    <a:pt x="3134" y="5018"/>
                    <a:pt x="3568" y="5211"/>
                    <a:pt x="4070" y="5211"/>
                  </a:cubicBezTo>
                  <a:cubicBezTo>
                    <a:pt x="4161" y="5211"/>
                    <a:pt x="4254" y="5205"/>
                    <a:pt x="4349" y="5191"/>
                  </a:cubicBezTo>
                  <a:cubicBezTo>
                    <a:pt x="4615" y="5147"/>
                    <a:pt x="4926" y="5058"/>
                    <a:pt x="5147" y="4837"/>
                  </a:cubicBezTo>
                  <a:cubicBezTo>
                    <a:pt x="5414" y="4659"/>
                    <a:pt x="5591" y="4348"/>
                    <a:pt x="5635" y="4082"/>
                  </a:cubicBezTo>
                  <a:cubicBezTo>
                    <a:pt x="5769" y="3505"/>
                    <a:pt x="5724" y="3062"/>
                    <a:pt x="5680" y="2618"/>
                  </a:cubicBezTo>
                  <a:cubicBezTo>
                    <a:pt x="5547" y="1686"/>
                    <a:pt x="5281" y="799"/>
                    <a:pt x="4792" y="0"/>
                  </a:cubicBezTo>
                  <a:close/>
                </a:path>
              </a:pathLst>
            </a:custGeom>
            <a:solidFill>
              <a:srgbClr val="E6C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0"/>
            <p:cNvSpPr/>
            <p:nvPr/>
          </p:nvSpPr>
          <p:spPr>
            <a:xfrm>
              <a:off x="5234750" y="1389450"/>
              <a:ext cx="25525" cy="127600"/>
            </a:xfrm>
            <a:custGeom>
              <a:avLst/>
              <a:gdLst/>
              <a:ahLst/>
              <a:cxnLst/>
              <a:rect l="l" t="t" r="r" b="b"/>
              <a:pathLst>
                <a:path w="1021" h="5104" extrusionOk="0">
                  <a:moveTo>
                    <a:pt x="45" y="1"/>
                  </a:moveTo>
                  <a:cubicBezTo>
                    <a:pt x="178" y="933"/>
                    <a:pt x="267" y="1776"/>
                    <a:pt x="222" y="2619"/>
                  </a:cubicBezTo>
                  <a:cubicBezTo>
                    <a:pt x="222" y="3062"/>
                    <a:pt x="178" y="3506"/>
                    <a:pt x="89" y="3817"/>
                  </a:cubicBezTo>
                  <a:cubicBezTo>
                    <a:pt x="45" y="3905"/>
                    <a:pt x="45" y="3994"/>
                    <a:pt x="0" y="4038"/>
                  </a:cubicBezTo>
                  <a:cubicBezTo>
                    <a:pt x="0" y="4393"/>
                    <a:pt x="0" y="4748"/>
                    <a:pt x="45" y="5103"/>
                  </a:cubicBezTo>
                  <a:cubicBezTo>
                    <a:pt x="178" y="5015"/>
                    <a:pt x="311" y="4970"/>
                    <a:pt x="444" y="4837"/>
                  </a:cubicBezTo>
                  <a:cubicBezTo>
                    <a:pt x="666" y="4660"/>
                    <a:pt x="843" y="4349"/>
                    <a:pt x="888" y="4083"/>
                  </a:cubicBezTo>
                  <a:cubicBezTo>
                    <a:pt x="1021" y="3506"/>
                    <a:pt x="976" y="3062"/>
                    <a:pt x="932" y="2619"/>
                  </a:cubicBezTo>
                  <a:cubicBezTo>
                    <a:pt x="843" y="1687"/>
                    <a:pt x="533" y="800"/>
                    <a:pt x="45" y="1"/>
                  </a:cubicBezTo>
                  <a:close/>
                </a:path>
              </a:pathLst>
            </a:custGeom>
            <a:solidFill>
              <a:srgbClr val="E6C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0"/>
            <p:cNvSpPr/>
            <p:nvPr/>
          </p:nvSpPr>
          <p:spPr>
            <a:xfrm>
              <a:off x="5116075" y="1434950"/>
              <a:ext cx="119800" cy="84800"/>
            </a:xfrm>
            <a:custGeom>
              <a:avLst/>
              <a:gdLst/>
              <a:ahLst/>
              <a:cxnLst/>
              <a:rect l="l" t="t" r="r" b="b"/>
              <a:pathLst>
                <a:path w="4792" h="3392" extrusionOk="0">
                  <a:moveTo>
                    <a:pt x="0" y="0"/>
                  </a:moveTo>
                  <a:lnTo>
                    <a:pt x="0" y="0"/>
                  </a:lnTo>
                  <a:cubicBezTo>
                    <a:pt x="444" y="754"/>
                    <a:pt x="1065" y="1464"/>
                    <a:pt x="1730" y="2085"/>
                  </a:cubicBezTo>
                  <a:cubicBezTo>
                    <a:pt x="2041" y="2396"/>
                    <a:pt x="2396" y="2662"/>
                    <a:pt x="2795" y="2973"/>
                  </a:cubicBezTo>
                  <a:cubicBezTo>
                    <a:pt x="3133" y="3198"/>
                    <a:pt x="3599" y="3392"/>
                    <a:pt x="4084" y="3392"/>
                  </a:cubicBezTo>
                  <a:cubicBezTo>
                    <a:pt x="4172" y="3392"/>
                    <a:pt x="4260" y="3386"/>
                    <a:pt x="4348" y="3372"/>
                  </a:cubicBezTo>
                  <a:cubicBezTo>
                    <a:pt x="4481" y="3372"/>
                    <a:pt x="4614" y="3328"/>
                    <a:pt x="4792" y="3283"/>
                  </a:cubicBezTo>
                  <a:cubicBezTo>
                    <a:pt x="4747" y="2928"/>
                    <a:pt x="4747" y="2573"/>
                    <a:pt x="4747" y="2218"/>
                  </a:cubicBezTo>
                  <a:cubicBezTo>
                    <a:pt x="4614" y="2396"/>
                    <a:pt x="4481" y="2440"/>
                    <a:pt x="4215" y="2485"/>
                  </a:cubicBezTo>
                  <a:cubicBezTo>
                    <a:pt x="4161" y="2497"/>
                    <a:pt x="4105" y="2503"/>
                    <a:pt x="4048" y="2503"/>
                  </a:cubicBezTo>
                  <a:cubicBezTo>
                    <a:pt x="3497" y="2503"/>
                    <a:pt x="2817" y="1955"/>
                    <a:pt x="2174" y="1553"/>
                  </a:cubicBezTo>
                  <a:cubicBezTo>
                    <a:pt x="1420" y="1065"/>
                    <a:pt x="710" y="532"/>
                    <a:pt x="0" y="0"/>
                  </a:cubicBezTo>
                  <a:close/>
                </a:path>
              </a:pathLst>
            </a:custGeom>
            <a:solidFill>
              <a:srgbClr val="E6C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0"/>
            <p:cNvSpPr/>
            <p:nvPr/>
          </p:nvSpPr>
          <p:spPr>
            <a:xfrm>
              <a:off x="5131600" y="1915225"/>
              <a:ext cx="144200" cy="129950"/>
            </a:xfrm>
            <a:custGeom>
              <a:avLst/>
              <a:gdLst/>
              <a:ahLst/>
              <a:cxnLst/>
              <a:rect l="l" t="t" r="r" b="b"/>
              <a:pathLst>
                <a:path w="5768" h="5198" extrusionOk="0">
                  <a:moveTo>
                    <a:pt x="4792" y="0"/>
                  </a:moveTo>
                  <a:lnTo>
                    <a:pt x="4792" y="0"/>
                  </a:lnTo>
                  <a:cubicBezTo>
                    <a:pt x="4925" y="888"/>
                    <a:pt x="5014" y="1775"/>
                    <a:pt x="4969" y="2618"/>
                  </a:cubicBezTo>
                  <a:cubicBezTo>
                    <a:pt x="4925" y="3017"/>
                    <a:pt x="4925" y="3505"/>
                    <a:pt x="4836" y="3816"/>
                  </a:cubicBezTo>
                  <a:cubicBezTo>
                    <a:pt x="4748" y="4127"/>
                    <a:pt x="4526" y="4260"/>
                    <a:pt x="4215" y="4304"/>
                  </a:cubicBezTo>
                  <a:cubicBezTo>
                    <a:pt x="4172" y="4310"/>
                    <a:pt x="4128" y="4313"/>
                    <a:pt x="4085" y="4313"/>
                  </a:cubicBezTo>
                  <a:cubicBezTo>
                    <a:pt x="3495" y="4313"/>
                    <a:pt x="2835" y="3782"/>
                    <a:pt x="2174" y="3328"/>
                  </a:cubicBezTo>
                  <a:cubicBezTo>
                    <a:pt x="1420" y="2840"/>
                    <a:pt x="710" y="2308"/>
                    <a:pt x="0" y="1775"/>
                  </a:cubicBezTo>
                  <a:lnTo>
                    <a:pt x="0" y="1775"/>
                  </a:lnTo>
                  <a:cubicBezTo>
                    <a:pt x="444" y="2574"/>
                    <a:pt x="1065" y="3284"/>
                    <a:pt x="1730" y="3905"/>
                  </a:cubicBezTo>
                  <a:cubicBezTo>
                    <a:pt x="2041" y="4215"/>
                    <a:pt x="2396" y="4482"/>
                    <a:pt x="2795" y="4748"/>
                  </a:cubicBezTo>
                  <a:cubicBezTo>
                    <a:pt x="3160" y="4991"/>
                    <a:pt x="3673" y="5197"/>
                    <a:pt x="4199" y="5197"/>
                  </a:cubicBezTo>
                  <a:cubicBezTo>
                    <a:pt x="4248" y="5197"/>
                    <a:pt x="4298" y="5195"/>
                    <a:pt x="4348" y="5191"/>
                  </a:cubicBezTo>
                  <a:cubicBezTo>
                    <a:pt x="4614" y="5147"/>
                    <a:pt x="4925" y="5014"/>
                    <a:pt x="5191" y="4837"/>
                  </a:cubicBezTo>
                  <a:cubicBezTo>
                    <a:pt x="5413" y="4615"/>
                    <a:pt x="5590" y="4304"/>
                    <a:pt x="5635" y="4038"/>
                  </a:cubicBezTo>
                  <a:cubicBezTo>
                    <a:pt x="5768" y="3505"/>
                    <a:pt x="5724" y="3062"/>
                    <a:pt x="5679" y="2574"/>
                  </a:cubicBezTo>
                  <a:cubicBezTo>
                    <a:pt x="5590" y="1642"/>
                    <a:pt x="5280" y="755"/>
                    <a:pt x="4792" y="0"/>
                  </a:cubicBezTo>
                  <a:close/>
                </a:path>
              </a:pathLst>
            </a:custGeom>
            <a:solidFill>
              <a:srgbClr val="E6C2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0"/>
            <p:cNvSpPr/>
            <p:nvPr/>
          </p:nvSpPr>
          <p:spPr>
            <a:xfrm>
              <a:off x="4267525" y="1809850"/>
              <a:ext cx="86550" cy="78775"/>
            </a:xfrm>
            <a:custGeom>
              <a:avLst/>
              <a:gdLst/>
              <a:ahLst/>
              <a:cxnLst/>
              <a:rect l="l" t="t" r="r" b="b"/>
              <a:pathLst>
                <a:path w="3462" h="3151" extrusionOk="0">
                  <a:moveTo>
                    <a:pt x="3106" y="0"/>
                  </a:moveTo>
                  <a:cubicBezTo>
                    <a:pt x="3106" y="577"/>
                    <a:pt x="3062" y="1110"/>
                    <a:pt x="2973" y="1642"/>
                  </a:cubicBezTo>
                  <a:cubicBezTo>
                    <a:pt x="2929" y="1864"/>
                    <a:pt x="2885" y="2174"/>
                    <a:pt x="2796" y="2352"/>
                  </a:cubicBezTo>
                  <a:cubicBezTo>
                    <a:pt x="2707" y="2529"/>
                    <a:pt x="2574" y="2574"/>
                    <a:pt x="2397" y="2574"/>
                  </a:cubicBezTo>
                  <a:lnTo>
                    <a:pt x="2352" y="2574"/>
                  </a:lnTo>
                  <a:cubicBezTo>
                    <a:pt x="1953" y="2574"/>
                    <a:pt x="1598" y="2130"/>
                    <a:pt x="1199" y="1775"/>
                  </a:cubicBezTo>
                  <a:cubicBezTo>
                    <a:pt x="799" y="1420"/>
                    <a:pt x="400" y="1021"/>
                    <a:pt x="1" y="622"/>
                  </a:cubicBezTo>
                  <a:lnTo>
                    <a:pt x="1" y="622"/>
                  </a:lnTo>
                  <a:cubicBezTo>
                    <a:pt x="223" y="1154"/>
                    <a:pt x="533" y="1642"/>
                    <a:pt x="844" y="2086"/>
                  </a:cubicBezTo>
                  <a:cubicBezTo>
                    <a:pt x="1021" y="2308"/>
                    <a:pt x="1199" y="2529"/>
                    <a:pt x="1420" y="2707"/>
                  </a:cubicBezTo>
                  <a:cubicBezTo>
                    <a:pt x="1642" y="2929"/>
                    <a:pt x="1953" y="3106"/>
                    <a:pt x="2352" y="3151"/>
                  </a:cubicBezTo>
                  <a:cubicBezTo>
                    <a:pt x="2530" y="3151"/>
                    <a:pt x="2707" y="3106"/>
                    <a:pt x="2885" y="3017"/>
                  </a:cubicBezTo>
                  <a:cubicBezTo>
                    <a:pt x="3062" y="2884"/>
                    <a:pt x="3195" y="2751"/>
                    <a:pt x="3240" y="2574"/>
                  </a:cubicBezTo>
                  <a:cubicBezTo>
                    <a:pt x="3373" y="2219"/>
                    <a:pt x="3417" y="1953"/>
                    <a:pt x="3417" y="1686"/>
                  </a:cubicBezTo>
                  <a:cubicBezTo>
                    <a:pt x="3461" y="1110"/>
                    <a:pt x="3373" y="533"/>
                    <a:pt x="3106" y="0"/>
                  </a:cubicBezTo>
                  <a:close/>
                </a:path>
              </a:pathLst>
            </a:custGeom>
            <a:solidFill>
              <a:srgbClr val="B1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0"/>
            <p:cNvSpPr/>
            <p:nvPr/>
          </p:nvSpPr>
          <p:spPr>
            <a:xfrm>
              <a:off x="4384000" y="1793200"/>
              <a:ext cx="85425" cy="78800"/>
            </a:xfrm>
            <a:custGeom>
              <a:avLst/>
              <a:gdLst/>
              <a:ahLst/>
              <a:cxnLst/>
              <a:rect l="l" t="t" r="r" b="b"/>
              <a:pathLst>
                <a:path w="3417" h="3152" extrusionOk="0">
                  <a:moveTo>
                    <a:pt x="3106" y="1"/>
                  </a:moveTo>
                  <a:cubicBezTo>
                    <a:pt x="3106" y="578"/>
                    <a:pt x="3062" y="1110"/>
                    <a:pt x="2929" y="1643"/>
                  </a:cubicBezTo>
                  <a:cubicBezTo>
                    <a:pt x="2884" y="1864"/>
                    <a:pt x="2840" y="2175"/>
                    <a:pt x="2751" y="2352"/>
                  </a:cubicBezTo>
                  <a:cubicBezTo>
                    <a:pt x="2662" y="2530"/>
                    <a:pt x="2529" y="2574"/>
                    <a:pt x="2352" y="2574"/>
                  </a:cubicBezTo>
                  <a:lnTo>
                    <a:pt x="2307" y="2574"/>
                  </a:lnTo>
                  <a:cubicBezTo>
                    <a:pt x="1952" y="2574"/>
                    <a:pt x="1553" y="2175"/>
                    <a:pt x="1154" y="1776"/>
                  </a:cubicBezTo>
                  <a:cubicBezTo>
                    <a:pt x="755" y="1421"/>
                    <a:pt x="400" y="1021"/>
                    <a:pt x="0" y="622"/>
                  </a:cubicBezTo>
                  <a:lnTo>
                    <a:pt x="0" y="622"/>
                  </a:lnTo>
                  <a:cubicBezTo>
                    <a:pt x="178" y="1154"/>
                    <a:pt x="488" y="1643"/>
                    <a:pt x="843" y="2086"/>
                  </a:cubicBezTo>
                  <a:cubicBezTo>
                    <a:pt x="1021" y="2308"/>
                    <a:pt x="1198" y="2530"/>
                    <a:pt x="1420" y="2707"/>
                  </a:cubicBezTo>
                  <a:cubicBezTo>
                    <a:pt x="1642" y="2929"/>
                    <a:pt x="1952" y="3107"/>
                    <a:pt x="2307" y="3151"/>
                  </a:cubicBezTo>
                  <a:lnTo>
                    <a:pt x="2352" y="3151"/>
                  </a:lnTo>
                  <a:cubicBezTo>
                    <a:pt x="2485" y="3151"/>
                    <a:pt x="2707" y="3107"/>
                    <a:pt x="2840" y="3018"/>
                  </a:cubicBezTo>
                  <a:cubicBezTo>
                    <a:pt x="3017" y="2885"/>
                    <a:pt x="3150" y="2752"/>
                    <a:pt x="3239" y="2574"/>
                  </a:cubicBezTo>
                  <a:cubicBezTo>
                    <a:pt x="3328" y="2264"/>
                    <a:pt x="3372" y="1953"/>
                    <a:pt x="3372" y="1687"/>
                  </a:cubicBezTo>
                  <a:cubicBezTo>
                    <a:pt x="3417" y="1110"/>
                    <a:pt x="3328" y="533"/>
                    <a:pt x="3106" y="1"/>
                  </a:cubicBezTo>
                  <a:close/>
                </a:path>
              </a:pathLst>
            </a:custGeom>
            <a:solidFill>
              <a:srgbClr val="B1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0"/>
            <p:cNvSpPr/>
            <p:nvPr/>
          </p:nvSpPr>
          <p:spPr>
            <a:xfrm>
              <a:off x="4480500" y="1915225"/>
              <a:ext cx="85425" cy="78775"/>
            </a:xfrm>
            <a:custGeom>
              <a:avLst/>
              <a:gdLst/>
              <a:ahLst/>
              <a:cxnLst/>
              <a:rect l="l" t="t" r="r" b="b"/>
              <a:pathLst>
                <a:path w="3417" h="3151" extrusionOk="0">
                  <a:moveTo>
                    <a:pt x="3106" y="0"/>
                  </a:moveTo>
                  <a:cubicBezTo>
                    <a:pt x="3106" y="577"/>
                    <a:pt x="3062" y="1110"/>
                    <a:pt x="2929" y="1642"/>
                  </a:cubicBezTo>
                  <a:cubicBezTo>
                    <a:pt x="2884" y="1908"/>
                    <a:pt x="2840" y="2174"/>
                    <a:pt x="2751" y="2352"/>
                  </a:cubicBezTo>
                  <a:cubicBezTo>
                    <a:pt x="2662" y="2529"/>
                    <a:pt x="2529" y="2574"/>
                    <a:pt x="2352" y="2574"/>
                  </a:cubicBezTo>
                  <a:lnTo>
                    <a:pt x="2307" y="2574"/>
                  </a:lnTo>
                  <a:cubicBezTo>
                    <a:pt x="1952" y="2574"/>
                    <a:pt x="1553" y="2174"/>
                    <a:pt x="1154" y="1819"/>
                  </a:cubicBezTo>
                  <a:cubicBezTo>
                    <a:pt x="755" y="1420"/>
                    <a:pt x="400" y="1021"/>
                    <a:pt x="0" y="622"/>
                  </a:cubicBezTo>
                  <a:lnTo>
                    <a:pt x="0" y="622"/>
                  </a:lnTo>
                  <a:cubicBezTo>
                    <a:pt x="178" y="1154"/>
                    <a:pt x="488" y="1642"/>
                    <a:pt x="843" y="2086"/>
                  </a:cubicBezTo>
                  <a:cubicBezTo>
                    <a:pt x="1021" y="2308"/>
                    <a:pt x="1198" y="2529"/>
                    <a:pt x="1420" y="2751"/>
                  </a:cubicBezTo>
                  <a:cubicBezTo>
                    <a:pt x="1642" y="2929"/>
                    <a:pt x="1952" y="3151"/>
                    <a:pt x="2307" y="3151"/>
                  </a:cubicBezTo>
                  <a:lnTo>
                    <a:pt x="2352" y="3151"/>
                  </a:lnTo>
                  <a:cubicBezTo>
                    <a:pt x="2485" y="3151"/>
                    <a:pt x="2707" y="3106"/>
                    <a:pt x="2840" y="3017"/>
                  </a:cubicBezTo>
                  <a:cubicBezTo>
                    <a:pt x="3017" y="2929"/>
                    <a:pt x="3150" y="2751"/>
                    <a:pt x="3239" y="2574"/>
                  </a:cubicBezTo>
                  <a:cubicBezTo>
                    <a:pt x="3328" y="2263"/>
                    <a:pt x="3372" y="1997"/>
                    <a:pt x="3372" y="1686"/>
                  </a:cubicBezTo>
                  <a:cubicBezTo>
                    <a:pt x="3417" y="1110"/>
                    <a:pt x="3328" y="533"/>
                    <a:pt x="3106" y="0"/>
                  </a:cubicBezTo>
                  <a:close/>
                </a:path>
              </a:pathLst>
            </a:custGeom>
            <a:solidFill>
              <a:srgbClr val="B1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0"/>
            <p:cNvSpPr/>
            <p:nvPr/>
          </p:nvSpPr>
          <p:spPr>
            <a:xfrm>
              <a:off x="4480500" y="2097125"/>
              <a:ext cx="85425" cy="77675"/>
            </a:xfrm>
            <a:custGeom>
              <a:avLst/>
              <a:gdLst/>
              <a:ahLst/>
              <a:cxnLst/>
              <a:rect l="l" t="t" r="r" b="b"/>
              <a:pathLst>
                <a:path w="3417" h="3107" extrusionOk="0">
                  <a:moveTo>
                    <a:pt x="3106" y="1"/>
                  </a:moveTo>
                  <a:cubicBezTo>
                    <a:pt x="3106" y="533"/>
                    <a:pt x="3062" y="1066"/>
                    <a:pt x="2929" y="1598"/>
                  </a:cubicBezTo>
                  <a:cubicBezTo>
                    <a:pt x="2884" y="1864"/>
                    <a:pt x="2840" y="2130"/>
                    <a:pt x="2751" y="2308"/>
                  </a:cubicBezTo>
                  <a:cubicBezTo>
                    <a:pt x="2662" y="2485"/>
                    <a:pt x="2529" y="2574"/>
                    <a:pt x="2352" y="2574"/>
                  </a:cubicBezTo>
                  <a:lnTo>
                    <a:pt x="2307" y="2574"/>
                  </a:lnTo>
                  <a:cubicBezTo>
                    <a:pt x="1952" y="2574"/>
                    <a:pt x="1553" y="2130"/>
                    <a:pt x="1154" y="1775"/>
                  </a:cubicBezTo>
                  <a:cubicBezTo>
                    <a:pt x="755" y="1376"/>
                    <a:pt x="400" y="1021"/>
                    <a:pt x="0" y="622"/>
                  </a:cubicBezTo>
                  <a:lnTo>
                    <a:pt x="0" y="622"/>
                  </a:lnTo>
                  <a:cubicBezTo>
                    <a:pt x="178" y="1110"/>
                    <a:pt x="488" y="1598"/>
                    <a:pt x="843" y="2042"/>
                  </a:cubicBezTo>
                  <a:cubicBezTo>
                    <a:pt x="1021" y="2264"/>
                    <a:pt x="1198" y="2485"/>
                    <a:pt x="1420" y="2707"/>
                  </a:cubicBezTo>
                  <a:cubicBezTo>
                    <a:pt x="1642" y="2885"/>
                    <a:pt x="1952" y="3107"/>
                    <a:pt x="2307" y="3107"/>
                  </a:cubicBezTo>
                  <a:lnTo>
                    <a:pt x="2352" y="3107"/>
                  </a:lnTo>
                  <a:cubicBezTo>
                    <a:pt x="2485" y="3107"/>
                    <a:pt x="2707" y="3062"/>
                    <a:pt x="2840" y="2973"/>
                  </a:cubicBezTo>
                  <a:cubicBezTo>
                    <a:pt x="3017" y="2885"/>
                    <a:pt x="3150" y="2707"/>
                    <a:pt x="3239" y="2530"/>
                  </a:cubicBezTo>
                  <a:cubicBezTo>
                    <a:pt x="3328" y="2219"/>
                    <a:pt x="3372" y="1953"/>
                    <a:pt x="3372" y="1642"/>
                  </a:cubicBezTo>
                  <a:cubicBezTo>
                    <a:pt x="3417" y="1066"/>
                    <a:pt x="3328" y="489"/>
                    <a:pt x="3106" y="1"/>
                  </a:cubicBezTo>
                  <a:close/>
                </a:path>
              </a:pathLst>
            </a:custGeom>
            <a:solidFill>
              <a:srgbClr val="B1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0"/>
            <p:cNvSpPr/>
            <p:nvPr/>
          </p:nvSpPr>
          <p:spPr>
            <a:xfrm>
              <a:off x="4542600" y="1682300"/>
              <a:ext cx="85450" cy="77650"/>
            </a:xfrm>
            <a:custGeom>
              <a:avLst/>
              <a:gdLst/>
              <a:ahLst/>
              <a:cxnLst/>
              <a:rect l="l" t="t" r="r" b="b"/>
              <a:pathLst>
                <a:path w="3418" h="3106" extrusionOk="0">
                  <a:moveTo>
                    <a:pt x="3107" y="0"/>
                  </a:moveTo>
                  <a:cubicBezTo>
                    <a:pt x="3107" y="577"/>
                    <a:pt x="3062" y="1109"/>
                    <a:pt x="2929" y="1642"/>
                  </a:cubicBezTo>
                  <a:cubicBezTo>
                    <a:pt x="2885" y="1864"/>
                    <a:pt x="2840" y="2174"/>
                    <a:pt x="2752" y="2352"/>
                  </a:cubicBezTo>
                  <a:cubicBezTo>
                    <a:pt x="2663" y="2529"/>
                    <a:pt x="2530" y="2573"/>
                    <a:pt x="2352" y="2573"/>
                  </a:cubicBezTo>
                  <a:lnTo>
                    <a:pt x="2308" y="2573"/>
                  </a:lnTo>
                  <a:cubicBezTo>
                    <a:pt x="1953" y="2573"/>
                    <a:pt x="1554" y="2130"/>
                    <a:pt x="1154" y="1775"/>
                  </a:cubicBezTo>
                  <a:cubicBezTo>
                    <a:pt x="755" y="1420"/>
                    <a:pt x="400" y="1021"/>
                    <a:pt x="1" y="621"/>
                  </a:cubicBezTo>
                  <a:lnTo>
                    <a:pt x="1" y="621"/>
                  </a:lnTo>
                  <a:cubicBezTo>
                    <a:pt x="178" y="1154"/>
                    <a:pt x="489" y="1642"/>
                    <a:pt x="844" y="2085"/>
                  </a:cubicBezTo>
                  <a:cubicBezTo>
                    <a:pt x="1021" y="2307"/>
                    <a:pt x="1199" y="2529"/>
                    <a:pt x="1421" y="2707"/>
                  </a:cubicBezTo>
                  <a:cubicBezTo>
                    <a:pt x="1642" y="2928"/>
                    <a:pt x="1953" y="3106"/>
                    <a:pt x="2308" y="3106"/>
                  </a:cubicBezTo>
                  <a:lnTo>
                    <a:pt x="2352" y="3106"/>
                  </a:lnTo>
                  <a:cubicBezTo>
                    <a:pt x="2485" y="3106"/>
                    <a:pt x="2707" y="3106"/>
                    <a:pt x="2840" y="2973"/>
                  </a:cubicBezTo>
                  <a:cubicBezTo>
                    <a:pt x="3018" y="2884"/>
                    <a:pt x="3151" y="2707"/>
                    <a:pt x="3240" y="2573"/>
                  </a:cubicBezTo>
                  <a:cubicBezTo>
                    <a:pt x="3328" y="2219"/>
                    <a:pt x="3373" y="1952"/>
                    <a:pt x="3373" y="1686"/>
                  </a:cubicBezTo>
                  <a:cubicBezTo>
                    <a:pt x="3417" y="1109"/>
                    <a:pt x="3328" y="533"/>
                    <a:pt x="3107" y="0"/>
                  </a:cubicBezTo>
                  <a:close/>
                </a:path>
              </a:pathLst>
            </a:custGeom>
            <a:solidFill>
              <a:srgbClr val="B1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0"/>
            <p:cNvSpPr/>
            <p:nvPr/>
          </p:nvSpPr>
          <p:spPr>
            <a:xfrm>
              <a:off x="4285275" y="1681175"/>
              <a:ext cx="85425" cy="77675"/>
            </a:xfrm>
            <a:custGeom>
              <a:avLst/>
              <a:gdLst/>
              <a:ahLst/>
              <a:cxnLst/>
              <a:rect l="l" t="t" r="r" b="b"/>
              <a:pathLst>
                <a:path w="3417" h="3107" extrusionOk="0">
                  <a:moveTo>
                    <a:pt x="3106" y="1"/>
                  </a:moveTo>
                  <a:cubicBezTo>
                    <a:pt x="3106" y="533"/>
                    <a:pt x="3062" y="1066"/>
                    <a:pt x="2973" y="1598"/>
                  </a:cubicBezTo>
                  <a:cubicBezTo>
                    <a:pt x="2929" y="1864"/>
                    <a:pt x="2884" y="2130"/>
                    <a:pt x="2751" y="2308"/>
                  </a:cubicBezTo>
                  <a:cubicBezTo>
                    <a:pt x="2663" y="2485"/>
                    <a:pt x="2574" y="2530"/>
                    <a:pt x="2352" y="2530"/>
                  </a:cubicBezTo>
                  <a:cubicBezTo>
                    <a:pt x="1953" y="2530"/>
                    <a:pt x="1553" y="2130"/>
                    <a:pt x="1199" y="1775"/>
                  </a:cubicBezTo>
                  <a:cubicBezTo>
                    <a:pt x="799" y="1376"/>
                    <a:pt x="400" y="977"/>
                    <a:pt x="1" y="578"/>
                  </a:cubicBezTo>
                  <a:lnTo>
                    <a:pt x="1" y="578"/>
                  </a:lnTo>
                  <a:cubicBezTo>
                    <a:pt x="222" y="1110"/>
                    <a:pt x="533" y="1598"/>
                    <a:pt x="844" y="2042"/>
                  </a:cubicBezTo>
                  <a:cubicBezTo>
                    <a:pt x="1021" y="2264"/>
                    <a:pt x="1199" y="2485"/>
                    <a:pt x="1420" y="2707"/>
                  </a:cubicBezTo>
                  <a:cubicBezTo>
                    <a:pt x="1642" y="2885"/>
                    <a:pt x="1953" y="3107"/>
                    <a:pt x="2352" y="3107"/>
                  </a:cubicBezTo>
                  <a:cubicBezTo>
                    <a:pt x="2530" y="3107"/>
                    <a:pt x="2707" y="3062"/>
                    <a:pt x="2884" y="2973"/>
                  </a:cubicBezTo>
                  <a:cubicBezTo>
                    <a:pt x="3062" y="2885"/>
                    <a:pt x="3195" y="2707"/>
                    <a:pt x="3239" y="2530"/>
                  </a:cubicBezTo>
                  <a:cubicBezTo>
                    <a:pt x="3373" y="2219"/>
                    <a:pt x="3373" y="1953"/>
                    <a:pt x="3417" y="1642"/>
                  </a:cubicBezTo>
                  <a:cubicBezTo>
                    <a:pt x="3417" y="1066"/>
                    <a:pt x="3328" y="489"/>
                    <a:pt x="3106" y="1"/>
                  </a:cubicBezTo>
                  <a:close/>
                </a:path>
              </a:pathLst>
            </a:custGeom>
            <a:solidFill>
              <a:srgbClr val="B1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0"/>
            <p:cNvSpPr/>
            <p:nvPr/>
          </p:nvSpPr>
          <p:spPr>
            <a:xfrm>
              <a:off x="4407300" y="1583575"/>
              <a:ext cx="86525" cy="78775"/>
            </a:xfrm>
            <a:custGeom>
              <a:avLst/>
              <a:gdLst/>
              <a:ahLst/>
              <a:cxnLst/>
              <a:rect l="l" t="t" r="r" b="b"/>
              <a:pathLst>
                <a:path w="3461" h="3151" extrusionOk="0">
                  <a:moveTo>
                    <a:pt x="3106" y="0"/>
                  </a:moveTo>
                  <a:cubicBezTo>
                    <a:pt x="3106" y="577"/>
                    <a:pt x="3106" y="1110"/>
                    <a:pt x="2973" y="1642"/>
                  </a:cubicBezTo>
                  <a:cubicBezTo>
                    <a:pt x="2928" y="1908"/>
                    <a:pt x="2884" y="2174"/>
                    <a:pt x="2795" y="2352"/>
                  </a:cubicBezTo>
                  <a:cubicBezTo>
                    <a:pt x="2706" y="2529"/>
                    <a:pt x="2573" y="2574"/>
                    <a:pt x="2396" y="2574"/>
                  </a:cubicBezTo>
                  <a:lnTo>
                    <a:pt x="2352" y="2574"/>
                  </a:lnTo>
                  <a:cubicBezTo>
                    <a:pt x="1952" y="2574"/>
                    <a:pt x="1597" y="2174"/>
                    <a:pt x="1198" y="1819"/>
                  </a:cubicBezTo>
                  <a:cubicBezTo>
                    <a:pt x="799" y="1420"/>
                    <a:pt x="399" y="1021"/>
                    <a:pt x="0" y="622"/>
                  </a:cubicBezTo>
                  <a:lnTo>
                    <a:pt x="0" y="622"/>
                  </a:lnTo>
                  <a:cubicBezTo>
                    <a:pt x="222" y="1154"/>
                    <a:pt x="532" y="1642"/>
                    <a:pt x="887" y="2086"/>
                  </a:cubicBezTo>
                  <a:cubicBezTo>
                    <a:pt x="1020" y="2308"/>
                    <a:pt x="1198" y="2529"/>
                    <a:pt x="1420" y="2751"/>
                  </a:cubicBezTo>
                  <a:cubicBezTo>
                    <a:pt x="1642" y="2929"/>
                    <a:pt x="1952" y="3150"/>
                    <a:pt x="2352" y="3150"/>
                  </a:cubicBezTo>
                  <a:cubicBezTo>
                    <a:pt x="2529" y="3150"/>
                    <a:pt x="2706" y="3106"/>
                    <a:pt x="2884" y="3017"/>
                  </a:cubicBezTo>
                  <a:cubicBezTo>
                    <a:pt x="3061" y="2929"/>
                    <a:pt x="3195" y="2751"/>
                    <a:pt x="3239" y="2574"/>
                  </a:cubicBezTo>
                  <a:cubicBezTo>
                    <a:pt x="3372" y="2263"/>
                    <a:pt x="3416" y="1997"/>
                    <a:pt x="3416" y="1686"/>
                  </a:cubicBezTo>
                  <a:cubicBezTo>
                    <a:pt x="3461" y="1110"/>
                    <a:pt x="3372" y="533"/>
                    <a:pt x="3106" y="0"/>
                  </a:cubicBezTo>
                  <a:close/>
                </a:path>
              </a:pathLst>
            </a:custGeom>
            <a:solidFill>
              <a:srgbClr val="B1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0"/>
            <p:cNvSpPr/>
            <p:nvPr/>
          </p:nvSpPr>
          <p:spPr>
            <a:xfrm>
              <a:off x="4543725" y="1459350"/>
              <a:ext cx="85425" cy="78775"/>
            </a:xfrm>
            <a:custGeom>
              <a:avLst/>
              <a:gdLst/>
              <a:ahLst/>
              <a:cxnLst/>
              <a:rect l="l" t="t" r="r" b="b"/>
              <a:pathLst>
                <a:path w="3417" h="3151" extrusionOk="0">
                  <a:moveTo>
                    <a:pt x="3106" y="0"/>
                  </a:moveTo>
                  <a:cubicBezTo>
                    <a:pt x="3106" y="577"/>
                    <a:pt x="3062" y="1109"/>
                    <a:pt x="2973" y="1642"/>
                  </a:cubicBezTo>
                  <a:cubicBezTo>
                    <a:pt x="2884" y="1908"/>
                    <a:pt x="2840" y="2174"/>
                    <a:pt x="2751" y="2352"/>
                  </a:cubicBezTo>
                  <a:cubicBezTo>
                    <a:pt x="2662" y="2529"/>
                    <a:pt x="2529" y="2573"/>
                    <a:pt x="2352" y="2573"/>
                  </a:cubicBezTo>
                  <a:lnTo>
                    <a:pt x="2307" y="2573"/>
                  </a:lnTo>
                  <a:cubicBezTo>
                    <a:pt x="1952" y="2573"/>
                    <a:pt x="1553" y="2174"/>
                    <a:pt x="1154" y="1819"/>
                  </a:cubicBezTo>
                  <a:cubicBezTo>
                    <a:pt x="755" y="1420"/>
                    <a:pt x="400" y="1021"/>
                    <a:pt x="0" y="621"/>
                  </a:cubicBezTo>
                  <a:lnTo>
                    <a:pt x="0" y="621"/>
                  </a:lnTo>
                  <a:cubicBezTo>
                    <a:pt x="178" y="1154"/>
                    <a:pt x="488" y="1642"/>
                    <a:pt x="843" y="2085"/>
                  </a:cubicBezTo>
                  <a:cubicBezTo>
                    <a:pt x="1021" y="2307"/>
                    <a:pt x="1198" y="2529"/>
                    <a:pt x="1420" y="2751"/>
                  </a:cubicBezTo>
                  <a:cubicBezTo>
                    <a:pt x="1642" y="2928"/>
                    <a:pt x="1952" y="3106"/>
                    <a:pt x="2307" y="3150"/>
                  </a:cubicBezTo>
                  <a:lnTo>
                    <a:pt x="2352" y="3150"/>
                  </a:lnTo>
                  <a:cubicBezTo>
                    <a:pt x="2529" y="3150"/>
                    <a:pt x="2707" y="3106"/>
                    <a:pt x="2840" y="3017"/>
                  </a:cubicBezTo>
                  <a:cubicBezTo>
                    <a:pt x="3017" y="2884"/>
                    <a:pt x="3150" y="2751"/>
                    <a:pt x="3239" y="2573"/>
                  </a:cubicBezTo>
                  <a:cubicBezTo>
                    <a:pt x="3372" y="2263"/>
                    <a:pt x="3372" y="1997"/>
                    <a:pt x="3372" y="1686"/>
                  </a:cubicBezTo>
                  <a:cubicBezTo>
                    <a:pt x="3417" y="1109"/>
                    <a:pt x="3328" y="533"/>
                    <a:pt x="3106" y="0"/>
                  </a:cubicBezTo>
                  <a:close/>
                </a:path>
              </a:pathLst>
            </a:custGeom>
            <a:solidFill>
              <a:srgbClr val="B1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0"/>
            <p:cNvSpPr/>
            <p:nvPr/>
          </p:nvSpPr>
          <p:spPr>
            <a:xfrm>
              <a:off x="4622475" y="1798750"/>
              <a:ext cx="85425" cy="78775"/>
            </a:xfrm>
            <a:custGeom>
              <a:avLst/>
              <a:gdLst/>
              <a:ahLst/>
              <a:cxnLst/>
              <a:rect l="l" t="t" r="r" b="b"/>
              <a:pathLst>
                <a:path w="3417" h="3151" extrusionOk="0">
                  <a:moveTo>
                    <a:pt x="3106" y="1"/>
                  </a:moveTo>
                  <a:cubicBezTo>
                    <a:pt x="3106" y="578"/>
                    <a:pt x="3062" y="1110"/>
                    <a:pt x="2973" y="1642"/>
                  </a:cubicBezTo>
                  <a:cubicBezTo>
                    <a:pt x="2929" y="1864"/>
                    <a:pt x="2884" y="2175"/>
                    <a:pt x="2751" y="2352"/>
                  </a:cubicBezTo>
                  <a:cubicBezTo>
                    <a:pt x="2662" y="2530"/>
                    <a:pt x="2574" y="2574"/>
                    <a:pt x="2352" y="2574"/>
                  </a:cubicBezTo>
                  <a:cubicBezTo>
                    <a:pt x="1953" y="2574"/>
                    <a:pt x="1553" y="2175"/>
                    <a:pt x="1198" y="1775"/>
                  </a:cubicBezTo>
                  <a:cubicBezTo>
                    <a:pt x="799" y="1421"/>
                    <a:pt x="400" y="1021"/>
                    <a:pt x="0" y="622"/>
                  </a:cubicBezTo>
                  <a:lnTo>
                    <a:pt x="0" y="622"/>
                  </a:lnTo>
                  <a:cubicBezTo>
                    <a:pt x="222" y="1154"/>
                    <a:pt x="488" y="1642"/>
                    <a:pt x="843" y="2086"/>
                  </a:cubicBezTo>
                  <a:cubicBezTo>
                    <a:pt x="1021" y="2308"/>
                    <a:pt x="1198" y="2530"/>
                    <a:pt x="1420" y="2707"/>
                  </a:cubicBezTo>
                  <a:cubicBezTo>
                    <a:pt x="1642" y="2929"/>
                    <a:pt x="1953" y="3107"/>
                    <a:pt x="2352" y="3151"/>
                  </a:cubicBezTo>
                  <a:cubicBezTo>
                    <a:pt x="2529" y="3151"/>
                    <a:pt x="2707" y="3107"/>
                    <a:pt x="2884" y="3018"/>
                  </a:cubicBezTo>
                  <a:cubicBezTo>
                    <a:pt x="3062" y="2885"/>
                    <a:pt x="3195" y="2752"/>
                    <a:pt x="3239" y="2574"/>
                  </a:cubicBezTo>
                  <a:cubicBezTo>
                    <a:pt x="3372" y="2264"/>
                    <a:pt x="3372" y="1953"/>
                    <a:pt x="3417" y="1687"/>
                  </a:cubicBezTo>
                  <a:cubicBezTo>
                    <a:pt x="3417" y="1110"/>
                    <a:pt x="3328" y="533"/>
                    <a:pt x="3106" y="1"/>
                  </a:cubicBezTo>
                  <a:close/>
                </a:path>
              </a:pathLst>
            </a:custGeom>
            <a:solidFill>
              <a:srgbClr val="B1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0"/>
            <p:cNvSpPr/>
            <p:nvPr/>
          </p:nvSpPr>
          <p:spPr>
            <a:xfrm>
              <a:off x="4622475" y="2048325"/>
              <a:ext cx="85425" cy="77675"/>
            </a:xfrm>
            <a:custGeom>
              <a:avLst/>
              <a:gdLst/>
              <a:ahLst/>
              <a:cxnLst/>
              <a:rect l="l" t="t" r="r" b="b"/>
              <a:pathLst>
                <a:path w="3417" h="3107" extrusionOk="0">
                  <a:moveTo>
                    <a:pt x="3106" y="1"/>
                  </a:moveTo>
                  <a:cubicBezTo>
                    <a:pt x="3106" y="533"/>
                    <a:pt x="3062" y="1065"/>
                    <a:pt x="2973" y="1598"/>
                  </a:cubicBezTo>
                  <a:cubicBezTo>
                    <a:pt x="2929" y="1864"/>
                    <a:pt x="2884" y="2130"/>
                    <a:pt x="2751" y="2308"/>
                  </a:cubicBezTo>
                  <a:cubicBezTo>
                    <a:pt x="2662" y="2485"/>
                    <a:pt x="2574" y="2574"/>
                    <a:pt x="2352" y="2574"/>
                  </a:cubicBezTo>
                  <a:cubicBezTo>
                    <a:pt x="1953" y="2574"/>
                    <a:pt x="1553" y="2130"/>
                    <a:pt x="1198" y="1775"/>
                  </a:cubicBezTo>
                  <a:cubicBezTo>
                    <a:pt x="799" y="1376"/>
                    <a:pt x="400" y="1021"/>
                    <a:pt x="0" y="622"/>
                  </a:cubicBezTo>
                  <a:lnTo>
                    <a:pt x="0" y="622"/>
                  </a:lnTo>
                  <a:cubicBezTo>
                    <a:pt x="222" y="1110"/>
                    <a:pt x="488" y="1598"/>
                    <a:pt x="843" y="2041"/>
                  </a:cubicBezTo>
                  <a:cubicBezTo>
                    <a:pt x="1021" y="2263"/>
                    <a:pt x="1198" y="2485"/>
                    <a:pt x="1420" y="2707"/>
                  </a:cubicBezTo>
                  <a:cubicBezTo>
                    <a:pt x="1642" y="2884"/>
                    <a:pt x="1953" y="3106"/>
                    <a:pt x="2352" y="3106"/>
                  </a:cubicBezTo>
                  <a:cubicBezTo>
                    <a:pt x="2529" y="3106"/>
                    <a:pt x="2707" y="3062"/>
                    <a:pt x="2884" y="2973"/>
                  </a:cubicBezTo>
                  <a:cubicBezTo>
                    <a:pt x="3062" y="2884"/>
                    <a:pt x="3195" y="2707"/>
                    <a:pt x="3239" y="2530"/>
                  </a:cubicBezTo>
                  <a:cubicBezTo>
                    <a:pt x="3372" y="2219"/>
                    <a:pt x="3372" y="1953"/>
                    <a:pt x="3417" y="1642"/>
                  </a:cubicBezTo>
                  <a:cubicBezTo>
                    <a:pt x="3417" y="1065"/>
                    <a:pt x="3328" y="489"/>
                    <a:pt x="3106" y="1"/>
                  </a:cubicBezTo>
                  <a:close/>
                </a:path>
              </a:pathLst>
            </a:custGeom>
            <a:solidFill>
              <a:srgbClr val="B1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0"/>
            <p:cNvSpPr/>
            <p:nvPr/>
          </p:nvSpPr>
          <p:spPr>
            <a:xfrm>
              <a:off x="4237575" y="1539200"/>
              <a:ext cx="86550" cy="77675"/>
            </a:xfrm>
            <a:custGeom>
              <a:avLst/>
              <a:gdLst/>
              <a:ahLst/>
              <a:cxnLst/>
              <a:rect l="l" t="t" r="r" b="b"/>
              <a:pathLst>
                <a:path w="3462" h="3107" extrusionOk="0">
                  <a:moveTo>
                    <a:pt x="3151" y="1"/>
                  </a:moveTo>
                  <a:cubicBezTo>
                    <a:pt x="3107" y="533"/>
                    <a:pt x="3107" y="1065"/>
                    <a:pt x="2973" y="1598"/>
                  </a:cubicBezTo>
                  <a:cubicBezTo>
                    <a:pt x="2929" y="1864"/>
                    <a:pt x="2885" y="2130"/>
                    <a:pt x="2796" y="2308"/>
                  </a:cubicBezTo>
                  <a:cubicBezTo>
                    <a:pt x="2707" y="2485"/>
                    <a:pt x="2574" y="2574"/>
                    <a:pt x="2397" y="2574"/>
                  </a:cubicBezTo>
                  <a:lnTo>
                    <a:pt x="2352" y="2574"/>
                  </a:lnTo>
                  <a:cubicBezTo>
                    <a:pt x="1953" y="2574"/>
                    <a:pt x="1598" y="2130"/>
                    <a:pt x="1199" y="1775"/>
                  </a:cubicBezTo>
                  <a:cubicBezTo>
                    <a:pt x="799" y="1376"/>
                    <a:pt x="400" y="1021"/>
                    <a:pt x="1" y="622"/>
                  </a:cubicBezTo>
                  <a:lnTo>
                    <a:pt x="1" y="622"/>
                  </a:lnTo>
                  <a:cubicBezTo>
                    <a:pt x="223" y="1110"/>
                    <a:pt x="533" y="1598"/>
                    <a:pt x="888" y="2042"/>
                  </a:cubicBezTo>
                  <a:cubicBezTo>
                    <a:pt x="1021" y="2308"/>
                    <a:pt x="1199" y="2485"/>
                    <a:pt x="1421" y="2707"/>
                  </a:cubicBezTo>
                  <a:cubicBezTo>
                    <a:pt x="1642" y="2885"/>
                    <a:pt x="1997" y="3106"/>
                    <a:pt x="2352" y="3106"/>
                  </a:cubicBezTo>
                  <a:cubicBezTo>
                    <a:pt x="2530" y="3106"/>
                    <a:pt x="2707" y="3062"/>
                    <a:pt x="2885" y="2973"/>
                  </a:cubicBezTo>
                  <a:cubicBezTo>
                    <a:pt x="3062" y="2885"/>
                    <a:pt x="3195" y="2707"/>
                    <a:pt x="3240" y="2530"/>
                  </a:cubicBezTo>
                  <a:cubicBezTo>
                    <a:pt x="3373" y="2219"/>
                    <a:pt x="3417" y="1953"/>
                    <a:pt x="3417" y="1642"/>
                  </a:cubicBezTo>
                  <a:cubicBezTo>
                    <a:pt x="3461" y="1065"/>
                    <a:pt x="3373" y="489"/>
                    <a:pt x="3151" y="1"/>
                  </a:cubicBezTo>
                  <a:close/>
                </a:path>
              </a:pathLst>
            </a:custGeom>
            <a:solidFill>
              <a:srgbClr val="B1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0"/>
            <p:cNvSpPr/>
            <p:nvPr/>
          </p:nvSpPr>
          <p:spPr>
            <a:xfrm>
              <a:off x="4365150" y="1906350"/>
              <a:ext cx="85425" cy="78775"/>
            </a:xfrm>
            <a:custGeom>
              <a:avLst/>
              <a:gdLst/>
              <a:ahLst/>
              <a:cxnLst/>
              <a:rect l="l" t="t" r="r" b="b"/>
              <a:pathLst>
                <a:path w="3417" h="3151" extrusionOk="0">
                  <a:moveTo>
                    <a:pt x="3106" y="0"/>
                  </a:moveTo>
                  <a:cubicBezTo>
                    <a:pt x="3106" y="577"/>
                    <a:pt x="3061" y="1110"/>
                    <a:pt x="2973" y="1642"/>
                  </a:cubicBezTo>
                  <a:cubicBezTo>
                    <a:pt x="2928" y="1908"/>
                    <a:pt x="2840" y="2174"/>
                    <a:pt x="2751" y="2352"/>
                  </a:cubicBezTo>
                  <a:cubicBezTo>
                    <a:pt x="2662" y="2529"/>
                    <a:pt x="2573" y="2574"/>
                    <a:pt x="2352" y="2574"/>
                  </a:cubicBezTo>
                  <a:cubicBezTo>
                    <a:pt x="1952" y="2574"/>
                    <a:pt x="1553" y="2174"/>
                    <a:pt x="1154" y="1820"/>
                  </a:cubicBezTo>
                  <a:cubicBezTo>
                    <a:pt x="799" y="1420"/>
                    <a:pt x="399" y="1021"/>
                    <a:pt x="0" y="622"/>
                  </a:cubicBezTo>
                  <a:lnTo>
                    <a:pt x="0" y="622"/>
                  </a:lnTo>
                  <a:cubicBezTo>
                    <a:pt x="222" y="1154"/>
                    <a:pt x="488" y="1642"/>
                    <a:pt x="843" y="2086"/>
                  </a:cubicBezTo>
                  <a:cubicBezTo>
                    <a:pt x="1021" y="2308"/>
                    <a:pt x="1198" y="2529"/>
                    <a:pt x="1420" y="2751"/>
                  </a:cubicBezTo>
                  <a:cubicBezTo>
                    <a:pt x="1642" y="2929"/>
                    <a:pt x="1952" y="3151"/>
                    <a:pt x="2307" y="3151"/>
                  </a:cubicBezTo>
                  <a:lnTo>
                    <a:pt x="2352" y="3151"/>
                  </a:lnTo>
                  <a:cubicBezTo>
                    <a:pt x="2529" y="3151"/>
                    <a:pt x="2706" y="3106"/>
                    <a:pt x="2884" y="3017"/>
                  </a:cubicBezTo>
                  <a:cubicBezTo>
                    <a:pt x="3061" y="2929"/>
                    <a:pt x="3195" y="2751"/>
                    <a:pt x="3239" y="2574"/>
                  </a:cubicBezTo>
                  <a:cubicBezTo>
                    <a:pt x="3372" y="2263"/>
                    <a:pt x="3372" y="1997"/>
                    <a:pt x="3416" y="1686"/>
                  </a:cubicBezTo>
                  <a:cubicBezTo>
                    <a:pt x="3416" y="1110"/>
                    <a:pt x="3328" y="533"/>
                    <a:pt x="3106" y="0"/>
                  </a:cubicBezTo>
                  <a:close/>
                </a:path>
              </a:pathLst>
            </a:custGeom>
            <a:solidFill>
              <a:srgbClr val="B194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0"/>
            <p:cNvSpPr/>
            <p:nvPr/>
          </p:nvSpPr>
          <p:spPr>
            <a:xfrm>
              <a:off x="4346275" y="889225"/>
              <a:ext cx="42175" cy="126450"/>
            </a:xfrm>
            <a:custGeom>
              <a:avLst/>
              <a:gdLst/>
              <a:ahLst/>
              <a:cxnLst/>
              <a:rect l="l" t="t" r="r" b="b"/>
              <a:pathLst>
                <a:path w="1687" h="5058" extrusionOk="0">
                  <a:moveTo>
                    <a:pt x="844" y="0"/>
                  </a:moveTo>
                  <a:cubicBezTo>
                    <a:pt x="400" y="0"/>
                    <a:pt x="1" y="1154"/>
                    <a:pt x="1" y="2529"/>
                  </a:cubicBezTo>
                  <a:cubicBezTo>
                    <a:pt x="1" y="3949"/>
                    <a:pt x="400" y="5058"/>
                    <a:pt x="844" y="5058"/>
                  </a:cubicBezTo>
                  <a:cubicBezTo>
                    <a:pt x="1332" y="5058"/>
                    <a:pt x="1687" y="3949"/>
                    <a:pt x="1687" y="2529"/>
                  </a:cubicBezTo>
                  <a:cubicBezTo>
                    <a:pt x="1687" y="1154"/>
                    <a:pt x="1332" y="0"/>
                    <a:pt x="844" y="0"/>
                  </a:cubicBezTo>
                  <a:close/>
                </a:path>
              </a:pathLst>
            </a:custGeom>
            <a:solidFill>
              <a:srgbClr val="40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0"/>
            <p:cNvSpPr/>
            <p:nvPr/>
          </p:nvSpPr>
          <p:spPr>
            <a:xfrm>
              <a:off x="4921950" y="889225"/>
              <a:ext cx="42175" cy="126450"/>
            </a:xfrm>
            <a:custGeom>
              <a:avLst/>
              <a:gdLst/>
              <a:ahLst/>
              <a:cxnLst/>
              <a:rect l="l" t="t" r="r" b="b"/>
              <a:pathLst>
                <a:path w="1687" h="5058" extrusionOk="0">
                  <a:moveTo>
                    <a:pt x="844" y="0"/>
                  </a:moveTo>
                  <a:cubicBezTo>
                    <a:pt x="400" y="0"/>
                    <a:pt x="1" y="1154"/>
                    <a:pt x="1" y="2529"/>
                  </a:cubicBezTo>
                  <a:cubicBezTo>
                    <a:pt x="1" y="3949"/>
                    <a:pt x="400" y="5058"/>
                    <a:pt x="844" y="5058"/>
                  </a:cubicBezTo>
                  <a:cubicBezTo>
                    <a:pt x="1332" y="5058"/>
                    <a:pt x="1687" y="3949"/>
                    <a:pt x="1687" y="2529"/>
                  </a:cubicBezTo>
                  <a:cubicBezTo>
                    <a:pt x="1687" y="1154"/>
                    <a:pt x="1332" y="0"/>
                    <a:pt x="844" y="0"/>
                  </a:cubicBezTo>
                  <a:close/>
                </a:path>
              </a:pathLst>
            </a:custGeom>
            <a:solidFill>
              <a:srgbClr val="4040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0"/>
            <p:cNvSpPr/>
            <p:nvPr/>
          </p:nvSpPr>
          <p:spPr>
            <a:xfrm>
              <a:off x="4585875" y="1099950"/>
              <a:ext cx="112050" cy="112075"/>
            </a:xfrm>
            <a:custGeom>
              <a:avLst/>
              <a:gdLst/>
              <a:ahLst/>
              <a:cxnLst/>
              <a:rect l="l" t="t" r="r" b="b"/>
              <a:pathLst>
                <a:path w="4482" h="4483" extrusionOk="0">
                  <a:moveTo>
                    <a:pt x="0" y="1"/>
                  </a:moveTo>
                  <a:lnTo>
                    <a:pt x="1686" y="4482"/>
                  </a:lnTo>
                  <a:lnTo>
                    <a:pt x="4481" y="1"/>
                  </a:lnTo>
                  <a:close/>
                </a:path>
              </a:pathLst>
            </a:custGeom>
            <a:solidFill>
              <a:srgbClr val="3D3E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0"/>
            <p:cNvSpPr/>
            <p:nvPr/>
          </p:nvSpPr>
          <p:spPr>
            <a:xfrm>
              <a:off x="4275850" y="406750"/>
              <a:ext cx="172500" cy="163050"/>
            </a:xfrm>
            <a:custGeom>
              <a:avLst/>
              <a:gdLst/>
              <a:ahLst/>
              <a:cxnLst/>
              <a:rect l="l" t="t" r="r" b="b"/>
              <a:pathLst>
                <a:path w="6900" h="6522" extrusionOk="0">
                  <a:moveTo>
                    <a:pt x="1457" y="0"/>
                  </a:moveTo>
                  <a:cubicBezTo>
                    <a:pt x="305" y="0"/>
                    <a:pt x="1" y="4885"/>
                    <a:pt x="5746" y="6521"/>
                  </a:cubicBezTo>
                  <a:cubicBezTo>
                    <a:pt x="6101" y="6388"/>
                    <a:pt x="6500" y="6299"/>
                    <a:pt x="6900" y="6166"/>
                  </a:cubicBezTo>
                  <a:cubicBezTo>
                    <a:pt x="5613" y="5101"/>
                    <a:pt x="3439" y="3060"/>
                    <a:pt x="2285" y="798"/>
                  </a:cubicBezTo>
                  <a:cubicBezTo>
                    <a:pt x="2005" y="237"/>
                    <a:pt x="1710" y="0"/>
                    <a:pt x="1457" y="0"/>
                  </a:cubicBezTo>
                  <a:close/>
                </a:path>
              </a:pathLst>
            </a:custGeom>
            <a:solidFill>
              <a:srgbClr val="7C6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0"/>
            <p:cNvSpPr/>
            <p:nvPr/>
          </p:nvSpPr>
          <p:spPr>
            <a:xfrm>
              <a:off x="4419500" y="560900"/>
              <a:ext cx="53250" cy="19975"/>
            </a:xfrm>
            <a:custGeom>
              <a:avLst/>
              <a:gdLst/>
              <a:ahLst/>
              <a:cxnLst/>
              <a:rect l="l" t="t" r="r" b="b"/>
              <a:pathLst>
                <a:path w="2130" h="799" extrusionOk="0">
                  <a:moveTo>
                    <a:pt x="1154" y="0"/>
                  </a:moveTo>
                  <a:cubicBezTo>
                    <a:pt x="754" y="133"/>
                    <a:pt x="355" y="222"/>
                    <a:pt x="0" y="355"/>
                  </a:cubicBezTo>
                  <a:cubicBezTo>
                    <a:pt x="621" y="577"/>
                    <a:pt x="1331" y="710"/>
                    <a:pt x="2130" y="799"/>
                  </a:cubicBezTo>
                  <a:cubicBezTo>
                    <a:pt x="2130" y="799"/>
                    <a:pt x="1730" y="488"/>
                    <a:pt x="1154" y="0"/>
                  </a:cubicBezTo>
                  <a:close/>
                </a:path>
              </a:pathLst>
            </a:custGeom>
            <a:solidFill>
              <a:srgbClr val="7C6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0"/>
            <p:cNvSpPr/>
            <p:nvPr/>
          </p:nvSpPr>
          <p:spPr>
            <a:xfrm>
              <a:off x="4250650" y="503750"/>
              <a:ext cx="166650" cy="82700"/>
            </a:xfrm>
            <a:custGeom>
              <a:avLst/>
              <a:gdLst/>
              <a:ahLst/>
              <a:cxnLst/>
              <a:rect l="l" t="t" r="r" b="b"/>
              <a:pathLst>
                <a:path w="6666" h="3308" extrusionOk="0">
                  <a:moveTo>
                    <a:pt x="976" y="0"/>
                  </a:moveTo>
                  <a:cubicBezTo>
                    <a:pt x="1" y="0"/>
                    <a:pt x="944" y="3308"/>
                    <a:pt x="4847" y="3308"/>
                  </a:cubicBezTo>
                  <a:cubicBezTo>
                    <a:pt x="4891" y="3308"/>
                    <a:pt x="4935" y="3307"/>
                    <a:pt x="4979" y="3307"/>
                  </a:cubicBezTo>
                  <a:cubicBezTo>
                    <a:pt x="5512" y="3085"/>
                    <a:pt x="6089" y="2863"/>
                    <a:pt x="6665" y="2685"/>
                  </a:cubicBezTo>
                  <a:cubicBezTo>
                    <a:pt x="5512" y="2330"/>
                    <a:pt x="3249" y="1621"/>
                    <a:pt x="1652" y="334"/>
                  </a:cubicBezTo>
                  <a:cubicBezTo>
                    <a:pt x="1372" y="100"/>
                    <a:pt x="1145" y="0"/>
                    <a:pt x="976" y="0"/>
                  </a:cubicBezTo>
                  <a:close/>
                </a:path>
              </a:pathLst>
            </a:custGeom>
            <a:solidFill>
              <a:srgbClr val="7C6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0"/>
            <p:cNvSpPr/>
            <p:nvPr/>
          </p:nvSpPr>
          <p:spPr>
            <a:xfrm>
              <a:off x="4375125" y="570875"/>
              <a:ext cx="63250" cy="15550"/>
            </a:xfrm>
            <a:custGeom>
              <a:avLst/>
              <a:gdLst/>
              <a:ahLst/>
              <a:cxnLst/>
              <a:rect l="l" t="t" r="r" b="b"/>
              <a:pathLst>
                <a:path w="2530" h="622" extrusionOk="0">
                  <a:moveTo>
                    <a:pt x="1686" y="0"/>
                  </a:moveTo>
                  <a:cubicBezTo>
                    <a:pt x="1110" y="178"/>
                    <a:pt x="533" y="400"/>
                    <a:pt x="0" y="622"/>
                  </a:cubicBezTo>
                  <a:cubicBezTo>
                    <a:pt x="710" y="622"/>
                    <a:pt x="1553" y="488"/>
                    <a:pt x="2529" y="178"/>
                  </a:cubicBezTo>
                  <a:cubicBezTo>
                    <a:pt x="2529" y="178"/>
                    <a:pt x="2219" y="134"/>
                    <a:pt x="1686" y="0"/>
                  </a:cubicBezTo>
                  <a:close/>
                </a:path>
              </a:pathLst>
            </a:custGeom>
            <a:solidFill>
              <a:srgbClr val="7C6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0"/>
            <p:cNvSpPr/>
            <p:nvPr/>
          </p:nvSpPr>
          <p:spPr>
            <a:xfrm>
              <a:off x="4894225" y="351950"/>
              <a:ext cx="140375" cy="179025"/>
            </a:xfrm>
            <a:custGeom>
              <a:avLst/>
              <a:gdLst/>
              <a:ahLst/>
              <a:cxnLst/>
              <a:rect l="l" t="t" r="r" b="b"/>
              <a:pathLst>
                <a:path w="5615" h="7161" extrusionOk="0">
                  <a:moveTo>
                    <a:pt x="3214" y="0"/>
                  </a:moveTo>
                  <a:cubicBezTo>
                    <a:pt x="2928" y="0"/>
                    <a:pt x="2661" y="298"/>
                    <a:pt x="2529" y="993"/>
                  </a:cubicBezTo>
                  <a:cubicBezTo>
                    <a:pt x="2130" y="3167"/>
                    <a:pt x="932" y="5385"/>
                    <a:pt x="0" y="6850"/>
                  </a:cubicBezTo>
                  <a:cubicBezTo>
                    <a:pt x="400" y="6938"/>
                    <a:pt x="843" y="7027"/>
                    <a:pt x="1243" y="7160"/>
                  </a:cubicBezTo>
                  <a:cubicBezTo>
                    <a:pt x="5614" y="4118"/>
                    <a:pt x="4280" y="0"/>
                    <a:pt x="3214" y="0"/>
                  </a:cubicBezTo>
                  <a:close/>
                </a:path>
              </a:pathLst>
            </a:custGeom>
            <a:solidFill>
              <a:srgbClr val="7C6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0"/>
            <p:cNvSpPr/>
            <p:nvPr/>
          </p:nvSpPr>
          <p:spPr>
            <a:xfrm>
              <a:off x="4865375" y="523175"/>
              <a:ext cx="59925" cy="41075"/>
            </a:xfrm>
            <a:custGeom>
              <a:avLst/>
              <a:gdLst/>
              <a:ahLst/>
              <a:cxnLst/>
              <a:rect l="l" t="t" r="r" b="b"/>
              <a:pathLst>
                <a:path w="2397" h="1643" extrusionOk="0">
                  <a:moveTo>
                    <a:pt x="1154" y="1"/>
                  </a:moveTo>
                  <a:cubicBezTo>
                    <a:pt x="489" y="977"/>
                    <a:pt x="1" y="1642"/>
                    <a:pt x="1" y="1642"/>
                  </a:cubicBezTo>
                  <a:cubicBezTo>
                    <a:pt x="933" y="1243"/>
                    <a:pt x="1731" y="799"/>
                    <a:pt x="2397" y="311"/>
                  </a:cubicBezTo>
                  <a:cubicBezTo>
                    <a:pt x="1997" y="178"/>
                    <a:pt x="1554" y="89"/>
                    <a:pt x="1154" y="1"/>
                  </a:cubicBezTo>
                  <a:close/>
                </a:path>
              </a:pathLst>
            </a:custGeom>
            <a:solidFill>
              <a:srgbClr val="7C6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0"/>
            <p:cNvSpPr/>
            <p:nvPr/>
          </p:nvSpPr>
          <p:spPr>
            <a:xfrm>
              <a:off x="4926400" y="435075"/>
              <a:ext cx="131525" cy="108100"/>
            </a:xfrm>
            <a:custGeom>
              <a:avLst/>
              <a:gdLst/>
              <a:ahLst/>
              <a:cxnLst/>
              <a:rect l="l" t="t" r="r" b="b"/>
              <a:pathLst>
                <a:path w="5261" h="4324" extrusionOk="0">
                  <a:moveTo>
                    <a:pt x="4388" y="0"/>
                  </a:moveTo>
                  <a:cubicBezTo>
                    <a:pt x="4204" y="0"/>
                    <a:pt x="3975" y="151"/>
                    <a:pt x="3727" y="508"/>
                  </a:cubicBezTo>
                  <a:cubicBezTo>
                    <a:pt x="2751" y="1972"/>
                    <a:pt x="1109" y="3170"/>
                    <a:pt x="0" y="3880"/>
                  </a:cubicBezTo>
                  <a:cubicBezTo>
                    <a:pt x="444" y="4013"/>
                    <a:pt x="887" y="4146"/>
                    <a:pt x="1331" y="4323"/>
                  </a:cubicBezTo>
                  <a:cubicBezTo>
                    <a:pt x="5140" y="3371"/>
                    <a:pt x="5261" y="0"/>
                    <a:pt x="4388" y="0"/>
                  </a:cubicBezTo>
                  <a:close/>
                </a:path>
              </a:pathLst>
            </a:custGeom>
            <a:solidFill>
              <a:srgbClr val="7C6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0"/>
            <p:cNvSpPr/>
            <p:nvPr/>
          </p:nvSpPr>
          <p:spPr>
            <a:xfrm>
              <a:off x="4897550" y="532050"/>
              <a:ext cx="62150" cy="16950"/>
            </a:xfrm>
            <a:custGeom>
              <a:avLst/>
              <a:gdLst/>
              <a:ahLst/>
              <a:cxnLst/>
              <a:rect l="l" t="t" r="r" b="b"/>
              <a:pathLst>
                <a:path w="2486" h="678" extrusionOk="0">
                  <a:moveTo>
                    <a:pt x="1154" y="1"/>
                  </a:moveTo>
                  <a:cubicBezTo>
                    <a:pt x="489" y="444"/>
                    <a:pt x="1" y="666"/>
                    <a:pt x="1" y="666"/>
                  </a:cubicBezTo>
                  <a:cubicBezTo>
                    <a:pt x="160" y="674"/>
                    <a:pt x="318" y="677"/>
                    <a:pt x="472" y="677"/>
                  </a:cubicBezTo>
                  <a:cubicBezTo>
                    <a:pt x="1218" y="677"/>
                    <a:pt x="1897" y="591"/>
                    <a:pt x="2485" y="444"/>
                  </a:cubicBezTo>
                  <a:cubicBezTo>
                    <a:pt x="2041" y="267"/>
                    <a:pt x="1598" y="134"/>
                    <a:pt x="1154" y="1"/>
                  </a:cubicBezTo>
                  <a:close/>
                </a:path>
              </a:pathLst>
            </a:custGeom>
            <a:solidFill>
              <a:srgbClr val="7C6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0"/>
            <p:cNvSpPr/>
            <p:nvPr/>
          </p:nvSpPr>
          <p:spPr>
            <a:xfrm>
              <a:off x="4130000" y="509425"/>
              <a:ext cx="1064850" cy="394225"/>
            </a:xfrm>
            <a:custGeom>
              <a:avLst/>
              <a:gdLst/>
              <a:ahLst/>
              <a:cxnLst/>
              <a:rect l="l" t="t" r="r" b="b"/>
              <a:pathLst>
                <a:path w="42594" h="15769" extrusionOk="0">
                  <a:moveTo>
                    <a:pt x="25646" y="1"/>
                  </a:moveTo>
                  <a:cubicBezTo>
                    <a:pt x="24265" y="1"/>
                    <a:pt x="22814" y="109"/>
                    <a:pt x="21297" y="329"/>
                  </a:cubicBezTo>
                  <a:cubicBezTo>
                    <a:pt x="9628" y="2015"/>
                    <a:pt x="2884" y="4632"/>
                    <a:pt x="0" y="14127"/>
                  </a:cubicBezTo>
                  <a:cubicBezTo>
                    <a:pt x="2307" y="11509"/>
                    <a:pt x="6034" y="8226"/>
                    <a:pt x="10338" y="7916"/>
                  </a:cubicBezTo>
                  <a:cubicBezTo>
                    <a:pt x="10580" y="7897"/>
                    <a:pt x="10819" y="7887"/>
                    <a:pt x="11055" y="7887"/>
                  </a:cubicBezTo>
                  <a:cubicBezTo>
                    <a:pt x="17950" y="7887"/>
                    <a:pt x="22140" y="15769"/>
                    <a:pt x="22140" y="15769"/>
                  </a:cubicBezTo>
                  <a:cubicBezTo>
                    <a:pt x="22140" y="15769"/>
                    <a:pt x="25642" y="7821"/>
                    <a:pt x="34016" y="7821"/>
                  </a:cubicBezTo>
                  <a:cubicBezTo>
                    <a:pt x="34535" y="7821"/>
                    <a:pt x="35071" y="7851"/>
                    <a:pt x="35627" y="7916"/>
                  </a:cubicBezTo>
                  <a:cubicBezTo>
                    <a:pt x="38600" y="8271"/>
                    <a:pt x="40863" y="9735"/>
                    <a:pt x="42593" y="11554"/>
                  </a:cubicBezTo>
                  <a:cubicBezTo>
                    <a:pt x="39850" y="4011"/>
                    <a:pt x="34032" y="1"/>
                    <a:pt x="25646" y="1"/>
                  </a:cubicBezTo>
                  <a:close/>
                </a:path>
              </a:pathLst>
            </a:custGeom>
            <a:solidFill>
              <a:srgbClr val="7C6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0" name="Google Shape;1350;p30">
            <a:hlinkClick r:id="rId3" action="ppaction://hlinksldjump"/>
          </p:cNvPr>
          <p:cNvSpPr/>
          <p:nvPr/>
        </p:nvSpPr>
        <p:spPr>
          <a:xfrm>
            <a:off x="8106725" y="539500"/>
            <a:ext cx="324000" cy="324000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351" name="Google Shape;1351;p30"/>
          <p:cNvSpPr/>
          <p:nvPr/>
        </p:nvSpPr>
        <p:spPr>
          <a:xfrm flipH="1">
            <a:off x="8173175" y="605950"/>
            <a:ext cx="191100" cy="191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30">
            <a:hlinkClick r:id="rId4" action="ppaction://hlinksldjump"/>
          </p:cNvPr>
          <p:cNvSpPr/>
          <p:nvPr/>
        </p:nvSpPr>
        <p:spPr>
          <a:xfrm>
            <a:off x="7749325" y="539500"/>
            <a:ext cx="324000" cy="324000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30"/>
          <p:cNvSpPr/>
          <p:nvPr/>
        </p:nvSpPr>
        <p:spPr>
          <a:xfrm>
            <a:off x="7815775" y="605950"/>
            <a:ext cx="191100" cy="191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30">
            <a:hlinkClick r:id="rId5" action="ppaction://hlinksldjump"/>
          </p:cNvPr>
          <p:cNvSpPr/>
          <p:nvPr/>
        </p:nvSpPr>
        <p:spPr>
          <a:xfrm>
            <a:off x="713225" y="539500"/>
            <a:ext cx="1088700" cy="324000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2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33357" y="2066281"/>
            <a:ext cx="3765269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</a:rPr>
              <a:t>Cả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</a:rPr>
              <a:t>lớp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</a:rPr>
              <a:t>đồng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</a:rPr>
              <a:t>thanh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</a:rPr>
              <a:t>đọc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</a:rPr>
              <a:t>bảng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</a:rPr>
              <a:t>nhân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2,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</a:rPr>
              <a:t>bảng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chia 2.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1296;p30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LUYỆN TẬP</a:t>
            </a:r>
            <a:endParaRPr sz="32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75352" y="1068860"/>
            <a:ext cx="986319" cy="647272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BT1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695235" y="1192150"/>
            <a:ext cx="30000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Điền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thích</a:t>
            </a:r>
            <a:r>
              <a:rPr lang="en-US" sz="2000" dirty="0" smtClean="0"/>
              <a:t> </a:t>
            </a:r>
            <a:r>
              <a:rPr lang="en-US" sz="2000" dirty="0" err="1" smtClean="0"/>
              <a:t>hợp</a:t>
            </a:r>
            <a:r>
              <a:rPr lang="en-US" sz="2000" dirty="0" smtClean="0"/>
              <a:t> </a:t>
            </a:r>
            <a:r>
              <a:rPr lang="en-US" sz="2000" dirty="0" err="1" smtClean="0"/>
              <a:t>vào</a:t>
            </a:r>
            <a:r>
              <a:rPr lang="en-US" sz="2000" dirty="0" smtClean="0"/>
              <a:t> ?</a:t>
            </a:r>
            <a:endParaRPr lang="en-US" sz="2000" dirty="0"/>
          </a:p>
        </p:txBody>
      </p:sp>
      <p:graphicFrame>
        <p:nvGraphicFramePr>
          <p:cNvPr id="78" name="Table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0515688"/>
              </p:ext>
            </p:extLst>
          </p:nvPr>
        </p:nvGraphicFramePr>
        <p:xfrm>
          <a:off x="585627" y="2295918"/>
          <a:ext cx="8124715" cy="1785285"/>
        </p:xfrm>
        <a:graphic>
          <a:graphicData uri="http://schemas.openxmlformats.org/drawingml/2006/table">
            <a:tbl>
              <a:tblPr firstRow="1" bandRow="1">
                <a:tableStyleId>{AC971D36-EDE9-47CE-8CB8-8B1A56153120}</a:tableStyleId>
              </a:tblPr>
              <a:tblGrid>
                <a:gridCol w="1139755"/>
                <a:gridCol w="719550"/>
                <a:gridCol w="743141"/>
                <a:gridCol w="707753"/>
                <a:gridCol w="719550"/>
                <a:gridCol w="672365"/>
                <a:gridCol w="650722"/>
                <a:gridCol w="708917"/>
                <a:gridCol w="729465"/>
                <a:gridCol w="657546"/>
                <a:gridCol w="675951"/>
              </a:tblGrid>
              <a:tr h="59509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dirty="0" err="1" smtClean="0"/>
                        <a:t>Thừa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số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9509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dirty="0" err="1" smtClean="0"/>
                        <a:t>Thừa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số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3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6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7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8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9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10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9509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dirty="0" err="1" smtClean="0"/>
                        <a:t>Tích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9" name="TextBox 78"/>
          <p:cNvSpPr txBox="1"/>
          <p:nvPr/>
        </p:nvSpPr>
        <p:spPr>
          <a:xfrm>
            <a:off x="575352" y="1847067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a)</a:t>
            </a:r>
            <a:endParaRPr lang="en-US" sz="2000" dirty="0"/>
          </a:p>
        </p:txBody>
      </p:sp>
      <p:sp>
        <p:nvSpPr>
          <p:cNvPr id="80" name="TextBox 79"/>
          <p:cNvSpPr txBox="1"/>
          <p:nvPr/>
        </p:nvSpPr>
        <p:spPr>
          <a:xfrm>
            <a:off x="3277456" y="3585680"/>
            <a:ext cx="5342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6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027444" y="3585680"/>
            <a:ext cx="47263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8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4695289" y="3585680"/>
            <a:ext cx="47263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10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363134" y="3585680"/>
            <a:ext cx="47263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12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030979" y="3585680"/>
            <a:ext cx="47263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14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779206" y="3585680"/>
            <a:ext cx="47263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16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447026" y="3585680"/>
            <a:ext cx="47263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18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8114846" y="3585680"/>
            <a:ext cx="47263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20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77" y="4153965"/>
            <a:ext cx="747175" cy="845761"/>
          </a:xfrm>
          <a:prstGeom prst="rect">
            <a:avLst/>
          </a:prstGeom>
        </p:spPr>
      </p:pic>
      <p:sp>
        <p:nvSpPr>
          <p:cNvPr id="90" name="TextBox 89"/>
          <p:cNvSpPr txBox="1"/>
          <p:nvPr/>
        </p:nvSpPr>
        <p:spPr>
          <a:xfrm>
            <a:off x="1489752" y="4376790"/>
            <a:ext cx="4161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>
                <a:solidFill>
                  <a:srgbClr val="002060"/>
                </a:solidFill>
              </a:rPr>
              <a:t>Em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có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nhận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xét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gì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về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kết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quả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tích</a:t>
            </a:r>
            <a:r>
              <a:rPr lang="en-US" sz="2000" i="1" dirty="0" smtClean="0">
                <a:solidFill>
                  <a:srgbClr val="002060"/>
                </a:solidFill>
              </a:rPr>
              <a:t>?</a:t>
            </a:r>
            <a:endParaRPr lang="en-US" sz="2000" i="1" dirty="0">
              <a:solidFill>
                <a:srgbClr val="002060"/>
              </a:solidFill>
            </a:endParaRPr>
          </a:p>
        </p:txBody>
      </p:sp>
      <p:sp>
        <p:nvSpPr>
          <p:cNvPr id="91" name="Right Arrow 90"/>
          <p:cNvSpPr/>
          <p:nvPr/>
        </p:nvSpPr>
        <p:spPr>
          <a:xfrm>
            <a:off x="5650837" y="4472745"/>
            <a:ext cx="246544" cy="208199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5998444" y="4369420"/>
            <a:ext cx="2876715" cy="407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</a:rPr>
              <a:t>h</a:t>
            </a:r>
            <a:r>
              <a:rPr lang="en-US" sz="2000" dirty="0" err="1" smtClean="0">
                <a:solidFill>
                  <a:srgbClr val="C00000"/>
                </a:solidFill>
              </a:rPr>
              <a:t>ơn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kém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nhau</a:t>
            </a:r>
            <a:r>
              <a:rPr lang="en-US" sz="2000" dirty="0" smtClean="0">
                <a:solidFill>
                  <a:srgbClr val="C00000"/>
                </a:solidFill>
              </a:rPr>
              <a:t> 2 </a:t>
            </a:r>
            <a:r>
              <a:rPr lang="en-US" sz="2000" dirty="0" err="1" smtClean="0">
                <a:solidFill>
                  <a:srgbClr val="C00000"/>
                </a:solidFill>
              </a:rPr>
              <a:t>đơn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vị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95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89721" y="564612"/>
            <a:ext cx="1170240" cy="1282455"/>
          </a:xfrm>
          <a:prstGeom prst="rect">
            <a:avLst/>
          </a:prstGeom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9" grpId="0"/>
      <p:bldP spid="80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/>
      <p:bldP spid="91" grpId="0" animBg="1"/>
      <p:bldP spid="9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1296;p30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LUYỆN TẬP</a:t>
            </a:r>
            <a:endParaRPr sz="32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75352" y="1068860"/>
            <a:ext cx="986319" cy="647272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BT1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695235" y="1192150"/>
            <a:ext cx="30000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Điền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thích</a:t>
            </a:r>
            <a:r>
              <a:rPr lang="en-US" sz="2000" dirty="0" smtClean="0"/>
              <a:t> </a:t>
            </a:r>
            <a:r>
              <a:rPr lang="en-US" sz="2000" dirty="0" err="1" smtClean="0"/>
              <a:t>hợp</a:t>
            </a:r>
            <a:r>
              <a:rPr lang="en-US" sz="2000" dirty="0" smtClean="0"/>
              <a:t> </a:t>
            </a:r>
            <a:r>
              <a:rPr lang="en-US" sz="2000" dirty="0" err="1" smtClean="0"/>
              <a:t>vào</a:t>
            </a:r>
            <a:r>
              <a:rPr lang="en-US" sz="2000" dirty="0" smtClean="0"/>
              <a:t> ?</a:t>
            </a:r>
            <a:endParaRPr lang="en-US" sz="2000" dirty="0"/>
          </a:p>
        </p:txBody>
      </p:sp>
      <p:graphicFrame>
        <p:nvGraphicFramePr>
          <p:cNvPr id="78" name="Table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134676"/>
              </p:ext>
            </p:extLst>
          </p:nvPr>
        </p:nvGraphicFramePr>
        <p:xfrm>
          <a:off x="585627" y="2295918"/>
          <a:ext cx="8124715" cy="1785285"/>
        </p:xfrm>
        <a:graphic>
          <a:graphicData uri="http://schemas.openxmlformats.org/drawingml/2006/table">
            <a:tbl>
              <a:tblPr firstRow="1" bandRow="1">
                <a:tableStyleId>{AC971D36-EDE9-47CE-8CB8-8B1A56153120}</a:tableStyleId>
              </a:tblPr>
              <a:tblGrid>
                <a:gridCol w="1428108"/>
                <a:gridCol w="719191"/>
                <a:gridCol w="688368"/>
                <a:gridCol w="657546"/>
                <a:gridCol w="688369"/>
                <a:gridCol w="616449"/>
                <a:gridCol w="667821"/>
                <a:gridCol w="667820"/>
                <a:gridCol w="657546"/>
                <a:gridCol w="657546"/>
                <a:gridCol w="675951"/>
              </a:tblGrid>
              <a:tr h="59509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dirty="0" err="1" smtClean="0"/>
                        <a:t>Số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bị</a:t>
                      </a:r>
                      <a:r>
                        <a:rPr lang="en-US" sz="2000" baseline="0" dirty="0" smtClean="0"/>
                        <a:t> chia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8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6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8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10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12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14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16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18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20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9509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dirty="0" err="1" smtClean="0"/>
                        <a:t>Số</a:t>
                      </a:r>
                      <a:r>
                        <a:rPr lang="en-US" sz="2000" baseline="0" dirty="0" smtClean="0"/>
                        <a:t> chia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8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9509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000" dirty="0" err="1" smtClean="0"/>
                        <a:t>Thương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85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 smtClean="0"/>
                        <a:t>?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9" name="TextBox 78"/>
          <p:cNvSpPr txBox="1"/>
          <p:nvPr/>
        </p:nvSpPr>
        <p:spPr>
          <a:xfrm>
            <a:off x="575352" y="1847067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80" name="TextBox 79"/>
          <p:cNvSpPr txBox="1"/>
          <p:nvPr/>
        </p:nvSpPr>
        <p:spPr>
          <a:xfrm>
            <a:off x="3503461" y="3585680"/>
            <a:ext cx="4571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4207215" y="3585680"/>
            <a:ext cx="47263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4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844140" y="3595953"/>
            <a:ext cx="47263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511985" y="3585680"/>
            <a:ext cx="47263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6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6179830" y="3585680"/>
            <a:ext cx="47263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7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6813428" y="3585680"/>
            <a:ext cx="47263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8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7447026" y="3585680"/>
            <a:ext cx="47263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9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8114846" y="3585680"/>
            <a:ext cx="47263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0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52" y="4150279"/>
            <a:ext cx="747175" cy="84576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79239" y="4376790"/>
            <a:ext cx="4494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>
                <a:solidFill>
                  <a:srgbClr val="002060"/>
                </a:solidFill>
              </a:rPr>
              <a:t>Em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có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nhận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xét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gì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về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kết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quả</a:t>
            </a:r>
            <a:r>
              <a:rPr lang="en-US" sz="2000" i="1" dirty="0" smtClean="0">
                <a:solidFill>
                  <a:srgbClr val="002060"/>
                </a:solidFill>
              </a:rPr>
              <a:t> </a:t>
            </a:r>
            <a:r>
              <a:rPr lang="en-US" sz="2000" i="1" dirty="0" err="1" smtClean="0">
                <a:solidFill>
                  <a:srgbClr val="002060"/>
                </a:solidFill>
              </a:rPr>
              <a:t>thương</a:t>
            </a:r>
            <a:r>
              <a:rPr lang="en-US" sz="2000" i="1" dirty="0" smtClean="0">
                <a:solidFill>
                  <a:srgbClr val="002060"/>
                </a:solidFill>
              </a:rPr>
              <a:t>?</a:t>
            </a:r>
            <a:endParaRPr lang="en-US" sz="2000" i="1" dirty="0">
              <a:solidFill>
                <a:srgbClr val="002060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5779386" y="4469059"/>
            <a:ext cx="246544" cy="208199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025930" y="4355659"/>
            <a:ext cx="2876715" cy="407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</a:rPr>
              <a:t>h</a:t>
            </a:r>
            <a:r>
              <a:rPr lang="en-US" sz="2000" dirty="0" err="1" smtClean="0">
                <a:solidFill>
                  <a:srgbClr val="C00000"/>
                </a:solidFill>
              </a:rPr>
              <a:t>ơn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kém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nhau</a:t>
            </a:r>
            <a:r>
              <a:rPr lang="en-US" sz="2000" dirty="0" smtClean="0">
                <a:solidFill>
                  <a:srgbClr val="C00000"/>
                </a:solidFill>
              </a:rPr>
              <a:t> 1 </a:t>
            </a:r>
            <a:r>
              <a:rPr lang="en-US" sz="2000" dirty="0" err="1" smtClean="0">
                <a:solidFill>
                  <a:srgbClr val="C00000"/>
                </a:solidFill>
              </a:rPr>
              <a:t>đơn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vị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89721" y="564612"/>
            <a:ext cx="1170240" cy="128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12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0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17" grpId="0"/>
      <p:bldP spid="18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6" name="Google Shape;1516;p32"/>
          <p:cNvGrpSpPr/>
          <p:nvPr/>
        </p:nvGrpSpPr>
        <p:grpSpPr>
          <a:xfrm>
            <a:off x="-190403" y="348476"/>
            <a:ext cx="9332696" cy="4665947"/>
            <a:chOff x="-734751" y="202055"/>
            <a:chExt cx="9332696" cy="4665947"/>
          </a:xfrm>
        </p:grpSpPr>
        <p:grpSp>
          <p:nvGrpSpPr>
            <p:cNvPr id="1517" name="Google Shape;1517;p32"/>
            <p:cNvGrpSpPr/>
            <p:nvPr/>
          </p:nvGrpSpPr>
          <p:grpSpPr>
            <a:xfrm rot="815345">
              <a:off x="-734751" y="202055"/>
              <a:ext cx="3046352" cy="1898911"/>
              <a:chOff x="4565887" y="3379188"/>
              <a:chExt cx="2112636" cy="1312761"/>
            </a:xfrm>
          </p:grpSpPr>
          <p:sp>
            <p:nvSpPr>
              <p:cNvPr id="1518" name="Google Shape;1518;p32"/>
              <p:cNvSpPr/>
              <p:nvPr/>
            </p:nvSpPr>
            <p:spPr>
              <a:xfrm>
                <a:off x="4565887" y="3379188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32"/>
              <p:cNvSpPr/>
              <p:nvPr/>
            </p:nvSpPr>
            <p:spPr>
              <a:xfrm>
                <a:off x="4643007" y="3514391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32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32"/>
              <p:cNvSpPr/>
              <p:nvPr/>
            </p:nvSpPr>
            <p:spPr>
              <a:xfrm>
                <a:off x="4795071" y="3516144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32"/>
              <p:cNvSpPr/>
              <p:nvPr/>
            </p:nvSpPr>
            <p:spPr>
              <a:xfrm>
                <a:off x="4994598" y="3608563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32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32"/>
              <p:cNvSpPr/>
              <p:nvPr/>
            </p:nvSpPr>
            <p:spPr>
              <a:xfrm>
                <a:off x="5110353" y="3731526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33" name="Google Shape;1533;p32"/>
            <p:cNvGrpSpPr/>
            <p:nvPr/>
          </p:nvGrpSpPr>
          <p:grpSpPr>
            <a:xfrm rot="5400000">
              <a:off x="7829384" y="3080233"/>
              <a:ext cx="864149" cy="672973"/>
              <a:chOff x="1530147" y="3725108"/>
              <a:chExt cx="864149" cy="672973"/>
            </a:xfrm>
          </p:grpSpPr>
          <p:sp>
            <p:nvSpPr>
              <p:cNvPr id="1534" name="Google Shape;1534;p32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32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32"/>
              <p:cNvSpPr/>
              <p:nvPr/>
            </p:nvSpPr>
            <p:spPr>
              <a:xfrm flipH="1">
                <a:off x="1873734" y="3849957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32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32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39" name="Google Shape;1539;p32"/>
            <p:cNvGrpSpPr/>
            <p:nvPr/>
          </p:nvGrpSpPr>
          <p:grpSpPr>
            <a:xfrm rot="5400000">
              <a:off x="-202334" y="4080188"/>
              <a:ext cx="890273" cy="685355"/>
              <a:chOff x="8974891" y="2733140"/>
              <a:chExt cx="890273" cy="685355"/>
            </a:xfrm>
          </p:grpSpPr>
          <p:sp>
            <p:nvSpPr>
              <p:cNvPr id="1540" name="Google Shape;1540;p32"/>
              <p:cNvSpPr/>
              <p:nvPr/>
            </p:nvSpPr>
            <p:spPr>
              <a:xfrm>
                <a:off x="8974891" y="2733140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32"/>
              <p:cNvSpPr/>
              <p:nvPr/>
            </p:nvSpPr>
            <p:spPr>
              <a:xfrm>
                <a:off x="9278005" y="2780115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32"/>
              <p:cNvSpPr/>
              <p:nvPr/>
            </p:nvSpPr>
            <p:spPr>
              <a:xfrm>
                <a:off x="9029986" y="3035958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32"/>
              <p:cNvSpPr/>
              <p:nvPr/>
            </p:nvSpPr>
            <p:spPr>
              <a:xfrm>
                <a:off x="9158406" y="3231778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32"/>
              <p:cNvSpPr/>
              <p:nvPr/>
            </p:nvSpPr>
            <p:spPr>
              <a:xfrm>
                <a:off x="9382454" y="2894985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48" name="Google Shape;1548;p32"/>
          <p:cNvGrpSpPr/>
          <p:nvPr/>
        </p:nvGrpSpPr>
        <p:grpSpPr>
          <a:xfrm>
            <a:off x="7459681" y="2814510"/>
            <a:ext cx="1850383" cy="2229463"/>
            <a:chOff x="678900" y="3632375"/>
            <a:chExt cx="1610325" cy="1940225"/>
          </a:xfrm>
        </p:grpSpPr>
        <p:sp>
          <p:nvSpPr>
            <p:cNvPr id="1549" name="Google Shape;1549;p32"/>
            <p:cNvSpPr/>
            <p:nvPr/>
          </p:nvSpPr>
          <p:spPr>
            <a:xfrm>
              <a:off x="780400" y="4816100"/>
              <a:ext cx="328975" cy="240200"/>
            </a:xfrm>
            <a:custGeom>
              <a:avLst/>
              <a:gdLst/>
              <a:ahLst/>
              <a:cxnLst/>
              <a:rect l="l" t="t" r="r" b="b"/>
              <a:pathLst>
                <a:path w="13159" h="9608" extrusionOk="0">
                  <a:moveTo>
                    <a:pt x="2316" y="0"/>
                  </a:moveTo>
                  <a:cubicBezTo>
                    <a:pt x="2227" y="0"/>
                    <a:pt x="2126" y="18"/>
                    <a:pt x="2006" y="58"/>
                  </a:cubicBezTo>
                  <a:cubicBezTo>
                    <a:pt x="1379" y="234"/>
                    <a:pt x="1029" y="860"/>
                    <a:pt x="778" y="1412"/>
                  </a:cubicBezTo>
                  <a:cubicBezTo>
                    <a:pt x="402" y="2289"/>
                    <a:pt x="1" y="3467"/>
                    <a:pt x="302" y="4419"/>
                  </a:cubicBezTo>
                  <a:cubicBezTo>
                    <a:pt x="602" y="5347"/>
                    <a:pt x="1605" y="6299"/>
                    <a:pt x="2307" y="6976"/>
                  </a:cubicBezTo>
                  <a:cubicBezTo>
                    <a:pt x="3986" y="8580"/>
                    <a:pt x="6542" y="9607"/>
                    <a:pt x="8873" y="9607"/>
                  </a:cubicBezTo>
                  <a:cubicBezTo>
                    <a:pt x="9625" y="9607"/>
                    <a:pt x="10377" y="9532"/>
                    <a:pt x="11054" y="9256"/>
                  </a:cubicBezTo>
                  <a:cubicBezTo>
                    <a:pt x="11755" y="8956"/>
                    <a:pt x="12357" y="8454"/>
                    <a:pt x="12658" y="7753"/>
                  </a:cubicBezTo>
                  <a:cubicBezTo>
                    <a:pt x="12858" y="7352"/>
                    <a:pt x="12958" y="6675"/>
                    <a:pt x="13034" y="6224"/>
                  </a:cubicBezTo>
                  <a:cubicBezTo>
                    <a:pt x="13159" y="5597"/>
                    <a:pt x="12983" y="4895"/>
                    <a:pt x="12507" y="4494"/>
                  </a:cubicBezTo>
                  <a:cubicBezTo>
                    <a:pt x="12207" y="4244"/>
                    <a:pt x="11831" y="4118"/>
                    <a:pt x="11455" y="4018"/>
                  </a:cubicBezTo>
                  <a:cubicBezTo>
                    <a:pt x="11079" y="3930"/>
                    <a:pt x="10715" y="3924"/>
                    <a:pt x="10352" y="3924"/>
                  </a:cubicBezTo>
                  <a:cubicBezTo>
                    <a:pt x="10291" y="3924"/>
                    <a:pt x="10231" y="3924"/>
                    <a:pt x="10170" y="3924"/>
                  </a:cubicBezTo>
                  <a:cubicBezTo>
                    <a:pt x="9867" y="3924"/>
                    <a:pt x="9562" y="3920"/>
                    <a:pt x="9249" y="3868"/>
                  </a:cubicBezTo>
                  <a:cubicBezTo>
                    <a:pt x="8372" y="3717"/>
                    <a:pt x="7520" y="3442"/>
                    <a:pt x="6718" y="3091"/>
                  </a:cubicBezTo>
                  <a:cubicBezTo>
                    <a:pt x="5615" y="2615"/>
                    <a:pt x="4437" y="1963"/>
                    <a:pt x="3535" y="1136"/>
                  </a:cubicBezTo>
                  <a:cubicBezTo>
                    <a:pt x="3409" y="1011"/>
                    <a:pt x="3284" y="885"/>
                    <a:pt x="3159" y="760"/>
                  </a:cubicBezTo>
                  <a:cubicBezTo>
                    <a:pt x="2849" y="389"/>
                    <a:pt x="2727" y="0"/>
                    <a:pt x="2316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2"/>
            <p:cNvSpPr/>
            <p:nvPr/>
          </p:nvSpPr>
          <p:spPr>
            <a:xfrm>
              <a:off x="846825" y="3632375"/>
              <a:ext cx="995650" cy="751600"/>
            </a:xfrm>
            <a:custGeom>
              <a:avLst/>
              <a:gdLst/>
              <a:ahLst/>
              <a:cxnLst/>
              <a:rect l="l" t="t" r="r" b="b"/>
              <a:pathLst>
                <a:path w="39826" h="30064" extrusionOk="0">
                  <a:moveTo>
                    <a:pt x="19449" y="1"/>
                  </a:moveTo>
                  <a:cubicBezTo>
                    <a:pt x="12040" y="1"/>
                    <a:pt x="5248" y="4371"/>
                    <a:pt x="978" y="10339"/>
                  </a:cubicBezTo>
                  <a:cubicBezTo>
                    <a:pt x="577" y="10891"/>
                    <a:pt x="176" y="11517"/>
                    <a:pt x="1" y="12169"/>
                  </a:cubicBezTo>
                  <a:cubicBezTo>
                    <a:pt x="833" y="10956"/>
                    <a:pt x="2204" y="10258"/>
                    <a:pt x="3626" y="10258"/>
                  </a:cubicBezTo>
                  <a:cubicBezTo>
                    <a:pt x="4260" y="10258"/>
                    <a:pt x="4904" y="10397"/>
                    <a:pt x="5514" y="10690"/>
                  </a:cubicBezTo>
                  <a:cubicBezTo>
                    <a:pt x="7269" y="11542"/>
                    <a:pt x="8221" y="13422"/>
                    <a:pt x="7946" y="15252"/>
                  </a:cubicBezTo>
                  <a:cubicBezTo>
                    <a:pt x="8654" y="14827"/>
                    <a:pt x="9466" y="14594"/>
                    <a:pt x="10292" y="14594"/>
                  </a:cubicBezTo>
                  <a:cubicBezTo>
                    <a:pt x="10927" y="14594"/>
                    <a:pt x="11571" y="14732"/>
                    <a:pt x="12181" y="15026"/>
                  </a:cubicBezTo>
                  <a:cubicBezTo>
                    <a:pt x="13936" y="15878"/>
                    <a:pt x="14863" y="17733"/>
                    <a:pt x="14612" y="19537"/>
                  </a:cubicBezTo>
                  <a:cubicBezTo>
                    <a:pt x="15401" y="18888"/>
                    <a:pt x="16410" y="18524"/>
                    <a:pt x="17444" y="18524"/>
                  </a:cubicBezTo>
                  <a:cubicBezTo>
                    <a:pt x="18085" y="18524"/>
                    <a:pt x="18735" y="18664"/>
                    <a:pt x="19349" y="18961"/>
                  </a:cubicBezTo>
                  <a:cubicBezTo>
                    <a:pt x="21304" y="19913"/>
                    <a:pt x="22231" y="22119"/>
                    <a:pt x="21630" y="24149"/>
                  </a:cubicBezTo>
                  <a:cubicBezTo>
                    <a:pt x="22476" y="23066"/>
                    <a:pt x="23767" y="22463"/>
                    <a:pt x="25103" y="22463"/>
                  </a:cubicBezTo>
                  <a:cubicBezTo>
                    <a:pt x="25746" y="22463"/>
                    <a:pt x="26399" y="22603"/>
                    <a:pt x="27018" y="22896"/>
                  </a:cubicBezTo>
                  <a:cubicBezTo>
                    <a:pt x="28647" y="23698"/>
                    <a:pt x="29575" y="25377"/>
                    <a:pt x="29474" y="27081"/>
                  </a:cubicBezTo>
                  <a:cubicBezTo>
                    <a:pt x="30307" y="26184"/>
                    <a:pt x="31479" y="25690"/>
                    <a:pt x="32687" y="25690"/>
                  </a:cubicBezTo>
                  <a:cubicBezTo>
                    <a:pt x="33334" y="25690"/>
                    <a:pt x="33992" y="25832"/>
                    <a:pt x="34612" y="26129"/>
                  </a:cubicBezTo>
                  <a:cubicBezTo>
                    <a:pt x="36166" y="26881"/>
                    <a:pt x="37094" y="28435"/>
                    <a:pt x="37094" y="30064"/>
                  </a:cubicBezTo>
                  <a:cubicBezTo>
                    <a:pt x="39750" y="24149"/>
                    <a:pt x="39825" y="17056"/>
                    <a:pt x="36968" y="11242"/>
                  </a:cubicBezTo>
                  <a:cubicBezTo>
                    <a:pt x="34061" y="5277"/>
                    <a:pt x="28096" y="841"/>
                    <a:pt x="21504" y="114"/>
                  </a:cubicBezTo>
                  <a:cubicBezTo>
                    <a:pt x="20815" y="38"/>
                    <a:pt x="20129" y="1"/>
                    <a:pt x="19449" y="1"/>
                  </a:cubicBezTo>
                  <a:close/>
                </a:path>
              </a:pathLst>
            </a:custGeom>
            <a:solidFill>
              <a:srgbClr val="FFB2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2"/>
            <p:cNvSpPr/>
            <p:nvPr/>
          </p:nvSpPr>
          <p:spPr>
            <a:xfrm>
              <a:off x="1045450" y="3654625"/>
              <a:ext cx="625350" cy="646650"/>
            </a:xfrm>
            <a:custGeom>
              <a:avLst/>
              <a:gdLst/>
              <a:ahLst/>
              <a:cxnLst/>
              <a:rect l="l" t="t" r="r" b="b"/>
              <a:pathLst>
                <a:path w="25014" h="25866" extrusionOk="0">
                  <a:moveTo>
                    <a:pt x="17093" y="1"/>
                  </a:moveTo>
                  <a:cubicBezTo>
                    <a:pt x="15615" y="402"/>
                    <a:pt x="14211" y="1053"/>
                    <a:pt x="12883" y="1805"/>
                  </a:cubicBezTo>
                  <a:cubicBezTo>
                    <a:pt x="9850" y="3484"/>
                    <a:pt x="7068" y="5615"/>
                    <a:pt x="4637" y="8096"/>
                  </a:cubicBezTo>
                  <a:cubicBezTo>
                    <a:pt x="3234" y="9550"/>
                    <a:pt x="1103" y="11605"/>
                    <a:pt x="51" y="13785"/>
                  </a:cubicBezTo>
                  <a:cubicBezTo>
                    <a:pt x="51" y="13986"/>
                    <a:pt x="51" y="14161"/>
                    <a:pt x="1" y="14362"/>
                  </a:cubicBezTo>
                  <a:cubicBezTo>
                    <a:pt x="709" y="13937"/>
                    <a:pt x="1521" y="13704"/>
                    <a:pt x="2347" y="13704"/>
                  </a:cubicBezTo>
                  <a:cubicBezTo>
                    <a:pt x="2982" y="13704"/>
                    <a:pt x="3626" y="13842"/>
                    <a:pt x="4236" y="14136"/>
                  </a:cubicBezTo>
                  <a:cubicBezTo>
                    <a:pt x="5890" y="14938"/>
                    <a:pt x="6818" y="16667"/>
                    <a:pt x="6692" y="18397"/>
                  </a:cubicBezTo>
                  <a:cubicBezTo>
                    <a:pt x="6717" y="18347"/>
                    <a:pt x="6742" y="18322"/>
                    <a:pt x="6767" y="18272"/>
                  </a:cubicBezTo>
                  <a:cubicBezTo>
                    <a:pt x="8923" y="14963"/>
                    <a:pt x="10652" y="11404"/>
                    <a:pt x="12783" y="8096"/>
                  </a:cubicBezTo>
                  <a:cubicBezTo>
                    <a:pt x="13284" y="7344"/>
                    <a:pt x="13785" y="6617"/>
                    <a:pt x="14311" y="5890"/>
                  </a:cubicBezTo>
                  <a:cubicBezTo>
                    <a:pt x="15489" y="4337"/>
                    <a:pt x="17394" y="2081"/>
                    <a:pt x="18773" y="828"/>
                  </a:cubicBezTo>
                  <a:lnTo>
                    <a:pt x="18773" y="828"/>
                  </a:lnTo>
                  <a:cubicBezTo>
                    <a:pt x="18597" y="6667"/>
                    <a:pt x="17043" y="13485"/>
                    <a:pt x="15364" y="19099"/>
                  </a:cubicBezTo>
                  <a:cubicBezTo>
                    <a:pt x="15063" y="20101"/>
                    <a:pt x="14712" y="21104"/>
                    <a:pt x="14286" y="22056"/>
                  </a:cubicBezTo>
                  <a:cubicBezTo>
                    <a:pt x="14186" y="22307"/>
                    <a:pt x="13986" y="22607"/>
                    <a:pt x="13785" y="22883"/>
                  </a:cubicBezTo>
                  <a:cubicBezTo>
                    <a:pt x="13760" y="23008"/>
                    <a:pt x="13735" y="23134"/>
                    <a:pt x="13685" y="23259"/>
                  </a:cubicBezTo>
                  <a:cubicBezTo>
                    <a:pt x="14531" y="22176"/>
                    <a:pt x="15822" y="21573"/>
                    <a:pt x="17158" y="21573"/>
                  </a:cubicBezTo>
                  <a:cubicBezTo>
                    <a:pt x="17801" y="21573"/>
                    <a:pt x="18454" y="21713"/>
                    <a:pt x="19073" y="22006"/>
                  </a:cubicBezTo>
                  <a:cubicBezTo>
                    <a:pt x="20602" y="22758"/>
                    <a:pt x="21504" y="24262"/>
                    <a:pt x="21529" y="25866"/>
                  </a:cubicBezTo>
                  <a:cubicBezTo>
                    <a:pt x="22006" y="24813"/>
                    <a:pt x="22457" y="23735"/>
                    <a:pt x="22833" y="22657"/>
                  </a:cubicBezTo>
                  <a:cubicBezTo>
                    <a:pt x="24562" y="17620"/>
                    <a:pt x="25013" y="12407"/>
                    <a:pt x="23509" y="7219"/>
                  </a:cubicBezTo>
                  <a:cubicBezTo>
                    <a:pt x="23209" y="6191"/>
                    <a:pt x="22858" y="5139"/>
                    <a:pt x="22407" y="4136"/>
                  </a:cubicBezTo>
                  <a:cubicBezTo>
                    <a:pt x="22106" y="3434"/>
                    <a:pt x="21555" y="2056"/>
                    <a:pt x="20828" y="1655"/>
                  </a:cubicBezTo>
                  <a:cubicBezTo>
                    <a:pt x="19650" y="978"/>
                    <a:pt x="18397" y="402"/>
                    <a:pt x="17093" y="1"/>
                  </a:cubicBezTo>
                  <a:close/>
                </a:path>
              </a:pathLst>
            </a:custGeom>
            <a:solidFill>
              <a:srgbClr val="ACD3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2"/>
            <p:cNvSpPr/>
            <p:nvPr/>
          </p:nvSpPr>
          <p:spPr>
            <a:xfrm>
              <a:off x="678900" y="4076800"/>
              <a:ext cx="657300" cy="1057825"/>
            </a:xfrm>
            <a:custGeom>
              <a:avLst/>
              <a:gdLst/>
              <a:ahLst/>
              <a:cxnLst/>
              <a:rect l="l" t="t" r="r" b="b"/>
              <a:pathLst>
                <a:path w="26292" h="42313" extrusionOk="0">
                  <a:moveTo>
                    <a:pt x="25523" y="0"/>
                  </a:moveTo>
                  <a:cubicBezTo>
                    <a:pt x="25314" y="0"/>
                    <a:pt x="25110" y="100"/>
                    <a:pt x="24988" y="282"/>
                  </a:cubicBezTo>
                  <a:cubicBezTo>
                    <a:pt x="17520" y="10733"/>
                    <a:pt x="5966" y="29881"/>
                    <a:pt x="151" y="41335"/>
                  </a:cubicBezTo>
                  <a:cubicBezTo>
                    <a:pt x="1" y="41660"/>
                    <a:pt x="126" y="42061"/>
                    <a:pt x="452" y="42237"/>
                  </a:cubicBezTo>
                  <a:cubicBezTo>
                    <a:pt x="552" y="42287"/>
                    <a:pt x="652" y="42312"/>
                    <a:pt x="753" y="42312"/>
                  </a:cubicBezTo>
                  <a:cubicBezTo>
                    <a:pt x="1003" y="42312"/>
                    <a:pt x="1229" y="42162"/>
                    <a:pt x="1354" y="41936"/>
                  </a:cubicBezTo>
                  <a:cubicBezTo>
                    <a:pt x="7119" y="30533"/>
                    <a:pt x="18647" y="11460"/>
                    <a:pt x="26066" y="1059"/>
                  </a:cubicBezTo>
                  <a:cubicBezTo>
                    <a:pt x="26292" y="758"/>
                    <a:pt x="26216" y="332"/>
                    <a:pt x="25916" y="131"/>
                  </a:cubicBezTo>
                  <a:cubicBezTo>
                    <a:pt x="25797" y="42"/>
                    <a:pt x="25659" y="0"/>
                    <a:pt x="25523" y="0"/>
                  </a:cubicBezTo>
                  <a:close/>
                </a:path>
              </a:pathLst>
            </a:custGeom>
            <a:solidFill>
              <a:srgbClr val="DC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2"/>
            <p:cNvSpPr/>
            <p:nvPr/>
          </p:nvSpPr>
          <p:spPr>
            <a:xfrm>
              <a:off x="1460250" y="5147750"/>
              <a:ext cx="828975" cy="347425"/>
            </a:xfrm>
            <a:custGeom>
              <a:avLst/>
              <a:gdLst/>
              <a:ahLst/>
              <a:cxnLst/>
              <a:rect l="l" t="t" r="r" b="b"/>
              <a:pathLst>
                <a:path w="33159" h="13897" extrusionOk="0">
                  <a:moveTo>
                    <a:pt x="9621" y="1"/>
                  </a:moveTo>
                  <a:cubicBezTo>
                    <a:pt x="7369" y="1"/>
                    <a:pt x="5095" y="597"/>
                    <a:pt x="3133" y="1604"/>
                  </a:cubicBezTo>
                  <a:cubicBezTo>
                    <a:pt x="1003" y="2682"/>
                    <a:pt x="150" y="5489"/>
                    <a:pt x="50" y="7745"/>
                  </a:cubicBezTo>
                  <a:cubicBezTo>
                    <a:pt x="0" y="8597"/>
                    <a:pt x="75" y="9474"/>
                    <a:pt x="401" y="10276"/>
                  </a:cubicBezTo>
                  <a:cubicBezTo>
                    <a:pt x="1362" y="12812"/>
                    <a:pt x="3541" y="13896"/>
                    <a:pt x="5945" y="13896"/>
                  </a:cubicBezTo>
                  <a:cubicBezTo>
                    <a:pt x="6487" y="13896"/>
                    <a:pt x="7041" y="13841"/>
                    <a:pt x="7594" y="13735"/>
                  </a:cubicBezTo>
                  <a:cubicBezTo>
                    <a:pt x="10832" y="13138"/>
                    <a:pt x="14027" y="12078"/>
                    <a:pt x="17277" y="12078"/>
                  </a:cubicBezTo>
                  <a:cubicBezTo>
                    <a:pt x="17575" y="12078"/>
                    <a:pt x="17872" y="12087"/>
                    <a:pt x="18171" y="12106"/>
                  </a:cubicBezTo>
                  <a:cubicBezTo>
                    <a:pt x="20259" y="12229"/>
                    <a:pt x="22300" y="12833"/>
                    <a:pt x="24363" y="12833"/>
                  </a:cubicBezTo>
                  <a:cubicBezTo>
                    <a:pt x="24404" y="12833"/>
                    <a:pt x="24445" y="12833"/>
                    <a:pt x="24486" y="12833"/>
                  </a:cubicBezTo>
                  <a:cubicBezTo>
                    <a:pt x="24787" y="12833"/>
                    <a:pt x="25063" y="12807"/>
                    <a:pt x="25364" y="12782"/>
                  </a:cubicBezTo>
                  <a:cubicBezTo>
                    <a:pt x="27544" y="12557"/>
                    <a:pt x="29800" y="11379"/>
                    <a:pt x="31128" y="9599"/>
                  </a:cubicBezTo>
                  <a:cubicBezTo>
                    <a:pt x="31730" y="8772"/>
                    <a:pt x="33158" y="5264"/>
                    <a:pt x="31379" y="5038"/>
                  </a:cubicBezTo>
                  <a:cubicBezTo>
                    <a:pt x="31352" y="5035"/>
                    <a:pt x="31325" y="5034"/>
                    <a:pt x="31299" y="5034"/>
                  </a:cubicBezTo>
                  <a:cubicBezTo>
                    <a:pt x="31080" y="5034"/>
                    <a:pt x="30881" y="5121"/>
                    <a:pt x="30702" y="5188"/>
                  </a:cubicBezTo>
                  <a:cubicBezTo>
                    <a:pt x="29450" y="5684"/>
                    <a:pt x="28269" y="5888"/>
                    <a:pt x="27118" y="5888"/>
                  </a:cubicBezTo>
                  <a:cubicBezTo>
                    <a:pt x="25065" y="5888"/>
                    <a:pt x="23106" y="5239"/>
                    <a:pt x="21003" y="4436"/>
                  </a:cubicBezTo>
                  <a:cubicBezTo>
                    <a:pt x="18070" y="3284"/>
                    <a:pt x="15514" y="1053"/>
                    <a:pt x="12406" y="326"/>
                  </a:cubicBezTo>
                  <a:cubicBezTo>
                    <a:pt x="11498" y="105"/>
                    <a:pt x="10561" y="1"/>
                    <a:pt x="9621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2"/>
            <p:cNvSpPr/>
            <p:nvPr/>
          </p:nvSpPr>
          <p:spPr>
            <a:xfrm>
              <a:off x="821775" y="5086550"/>
              <a:ext cx="343375" cy="384950"/>
            </a:xfrm>
            <a:custGeom>
              <a:avLst/>
              <a:gdLst/>
              <a:ahLst/>
              <a:cxnLst/>
              <a:rect l="l" t="t" r="r" b="b"/>
              <a:pathLst>
                <a:path w="13735" h="15398" extrusionOk="0">
                  <a:moveTo>
                    <a:pt x="5209" y="0"/>
                  </a:moveTo>
                  <a:cubicBezTo>
                    <a:pt x="4347" y="0"/>
                    <a:pt x="3502" y="272"/>
                    <a:pt x="2832" y="894"/>
                  </a:cubicBezTo>
                  <a:cubicBezTo>
                    <a:pt x="1629" y="2047"/>
                    <a:pt x="1604" y="3977"/>
                    <a:pt x="1905" y="5631"/>
                  </a:cubicBezTo>
                  <a:cubicBezTo>
                    <a:pt x="2356" y="8012"/>
                    <a:pt x="3333" y="9842"/>
                    <a:pt x="4612" y="11847"/>
                  </a:cubicBezTo>
                  <a:cubicBezTo>
                    <a:pt x="4460" y="11837"/>
                    <a:pt x="4308" y="11831"/>
                    <a:pt x="4155" y="11831"/>
                  </a:cubicBezTo>
                  <a:cubicBezTo>
                    <a:pt x="3195" y="11831"/>
                    <a:pt x="2218" y="12034"/>
                    <a:pt x="1353" y="12423"/>
                  </a:cubicBezTo>
                  <a:cubicBezTo>
                    <a:pt x="702" y="12724"/>
                    <a:pt x="0" y="13301"/>
                    <a:pt x="125" y="14002"/>
                  </a:cubicBezTo>
                  <a:cubicBezTo>
                    <a:pt x="226" y="14754"/>
                    <a:pt x="1103" y="15055"/>
                    <a:pt x="1855" y="15180"/>
                  </a:cubicBezTo>
                  <a:cubicBezTo>
                    <a:pt x="2977" y="15347"/>
                    <a:pt x="4107" y="15398"/>
                    <a:pt x="5240" y="15398"/>
                  </a:cubicBezTo>
                  <a:cubicBezTo>
                    <a:pt x="6157" y="15398"/>
                    <a:pt x="7076" y="15364"/>
                    <a:pt x="7995" y="15331"/>
                  </a:cubicBezTo>
                  <a:cubicBezTo>
                    <a:pt x="9374" y="15281"/>
                    <a:pt x="10752" y="15205"/>
                    <a:pt x="12130" y="15130"/>
                  </a:cubicBezTo>
                  <a:cubicBezTo>
                    <a:pt x="12456" y="15105"/>
                    <a:pt x="12832" y="15080"/>
                    <a:pt x="13083" y="14854"/>
                  </a:cubicBezTo>
                  <a:cubicBezTo>
                    <a:pt x="13735" y="14328"/>
                    <a:pt x="13333" y="12298"/>
                    <a:pt x="13208" y="11521"/>
                  </a:cubicBezTo>
                  <a:cubicBezTo>
                    <a:pt x="12657" y="8087"/>
                    <a:pt x="10927" y="4779"/>
                    <a:pt x="8973" y="1947"/>
                  </a:cubicBezTo>
                  <a:cubicBezTo>
                    <a:pt x="8184" y="780"/>
                    <a:pt x="6672" y="0"/>
                    <a:pt x="5209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2"/>
            <p:cNvSpPr/>
            <p:nvPr/>
          </p:nvSpPr>
          <p:spPr>
            <a:xfrm>
              <a:off x="762875" y="4252700"/>
              <a:ext cx="789500" cy="632250"/>
            </a:xfrm>
            <a:custGeom>
              <a:avLst/>
              <a:gdLst/>
              <a:ahLst/>
              <a:cxnLst/>
              <a:rect l="l" t="t" r="r" b="b"/>
              <a:pathLst>
                <a:path w="31580" h="25290" extrusionOk="0">
                  <a:moveTo>
                    <a:pt x="15852" y="0"/>
                  </a:moveTo>
                  <a:cubicBezTo>
                    <a:pt x="13641" y="0"/>
                    <a:pt x="11429" y="539"/>
                    <a:pt x="9649" y="1617"/>
                  </a:cubicBezTo>
                  <a:cubicBezTo>
                    <a:pt x="7644" y="2845"/>
                    <a:pt x="6065" y="4775"/>
                    <a:pt x="5063" y="6955"/>
                  </a:cubicBezTo>
                  <a:cubicBezTo>
                    <a:pt x="4211" y="8785"/>
                    <a:pt x="3735" y="10790"/>
                    <a:pt x="2532" y="12369"/>
                  </a:cubicBezTo>
                  <a:cubicBezTo>
                    <a:pt x="2181" y="12820"/>
                    <a:pt x="1730" y="13271"/>
                    <a:pt x="1203" y="13547"/>
                  </a:cubicBezTo>
                  <a:cubicBezTo>
                    <a:pt x="827" y="13747"/>
                    <a:pt x="301" y="13747"/>
                    <a:pt x="0" y="14123"/>
                  </a:cubicBezTo>
                  <a:cubicBezTo>
                    <a:pt x="1" y="14122"/>
                    <a:pt x="3" y="14121"/>
                    <a:pt x="5" y="14121"/>
                  </a:cubicBezTo>
                  <a:cubicBezTo>
                    <a:pt x="112" y="14121"/>
                    <a:pt x="1481" y="15202"/>
                    <a:pt x="1579" y="15276"/>
                  </a:cubicBezTo>
                  <a:cubicBezTo>
                    <a:pt x="1203" y="15380"/>
                    <a:pt x="810" y="15433"/>
                    <a:pt x="428" y="15433"/>
                  </a:cubicBezTo>
                  <a:cubicBezTo>
                    <a:pt x="352" y="15433"/>
                    <a:pt x="276" y="15430"/>
                    <a:pt x="201" y="15426"/>
                  </a:cubicBezTo>
                  <a:lnTo>
                    <a:pt x="201" y="15426"/>
                  </a:lnTo>
                  <a:cubicBezTo>
                    <a:pt x="802" y="16028"/>
                    <a:pt x="1554" y="16504"/>
                    <a:pt x="2356" y="16805"/>
                  </a:cubicBezTo>
                  <a:cubicBezTo>
                    <a:pt x="1704" y="17030"/>
                    <a:pt x="978" y="16830"/>
                    <a:pt x="426" y="17331"/>
                  </a:cubicBezTo>
                  <a:cubicBezTo>
                    <a:pt x="2632" y="18609"/>
                    <a:pt x="4762" y="19988"/>
                    <a:pt x="6817" y="21466"/>
                  </a:cubicBezTo>
                  <a:cubicBezTo>
                    <a:pt x="7945" y="22294"/>
                    <a:pt x="9098" y="23121"/>
                    <a:pt x="10301" y="23847"/>
                  </a:cubicBezTo>
                  <a:cubicBezTo>
                    <a:pt x="11454" y="24549"/>
                    <a:pt x="12507" y="24875"/>
                    <a:pt x="13835" y="25101"/>
                  </a:cubicBezTo>
                  <a:cubicBezTo>
                    <a:pt x="14603" y="25229"/>
                    <a:pt x="15375" y="25290"/>
                    <a:pt x="16145" y="25290"/>
                  </a:cubicBezTo>
                  <a:cubicBezTo>
                    <a:pt x="18090" y="25290"/>
                    <a:pt x="20024" y="24898"/>
                    <a:pt x="21855" y="24198"/>
                  </a:cubicBezTo>
                  <a:cubicBezTo>
                    <a:pt x="23434" y="23597"/>
                    <a:pt x="24837" y="22619"/>
                    <a:pt x="26116" y="21542"/>
                  </a:cubicBezTo>
                  <a:cubicBezTo>
                    <a:pt x="27093" y="20740"/>
                    <a:pt x="28071" y="19963"/>
                    <a:pt x="29073" y="19186"/>
                  </a:cubicBezTo>
                  <a:cubicBezTo>
                    <a:pt x="29574" y="18810"/>
                    <a:pt x="30076" y="18509"/>
                    <a:pt x="30502" y="18108"/>
                  </a:cubicBezTo>
                  <a:cubicBezTo>
                    <a:pt x="30802" y="17857"/>
                    <a:pt x="31078" y="17557"/>
                    <a:pt x="31304" y="17206"/>
                  </a:cubicBezTo>
                  <a:cubicBezTo>
                    <a:pt x="31329" y="17181"/>
                    <a:pt x="31329" y="17156"/>
                    <a:pt x="31329" y="17106"/>
                  </a:cubicBezTo>
                  <a:cubicBezTo>
                    <a:pt x="31329" y="17055"/>
                    <a:pt x="31228" y="17055"/>
                    <a:pt x="31178" y="17055"/>
                  </a:cubicBezTo>
                  <a:lnTo>
                    <a:pt x="29424" y="17281"/>
                  </a:lnTo>
                  <a:cubicBezTo>
                    <a:pt x="30176" y="16805"/>
                    <a:pt x="30953" y="16278"/>
                    <a:pt x="31253" y="15476"/>
                  </a:cubicBezTo>
                  <a:lnTo>
                    <a:pt x="31253" y="15476"/>
                  </a:lnTo>
                  <a:cubicBezTo>
                    <a:pt x="30992" y="15514"/>
                    <a:pt x="30724" y="15534"/>
                    <a:pt x="30454" y="15534"/>
                  </a:cubicBezTo>
                  <a:cubicBezTo>
                    <a:pt x="29999" y="15534"/>
                    <a:pt x="29539" y="15477"/>
                    <a:pt x="29098" y="15351"/>
                  </a:cubicBezTo>
                  <a:cubicBezTo>
                    <a:pt x="30076" y="15276"/>
                    <a:pt x="30878" y="14524"/>
                    <a:pt x="31579" y="13822"/>
                  </a:cubicBezTo>
                  <a:cubicBezTo>
                    <a:pt x="30552" y="13822"/>
                    <a:pt x="29750" y="13121"/>
                    <a:pt x="29173" y="12369"/>
                  </a:cubicBezTo>
                  <a:cubicBezTo>
                    <a:pt x="27945" y="10790"/>
                    <a:pt x="27469" y="8785"/>
                    <a:pt x="26642" y="6955"/>
                  </a:cubicBezTo>
                  <a:cubicBezTo>
                    <a:pt x="25639" y="4775"/>
                    <a:pt x="24060" y="2845"/>
                    <a:pt x="22055" y="1617"/>
                  </a:cubicBezTo>
                  <a:cubicBezTo>
                    <a:pt x="20276" y="539"/>
                    <a:pt x="18064" y="0"/>
                    <a:pt x="15852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2"/>
            <p:cNvSpPr/>
            <p:nvPr/>
          </p:nvSpPr>
          <p:spPr>
            <a:xfrm>
              <a:off x="917000" y="4798750"/>
              <a:ext cx="716825" cy="760625"/>
            </a:xfrm>
            <a:custGeom>
              <a:avLst/>
              <a:gdLst/>
              <a:ahLst/>
              <a:cxnLst/>
              <a:rect l="l" t="t" r="r" b="b"/>
              <a:pathLst>
                <a:path w="28673" h="30425" extrusionOk="0">
                  <a:moveTo>
                    <a:pt x="19600" y="0"/>
                  </a:moveTo>
                  <a:cubicBezTo>
                    <a:pt x="18422" y="953"/>
                    <a:pt x="17119" y="1830"/>
                    <a:pt x="15690" y="2381"/>
                  </a:cubicBezTo>
                  <a:cubicBezTo>
                    <a:pt x="13862" y="3062"/>
                    <a:pt x="11932" y="3449"/>
                    <a:pt x="9991" y="3449"/>
                  </a:cubicBezTo>
                  <a:cubicBezTo>
                    <a:pt x="9217" y="3449"/>
                    <a:pt x="8441" y="3387"/>
                    <a:pt x="7670" y="3259"/>
                  </a:cubicBezTo>
                  <a:cubicBezTo>
                    <a:pt x="6342" y="3033"/>
                    <a:pt x="5289" y="2707"/>
                    <a:pt x="4136" y="2005"/>
                  </a:cubicBezTo>
                  <a:cubicBezTo>
                    <a:pt x="3409" y="1579"/>
                    <a:pt x="2682" y="1103"/>
                    <a:pt x="2006" y="602"/>
                  </a:cubicBezTo>
                  <a:cubicBezTo>
                    <a:pt x="1605" y="2832"/>
                    <a:pt x="1229" y="5038"/>
                    <a:pt x="853" y="7269"/>
                  </a:cubicBezTo>
                  <a:cubicBezTo>
                    <a:pt x="427" y="9625"/>
                    <a:pt x="1" y="11780"/>
                    <a:pt x="301" y="14186"/>
                  </a:cubicBezTo>
                  <a:cubicBezTo>
                    <a:pt x="727" y="17494"/>
                    <a:pt x="2557" y="21229"/>
                    <a:pt x="4712" y="23810"/>
                  </a:cubicBezTo>
                  <a:cubicBezTo>
                    <a:pt x="6291" y="25690"/>
                    <a:pt x="8146" y="26617"/>
                    <a:pt x="10352" y="27544"/>
                  </a:cubicBezTo>
                  <a:cubicBezTo>
                    <a:pt x="12382" y="28397"/>
                    <a:pt x="14186" y="29299"/>
                    <a:pt x="16342" y="29925"/>
                  </a:cubicBezTo>
                  <a:cubicBezTo>
                    <a:pt x="17448" y="30254"/>
                    <a:pt x="18564" y="30425"/>
                    <a:pt x="19676" y="30425"/>
                  </a:cubicBezTo>
                  <a:cubicBezTo>
                    <a:pt x="21106" y="30425"/>
                    <a:pt x="22528" y="30142"/>
                    <a:pt x="23911" y="29549"/>
                  </a:cubicBezTo>
                  <a:cubicBezTo>
                    <a:pt x="28246" y="27745"/>
                    <a:pt x="28672" y="22933"/>
                    <a:pt x="27319" y="19073"/>
                  </a:cubicBezTo>
                  <a:cubicBezTo>
                    <a:pt x="26116" y="15690"/>
                    <a:pt x="24537" y="12457"/>
                    <a:pt x="23058" y="9173"/>
                  </a:cubicBezTo>
                  <a:cubicBezTo>
                    <a:pt x="22582" y="8171"/>
                    <a:pt x="22156" y="7143"/>
                    <a:pt x="21730" y="6141"/>
                  </a:cubicBezTo>
                  <a:cubicBezTo>
                    <a:pt x="20953" y="4286"/>
                    <a:pt x="20602" y="1705"/>
                    <a:pt x="19600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2"/>
            <p:cNvSpPr/>
            <p:nvPr/>
          </p:nvSpPr>
          <p:spPr>
            <a:xfrm>
              <a:off x="818625" y="4446850"/>
              <a:ext cx="300775" cy="237075"/>
            </a:xfrm>
            <a:custGeom>
              <a:avLst/>
              <a:gdLst/>
              <a:ahLst/>
              <a:cxnLst/>
              <a:rect l="l" t="t" r="r" b="b"/>
              <a:pathLst>
                <a:path w="12031" h="9483" extrusionOk="0">
                  <a:moveTo>
                    <a:pt x="6870" y="0"/>
                  </a:moveTo>
                  <a:cubicBezTo>
                    <a:pt x="6152" y="0"/>
                    <a:pt x="5424" y="142"/>
                    <a:pt x="4738" y="417"/>
                  </a:cubicBezTo>
                  <a:cubicBezTo>
                    <a:pt x="3886" y="743"/>
                    <a:pt x="3084" y="1194"/>
                    <a:pt x="2332" y="1720"/>
                  </a:cubicBezTo>
                  <a:cubicBezTo>
                    <a:pt x="2056" y="1921"/>
                    <a:pt x="1805" y="2121"/>
                    <a:pt x="1555" y="2322"/>
                  </a:cubicBezTo>
                  <a:cubicBezTo>
                    <a:pt x="1229" y="3124"/>
                    <a:pt x="828" y="3901"/>
                    <a:pt x="302" y="4603"/>
                  </a:cubicBezTo>
                  <a:cubicBezTo>
                    <a:pt x="201" y="4728"/>
                    <a:pt x="101" y="4828"/>
                    <a:pt x="1" y="4954"/>
                  </a:cubicBezTo>
                  <a:cubicBezTo>
                    <a:pt x="1" y="4953"/>
                    <a:pt x="1" y="4953"/>
                    <a:pt x="2" y="4953"/>
                  </a:cubicBezTo>
                  <a:cubicBezTo>
                    <a:pt x="61" y="4953"/>
                    <a:pt x="2710" y="6835"/>
                    <a:pt x="3008" y="7034"/>
                  </a:cubicBezTo>
                  <a:cubicBezTo>
                    <a:pt x="4036" y="7786"/>
                    <a:pt x="5164" y="8412"/>
                    <a:pt x="6342" y="8888"/>
                  </a:cubicBezTo>
                  <a:cubicBezTo>
                    <a:pt x="7182" y="9218"/>
                    <a:pt x="8099" y="9483"/>
                    <a:pt x="8998" y="9483"/>
                  </a:cubicBezTo>
                  <a:cubicBezTo>
                    <a:pt x="9467" y="9483"/>
                    <a:pt x="9931" y="9411"/>
                    <a:pt x="10377" y="9239"/>
                  </a:cubicBezTo>
                  <a:cubicBezTo>
                    <a:pt x="10678" y="9114"/>
                    <a:pt x="11003" y="8939"/>
                    <a:pt x="11229" y="8663"/>
                  </a:cubicBezTo>
                  <a:cubicBezTo>
                    <a:pt x="12031" y="7761"/>
                    <a:pt x="12031" y="6207"/>
                    <a:pt x="11906" y="5054"/>
                  </a:cubicBezTo>
                  <a:cubicBezTo>
                    <a:pt x="11780" y="3826"/>
                    <a:pt x="11329" y="2598"/>
                    <a:pt x="10527" y="1645"/>
                  </a:cubicBezTo>
                  <a:cubicBezTo>
                    <a:pt x="9588" y="525"/>
                    <a:pt x="8248" y="0"/>
                    <a:pt x="6870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2"/>
            <p:cNvSpPr/>
            <p:nvPr/>
          </p:nvSpPr>
          <p:spPr>
            <a:xfrm>
              <a:off x="1203975" y="4446850"/>
              <a:ext cx="297025" cy="234775"/>
            </a:xfrm>
            <a:custGeom>
              <a:avLst/>
              <a:gdLst/>
              <a:ahLst/>
              <a:cxnLst/>
              <a:rect l="l" t="t" r="r" b="b"/>
              <a:pathLst>
                <a:path w="11881" h="9391" extrusionOk="0">
                  <a:moveTo>
                    <a:pt x="5111" y="0"/>
                  </a:moveTo>
                  <a:cubicBezTo>
                    <a:pt x="3733" y="0"/>
                    <a:pt x="2393" y="525"/>
                    <a:pt x="1454" y="1645"/>
                  </a:cubicBezTo>
                  <a:cubicBezTo>
                    <a:pt x="251" y="3074"/>
                    <a:pt x="0" y="4803"/>
                    <a:pt x="251" y="6608"/>
                  </a:cubicBezTo>
                  <a:cubicBezTo>
                    <a:pt x="351" y="7284"/>
                    <a:pt x="627" y="8036"/>
                    <a:pt x="1028" y="8613"/>
                  </a:cubicBezTo>
                  <a:cubicBezTo>
                    <a:pt x="1479" y="9214"/>
                    <a:pt x="2482" y="9365"/>
                    <a:pt x="3183" y="9390"/>
                  </a:cubicBezTo>
                  <a:cubicBezTo>
                    <a:pt x="3213" y="9390"/>
                    <a:pt x="3243" y="9390"/>
                    <a:pt x="3273" y="9390"/>
                  </a:cubicBezTo>
                  <a:cubicBezTo>
                    <a:pt x="4844" y="9390"/>
                    <a:pt x="6343" y="8750"/>
                    <a:pt x="7745" y="8036"/>
                  </a:cubicBezTo>
                  <a:cubicBezTo>
                    <a:pt x="8597" y="7610"/>
                    <a:pt x="9599" y="7209"/>
                    <a:pt x="10326" y="6558"/>
                  </a:cubicBezTo>
                  <a:cubicBezTo>
                    <a:pt x="10853" y="6081"/>
                    <a:pt x="11379" y="5530"/>
                    <a:pt x="11880" y="5029"/>
                  </a:cubicBezTo>
                  <a:cubicBezTo>
                    <a:pt x="11755" y="4878"/>
                    <a:pt x="11655" y="4728"/>
                    <a:pt x="11554" y="4578"/>
                  </a:cubicBezTo>
                  <a:cubicBezTo>
                    <a:pt x="11003" y="3801"/>
                    <a:pt x="10552" y="3024"/>
                    <a:pt x="10176" y="2147"/>
                  </a:cubicBezTo>
                  <a:cubicBezTo>
                    <a:pt x="10000" y="1996"/>
                    <a:pt x="9825" y="1871"/>
                    <a:pt x="9650" y="1720"/>
                  </a:cubicBezTo>
                  <a:cubicBezTo>
                    <a:pt x="8898" y="1194"/>
                    <a:pt x="8096" y="743"/>
                    <a:pt x="7244" y="417"/>
                  </a:cubicBezTo>
                  <a:cubicBezTo>
                    <a:pt x="6557" y="142"/>
                    <a:pt x="5829" y="0"/>
                    <a:pt x="5111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2"/>
            <p:cNvSpPr/>
            <p:nvPr/>
          </p:nvSpPr>
          <p:spPr>
            <a:xfrm>
              <a:off x="871275" y="4252700"/>
              <a:ext cx="575825" cy="427775"/>
            </a:xfrm>
            <a:custGeom>
              <a:avLst/>
              <a:gdLst/>
              <a:ahLst/>
              <a:cxnLst/>
              <a:rect l="l" t="t" r="r" b="b"/>
              <a:pathLst>
                <a:path w="23033" h="17111" extrusionOk="0">
                  <a:moveTo>
                    <a:pt x="11516" y="0"/>
                  </a:moveTo>
                  <a:cubicBezTo>
                    <a:pt x="9305" y="0"/>
                    <a:pt x="7093" y="539"/>
                    <a:pt x="5313" y="1617"/>
                  </a:cubicBezTo>
                  <a:cubicBezTo>
                    <a:pt x="3308" y="2845"/>
                    <a:pt x="1729" y="4775"/>
                    <a:pt x="727" y="6955"/>
                  </a:cubicBezTo>
                  <a:cubicBezTo>
                    <a:pt x="451" y="7532"/>
                    <a:pt x="226" y="8133"/>
                    <a:pt x="0" y="8735"/>
                  </a:cubicBezTo>
                  <a:cubicBezTo>
                    <a:pt x="752" y="8158"/>
                    <a:pt x="1579" y="7632"/>
                    <a:pt x="2431" y="7306"/>
                  </a:cubicBezTo>
                  <a:cubicBezTo>
                    <a:pt x="3187" y="6999"/>
                    <a:pt x="4015" y="6831"/>
                    <a:pt x="4837" y="6831"/>
                  </a:cubicBezTo>
                  <a:cubicBezTo>
                    <a:pt x="5759" y="6831"/>
                    <a:pt x="6674" y="7043"/>
                    <a:pt x="7469" y="7506"/>
                  </a:cubicBezTo>
                  <a:cubicBezTo>
                    <a:pt x="8847" y="8334"/>
                    <a:pt x="9749" y="9837"/>
                    <a:pt x="10176" y="11391"/>
                  </a:cubicBezTo>
                  <a:cubicBezTo>
                    <a:pt x="10476" y="12519"/>
                    <a:pt x="10577" y="13672"/>
                    <a:pt x="10627" y="14850"/>
                  </a:cubicBezTo>
                  <a:cubicBezTo>
                    <a:pt x="10652" y="15677"/>
                    <a:pt x="10401" y="16880"/>
                    <a:pt x="11554" y="17080"/>
                  </a:cubicBezTo>
                  <a:cubicBezTo>
                    <a:pt x="11661" y="17101"/>
                    <a:pt x="11756" y="17110"/>
                    <a:pt x="11841" y="17110"/>
                  </a:cubicBezTo>
                  <a:cubicBezTo>
                    <a:pt x="12812" y="17110"/>
                    <a:pt x="12427" y="15871"/>
                    <a:pt x="12381" y="15226"/>
                  </a:cubicBezTo>
                  <a:cubicBezTo>
                    <a:pt x="12331" y="13973"/>
                    <a:pt x="12506" y="12594"/>
                    <a:pt x="12857" y="11391"/>
                  </a:cubicBezTo>
                  <a:cubicBezTo>
                    <a:pt x="13283" y="9837"/>
                    <a:pt x="14161" y="8334"/>
                    <a:pt x="15564" y="7506"/>
                  </a:cubicBezTo>
                  <a:cubicBezTo>
                    <a:pt x="16359" y="7043"/>
                    <a:pt x="17267" y="6831"/>
                    <a:pt x="18186" y="6831"/>
                  </a:cubicBezTo>
                  <a:cubicBezTo>
                    <a:pt x="19005" y="6831"/>
                    <a:pt x="19834" y="6999"/>
                    <a:pt x="20602" y="7306"/>
                  </a:cubicBezTo>
                  <a:cubicBezTo>
                    <a:pt x="21454" y="7632"/>
                    <a:pt x="22256" y="8158"/>
                    <a:pt x="23033" y="8735"/>
                  </a:cubicBezTo>
                  <a:cubicBezTo>
                    <a:pt x="22807" y="8133"/>
                    <a:pt x="22582" y="7532"/>
                    <a:pt x="22306" y="6955"/>
                  </a:cubicBezTo>
                  <a:cubicBezTo>
                    <a:pt x="21303" y="4775"/>
                    <a:pt x="19724" y="2845"/>
                    <a:pt x="17719" y="1617"/>
                  </a:cubicBezTo>
                  <a:cubicBezTo>
                    <a:pt x="15940" y="539"/>
                    <a:pt x="13728" y="0"/>
                    <a:pt x="11516" y="0"/>
                  </a:cubicBezTo>
                  <a:close/>
                </a:path>
              </a:pathLst>
            </a:custGeom>
            <a:solidFill>
              <a:srgbClr val="755F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2"/>
            <p:cNvSpPr/>
            <p:nvPr/>
          </p:nvSpPr>
          <p:spPr>
            <a:xfrm>
              <a:off x="1106850" y="4663150"/>
              <a:ext cx="100275" cy="65850"/>
            </a:xfrm>
            <a:custGeom>
              <a:avLst/>
              <a:gdLst/>
              <a:ahLst/>
              <a:cxnLst/>
              <a:rect l="l" t="t" r="r" b="b"/>
              <a:pathLst>
                <a:path w="4011" h="2634" extrusionOk="0">
                  <a:moveTo>
                    <a:pt x="2171" y="1"/>
                  </a:moveTo>
                  <a:cubicBezTo>
                    <a:pt x="1840" y="1"/>
                    <a:pt x="1509" y="46"/>
                    <a:pt x="1179" y="136"/>
                  </a:cubicBezTo>
                  <a:cubicBezTo>
                    <a:pt x="878" y="236"/>
                    <a:pt x="577" y="362"/>
                    <a:pt x="402" y="612"/>
                  </a:cubicBezTo>
                  <a:cubicBezTo>
                    <a:pt x="1" y="1189"/>
                    <a:pt x="702" y="1966"/>
                    <a:pt x="1128" y="2292"/>
                  </a:cubicBezTo>
                  <a:cubicBezTo>
                    <a:pt x="1432" y="2508"/>
                    <a:pt x="1802" y="2633"/>
                    <a:pt x="2166" y="2633"/>
                  </a:cubicBezTo>
                  <a:cubicBezTo>
                    <a:pt x="2434" y="2633"/>
                    <a:pt x="2699" y="2566"/>
                    <a:pt x="2933" y="2417"/>
                  </a:cubicBezTo>
                  <a:cubicBezTo>
                    <a:pt x="3384" y="2141"/>
                    <a:pt x="3760" y="1540"/>
                    <a:pt x="3860" y="1038"/>
                  </a:cubicBezTo>
                  <a:cubicBezTo>
                    <a:pt x="4011" y="362"/>
                    <a:pt x="3409" y="161"/>
                    <a:pt x="2833" y="61"/>
                  </a:cubicBezTo>
                  <a:cubicBezTo>
                    <a:pt x="2612" y="21"/>
                    <a:pt x="2392" y="1"/>
                    <a:pt x="2171" y="1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2"/>
            <p:cNvSpPr/>
            <p:nvPr/>
          </p:nvSpPr>
          <p:spPr>
            <a:xfrm>
              <a:off x="1108725" y="4714775"/>
              <a:ext cx="55175" cy="69575"/>
            </a:xfrm>
            <a:custGeom>
              <a:avLst/>
              <a:gdLst/>
              <a:ahLst/>
              <a:cxnLst/>
              <a:rect l="l" t="t" r="r" b="b"/>
              <a:pathLst>
                <a:path w="2207" h="2783" extrusionOk="0">
                  <a:moveTo>
                    <a:pt x="2031" y="1"/>
                  </a:moveTo>
                  <a:cubicBezTo>
                    <a:pt x="1956" y="1"/>
                    <a:pt x="1906" y="76"/>
                    <a:pt x="1906" y="151"/>
                  </a:cubicBezTo>
                  <a:cubicBezTo>
                    <a:pt x="1931" y="577"/>
                    <a:pt x="1931" y="1003"/>
                    <a:pt x="1931" y="1455"/>
                  </a:cubicBezTo>
                  <a:cubicBezTo>
                    <a:pt x="1956" y="1655"/>
                    <a:pt x="1931" y="1831"/>
                    <a:pt x="1881" y="1981"/>
                  </a:cubicBezTo>
                  <a:cubicBezTo>
                    <a:pt x="1780" y="2257"/>
                    <a:pt x="1505" y="2482"/>
                    <a:pt x="1179" y="2507"/>
                  </a:cubicBezTo>
                  <a:cubicBezTo>
                    <a:pt x="1134" y="2511"/>
                    <a:pt x="1091" y="2513"/>
                    <a:pt x="1049" y="2513"/>
                  </a:cubicBezTo>
                  <a:cubicBezTo>
                    <a:pt x="831" y="2513"/>
                    <a:pt x="649" y="2458"/>
                    <a:pt x="502" y="2332"/>
                  </a:cubicBezTo>
                  <a:cubicBezTo>
                    <a:pt x="352" y="2181"/>
                    <a:pt x="277" y="2006"/>
                    <a:pt x="251" y="1780"/>
                  </a:cubicBezTo>
                  <a:cubicBezTo>
                    <a:pt x="251" y="1705"/>
                    <a:pt x="201" y="1630"/>
                    <a:pt x="126" y="1630"/>
                  </a:cubicBezTo>
                  <a:cubicBezTo>
                    <a:pt x="51" y="1655"/>
                    <a:pt x="1" y="1705"/>
                    <a:pt x="1" y="1780"/>
                  </a:cubicBezTo>
                  <a:cubicBezTo>
                    <a:pt x="1" y="2081"/>
                    <a:pt x="126" y="2332"/>
                    <a:pt x="327" y="2532"/>
                  </a:cubicBezTo>
                  <a:cubicBezTo>
                    <a:pt x="527" y="2708"/>
                    <a:pt x="778" y="2783"/>
                    <a:pt x="1079" y="2783"/>
                  </a:cubicBezTo>
                  <a:lnTo>
                    <a:pt x="1204" y="2783"/>
                  </a:lnTo>
                  <a:cubicBezTo>
                    <a:pt x="1630" y="2733"/>
                    <a:pt x="2006" y="2457"/>
                    <a:pt x="2131" y="2056"/>
                  </a:cubicBezTo>
                  <a:cubicBezTo>
                    <a:pt x="2206" y="1856"/>
                    <a:pt x="2206" y="1655"/>
                    <a:pt x="2206" y="1455"/>
                  </a:cubicBezTo>
                  <a:cubicBezTo>
                    <a:pt x="2206" y="1003"/>
                    <a:pt x="2181" y="552"/>
                    <a:pt x="2181" y="126"/>
                  </a:cubicBezTo>
                  <a:cubicBezTo>
                    <a:pt x="2181" y="51"/>
                    <a:pt x="2106" y="1"/>
                    <a:pt x="2031" y="1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1156975" y="4750500"/>
              <a:ext cx="55175" cy="35125"/>
            </a:xfrm>
            <a:custGeom>
              <a:avLst/>
              <a:gdLst/>
              <a:ahLst/>
              <a:cxnLst/>
              <a:rect l="l" t="t" r="r" b="b"/>
              <a:pathLst>
                <a:path w="2207" h="1405" extrusionOk="0">
                  <a:moveTo>
                    <a:pt x="2081" y="1"/>
                  </a:moveTo>
                  <a:cubicBezTo>
                    <a:pt x="2006" y="1"/>
                    <a:pt x="1956" y="76"/>
                    <a:pt x="1956" y="151"/>
                  </a:cubicBezTo>
                  <a:cubicBezTo>
                    <a:pt x="1956" y="452"/>
                    <a:pt x="1880" y="853"/>
                    <a:pt x="1504" y="1053"/>
                  </a:cubicBezTo>
                  <a:cubicBezTo>
                    <a:pt x="1414" y="1110"/>
                    <a:pt x="1303" y="1136"/>
                    <a:pt x="1188" y="1136"/>
                  </a:cubicBezTo>
                  <a:cubicBezTo>
                    <a:pt x="1048" y="1136"/>
                    <a:pt x="902" y="1097"/>
                    <a:pt x="778" y="1028"/>
                  </a:cubicBezTo>
                  <a:cubicBezTo>
                    <a:pt x="477" y="853"/>
                    <a:pt x="352" y="502"/>
                    <a:pt x="276" y="151"/>
                  </a:cubicBezTo>
                  <a:cubicBezTo>
                    <a:pt x="256" y="89"/>
                    <a:pt x="201" y="44"/>
                    <a:pt x="155" y="44"/>
                  </a:cubicBezTo>
                  <a:cubicBezTo>
                    <a:pt x="145" y="44"/>
                    <a:pt x="135" y="46"/>
                    <a:pt x="126" y="51"/>
                  </a:cubicBezTo>
                  <a:cubicBezTo>
                    <a:pt x="51" y="51"/>
                    <a:pt x="1" y="126"/>
                    <a:pt x="26" y="201"/>
                  </a:cubicBezTo>
                  <a:cubicBezTo>
                    <a:pt x="126" y="602"/>
                    <a:pt x="251" y="1028"/>
                    <a:pt x="652" y="1254"/>
                  </a:cubicBezTo>
                  <a:cubicBezTo>
                    <a:pt x="803" y="1354"/>
                    <a:pt x="1003" y="1404"/>
                    <a:pt x="1179" y="1404"/>
                  </a:cubicBezTo>
                  <a:cubicBezTo>
                    <a:pt x="1329" y="1404"/>
                    <a:pt x="1504" y="1354"/>
                    <a:pt x="1630" y="1279"/>
                  </a:cubicBezTo>
                  <a:cubicBezTo>
                    <a:pt x="2031" y="1078"/>
                    <a:pt x="2206" y="677"/>
                    <a:pt x="2206" y="151"/>
                  </a:cubicBezTo>
                  <a:cubicBezTo>
                    <a:pt x="2206" y="76"/>
                    <a:pt x="2156" y="26"/>
                    <a:pt x="2081" y="1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2"/>
            <p:cNvSpPr/>
            <p:nvPr/>
          </p:nvSpPr>
          <p:spPr>
            <a:xfrm>
              <a:off x="877525" y="4264275"/>
              <a:ext cx="144775" cy="105300"/>
            </a:xfrm>
            <a:custGeom>
              <a:avLst/>
              <a:gdLst/>
              <a:ahLst/>
              <a:cxnLst/>
              <a:rect l="l" t="t" r="r" b="b"/>
              <a:pathLst>
                <a:path w="5791" h="4212" extrusionOk="0">
                  <a:moveTo>
                    <a:pt x="2362" y="72"/>
                  </a:moveTo>
                  <a:cubicBezTo>
                    <a:pt x="2285" y="72"/>
                    <a:pt x="2208" y="74"/>
                    <a:pt x="2131" y="76"/>
                  </a:cubicBezTo>
                  <a:cubicBezTo>
                    <a:pt x="1479" y="101"/>
                    <a:pt x="1" y="1"/>
                    <a:pt x="1" y="953"/>
                  </a:cubicBezTo>
                  <a:cubicBezTo>
                    <a:pt x="151" y="891"/>
                    <a:pt x="308" y="865"/>
                    <a:pt x="464" y="865"/>
                  </a:cubicBezTo>
                  <a:cubicBezTo>
                    <a:pt x="621" y="865"/>
                    <a:pt x="778" y="891"/>
                    <a:pt x="928" y="928"/>
                  </a:cubicBezTo>
                  <a:cubicBezTo>
                    <a:pt x="1479" y="1104"/>
                    <a:pt x="1956" y="1404"/>
                    <a:pt x="2357" y="1805"/>
                  </a:cubicBezTo>
                  <a:cubicBezTo>
                    <a:pt x="2657" y="2131"/>
                    <a:pt x="2908" y="2482"/>
                    <a:pt x="3134" y="2858"/>
                  </a:cubicBezTo>
                  <a:cubicBezTo>
                    <a:pt x="3209" y="2983"/>
                    <a:pt x="3259" y="3084"/>
                    <a:pt x="3334" y="3184"/>
                  </a:cubicBezTo>
                  <a:cubicBezTo>
                    <a:pt x="3509" y="3510"/>
                    <a:pt x="3660" y="3835"/>
                    <a:pt x="3735" y="4211"/>
                  </a:cubicBezTo>
                  <a:cubicBezTo>
                    <a:pt x="4011" y="4136"/>
                    <a:pt x="4211" y="3835"/>
                    <a:pt x="4412" y="3635"/>
                  </a:cubicBezTo>
                  <a:cubicBezTo>
                    <a:pt x="4637" y="3384"/>
                    <a:pt x="4863" y="3134"/>
                    <a:pt x="5063" y="2833"/>
                  </a:cubicBezTo>
                  <a:cubicBezTo>
                    <a:pt x="5239" y="2607"/>
                    <a:pt x="5389" y="2332"/>
                    <a:pt x="5514" y="2056"/>
                  </a:cubicBezTo>
                  <a:cubicBezTo>
                    <a:pt x="5590" y="1855"/>
                    <a:pt x="5790" y="1379"/>
                    <a:pt x="5715" y="1154"/>
                  </a:cubicBezTo>
                  <a:cubicBezTo>
                    <a:pt x="5665" y="1028"/>
                    <a:pt x="5339" y="903"/>
                    <a:pt x="5189" y="803"/>
                  </a:cubicBezTo>
                  <a:cubicBezTo>
                    <a:pt x="4963" y="627"/>
                    <a:pt x="4712" y="502"/>
                    <a:pt x="4437" y="402"/>
                  </a:cubicBezTo>
                  <a:cubicBezTo>
                    <a:pt x="3782" y="176"/>
                    <a:pt x="3066" y="72"/>
                    <a:pt x="2362" y="72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2"/>
            <p:cNvSpPr/>
            <p:nvPr/>
          </p:nvSpPr>
          <p:spPr>
            <a:xfrm>
              <a:off x="878150" y="4285900"/>
              <a:ext cx="92125" cy="120525"/>
            </a:xfrm>
            <a:custGeom>
              <a:avLst/>
              <a:gdLst/>
              <a:ahLst/>
              <a:cxnLst/>
              <a:rect l="l" t="t" r="r" b="b"/>
              <a:pathLst>
                <a:path w="3685" h="4821" extrusionOk="0">
                  <a:moveTo>
                    <a:pt x="464" y="0"/>
                  </a:moveTo>
                  <a:cubicBezTo>
                    <a:pt x="314" y="0"/>
                    <a:pt x="164" y="26"/>
                    <a:pt x="26" y="88"/>
                  </a:cubicBezTo>
                  <a:cubicBezTo>
                    <a:pt x="26" y="88"/>
                    <a:pt x="26" y="113"/>
                    <a:pt x="26" y="138"/>
                  </a:cubicBezTo>
                  <a:cubicBezTo>
                    <a:pt x="1" y="1617"/>
                    <a:pt x="352" y="3096"/>
                    <a:pt x="828" y="4474"/>
                  </a:cubicBezTo>
                  <a:cubicBezTo>
                    <a:pt x="853" y="4600"/>
                    <a:pt x="903" y="4725"/>
                    <a:pt x="1028" y="4800"/>
                  </a:cubicBezTo>
                  <a:cubicBezTo>
                    <a:pt x="1063" y="4814"/>
                    <a:pt x="1102" y="4820"/>
                    <a:pt x="1143" y="4820"/>
                  </a:cubicBezTo>
                  <a:cubicBezTo>
                    <a:pt x="1248" y="4820"/>
                    <a:pt x="1364" y="4779"/>
                    <a:pt x="1454" y="4725"/>
                  </a:cubicBezTo>
                  <a:cubicBezTo>
                    <a:pt x="2231" y="4349"/>
                    <a:pt x="3109" y="3948"/>
                    <a:pt x="3685" y="3296"/>
                  </a:cubicBezTo>
                  <a:cubicBezTo>
                    <a:pt x="3635" y="2945"/>
                    <a:pt x="3459" y="2620"/>
                    <a:pt x="3309" y="2319"/>
                  </a:cubicBezTo>
                  <a:cubicBezTo>
                    <a:pt x="3234" y="2219"/>
                    <a:pt x="3184" y="2118"/>
                    <a:pt x="3109" y="1993"/>
                  </a:cubicBezTo>
                  <a:cubicBezTo>
                    <a:pt x="2883" y="1617"/>
                    <a:pt x="2632" y="1266"/>
                    <a:pt x="2332" y="940"/>
                  </a:cubicBezTo>
                  <a:cubicBezTo>
                    <a:pt x="1931" y="539"/>
                    <a:pt x="1454" y="239"/>
                    <a:pt x="903" y="63"/>
                  </a:cubicBezTo>
                  <a:cubicBezTo>
                    <a:pt x="765" y="26"/>
                    <a:pt x="615" y="0"/>
                    <a:pt x="464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2"/>
            <p:cNvSpPr/>
            <p:nvPr/>
          </p:nvSpPr>
          <p:spPr>
            <a:xfrm>
              <a:off x="1296075" y="4264275"/>
              <a:ext cx="145400" cy="105300"/>
            </a:xfrm>
            <a:custGeom>
              <a:avLst/>
              <a:gdLst/>
              <a:ahLst/>
              <a:cxnLst/>
              <a:rect l="l" t="t" r="r" b="b"/>
              <a:pathLst>
                <a:path w="5816" h="4212" extrusionOk="0">
                  <a:moveTo>
                    <a:pt x="3429" y="72"/>
                  </a:moveTo>
                  <a:cubicBezTo>
                    <a:pt x="2729" y="72"/>
                    <a:pt x="2031" y="176"/>
                    <a:pt x="1354" y="402"/>
                  </a:cubicBezTo>
                  <a:cubicBezTo>
                    <a:pt x="1103" y="502"/>
                    <a:pt x="828" y="627"/>
                    <a:pt x="602" y="803"/>
                  </a:cubicBezTo>
                  <a:cubicBezTo>
                    <a:pt x="477" y="903"/>
                    <a:pt x="151" y="1028"/>
                    <a:pt x="101" y="1154"/>
                  </a:cubicBezTo>
                  <a:cubicBezTo>
                    <a:pt x="1" y="1379"/>
                    <a:pt x="226" y="1855"/>
                    <a:pt x="301" y="2056"/>
                  </a:cubicBezTo>
                  <a:cubicBezTo>
                    <a:pt x="427" y="2332"/>
                    <a:pt x="552" y="2607"/>
                    <a:pt x="727" y="2833"/>
                  </a:cubicBezTo>
                  <a:cubicBezTo>
                    <a:pt x="928" y="3134"/>
                    <a:pt x="1154" y="3384"/>
                    <a:pt x="1404" y="3635"/>
                  </a:cubicBezTo>
                  <a:cubicBezTo>
                    <a:pt x="1605" y="3835"/>
                    <a:pt x="1805" y="4136"/>
                    <a:pt x="2081" y="4211"/>
                  </a:cubicBezTo>
                  <a:cubicBezTo>
                    <a:pt x="2131" y="3835"/>
                    <a:pt x="2306" y="3510"/>
                    <a:pt x="2482" y="3184"/>
                  </a:cubicBezTo>
                  <a:cubicBezTo>
                    <a:pt x="2532" y="3084"/>
                    <a:pt x="2607" y="2983"/>
                    <a:pt x="2657" y="2858"/>
                  </a:cubicBezTo>
                  <a:cubicBezTo>
                    <a:pt x="2883" y="2482"/>
                    <a:pt x="3159" y="2131"/>
                    <a:pt x="3459" y="1805"/>
                  </a:cubicBezTo>
                  <a:cubicBezTo>
                    <a:pt x="3860" y="1404"/>
                    <a:pt x="4336" y="1104"/>
                    <a:pt x="4888" y="928"/>
                  </a:cubicBezTo>
                  <a:cubicBezTo>
                    <a:pt x="5038" y="891"/>
                    <a:pt x="5195" y="865"/>
                    <a:pt x="5348" y="865"/>
                  </a:cubicBezTo>
                  <a:cubicBezTo>
                    <a:pt x="5502" y="865"/>
                    <a:pt x="5652" y="891"/>
                    <a:pt x="5790" y="953"/>
                  </a:cubicBezTo>
                  <a:cubicBezTo>
                    <a:pt x="5815" y="1"/>
                    <a:pt x="4336" y="101"/>
                    <a:pt x="3660" y="76"/>
                  </a:cubicBezTo>
                  <a:cubicBezTo>
                    <a:pt x="3583" y="74"/>
                    <a:pt x="3506" y="72"/>
                    <a:pt x="3429" y="72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2"/>
            <p:cNvSpPr/>
            <p:nvPr/>
          </p:nvSpPr>
          <p:spPr>
            <a:xfrm>
              <a:off x="1348075" y="4285900"/>
              <a:ext cx="92775" cy="120525"/>
            </a:xfrm>
            <a:custGeom>
              <a:avLst/>
              <a:gdLst/>
              <a:ahLst/>
              <a:cxnLst/>
              <a:rect l="l" t="t" r="r" b="b"/>
              <a:pathLst>
                <a:path w="3711" h="4821" extrusionOk="0">
                  <a:moveTo>
                    <a:pt x="3234" y="0"/>
                  </a:moveTo>
                  <a:cubicBezTo>
                    <a:pt x="3090" y="0"/>
                    <a:pt x="2946" y="26"/>
                    <a:pt x="2808" y="63"/>
                  </a:cubicBezTo>
                  <a:cubicBezTo>
                    <a:pt x="2256" y="239"/>
                    <a:pt x="1780" y="539"/>
                    <a:pt x="1379" y="940"/>
                  </a:cubicBezTo>
                  <a:cubicBezTo>
                    <a:pt x="1079" y="1266"/>
                    <a:pt x="803" y="1617"/>
                    <a:pt x="577" y="1993"/>
                  </a:cubicBezTo>
                  <a:cubicBezTo>
                    <a:pt x="527" y="2118"/>
                    <a:pt x="452" y="2219"/>
                    <a:pt x="402" y="2319"/>
                  </a:cubicBezTo>
                  <a:cubicBezTo>
                    <a:pt x="226" y="2620"/>
                    <a:pt x="76" y="2945"/>
                    <a:pt x="1" y="3296"/>
                  </a:cubicBezTo>
                  <a:cubicBezTo>
                    <a:pt x="602" y="3948"/>
                    <a:pt x="1454" y="4349"/>
                    <a:pt x="2231" y="4725"/>
                  </a:cubicBezTo>
                  <a:cubicBezTo>
                    <a:pt x="2340" y="4779"/>
                    <a:pt x="2448" y="4820"/>
                    <a:pt x="2557" y="4820"/>
                  </a:cubicBezTo>
                  <a:cubicBezTo>
                    <a:pt x="2599" y="4820"/>
                    <a:pt x="2641" y="4814"/>
                    <a:pt x="2683" y="4800"/>
                  </a:cubicBezTo>
                  <a:cubicBezTo>
                    <a:pt x="2783" y="4725"/>
                    <a:pt x="2833" y="4600"/>
                    <a:pt x="2883" y="4474"/>
                  </a:cubicBezTo>
                  <a:cubicBezTo>
                    <a:pt x="3359" y="3096"/>
                    <a:pt x="3710" y="1617"/>
                    <a:pt x="3660" y="138"/>
                  </a:cubicBezTo>
                  <a:cubicBezTo>
                    <a:pt x="3660" y="113"/>
                    <a:pt x="3660" y="88"/>
                    <a:pt x="3660" y="88"/>
                  </a:cubicBezTo>
                  <a:cubicBezTo>
                    <a:pt x="3522" y="26"/>
                    <a:pt x="3378" y="0"/>
                    <a:pt x="3234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2"/>
            <p:cNvSpPr/>
            <p:nvPr/>
          </p:nvSpPr>
          <p:spPr>
            <a:xfrm>
              <a:off x="1012875" y="4582725"/>
              <a:ext cx="48900" cy="62600"/>
            </a:xfrm>
            <a:custGeom>
              <a:avLst/>
              <a:gdLst/>
              <a:ahLst/>
              <a:cxnLst/>
              <a:rect l="l" t="t" r="r" b="b"/>
              <a:pathLst>
                <a:path w="1956" h="2504" extrusionOk="0">
                  <a:moveTo>
                    <a:pt x="940" y="1"/>
                  </a:moveTo>
                  <a:cubicBezTo>
                    <a:pt x="877" y="1"/>
                    <a:pt x="815" y="7"/>
                    <a:pt x="752" y="20"/>
                  </a:cubicBezTo>
                  <a:cubicBezTo>
                    <a:pt x="527" y="70"/>
                    <a:pt x="351" y="270"/>
                    <a:pt x="251" y="496"/>
                  </a:cubicBezTo>
                  <a:cubicBezTo>
                    <a:pt x="0" y="997"/>
                    <a:pt x="100" y="1599"/>
                    <a:pt x="401" y="2075"/>
                  </a:cubicBezTo>
                  <a:cubicBezTo>
                    <a:pt x="527" y="2275"/>
                    <a:pt x="727" y="2476"/>
                    <a:pt x="1003" y="2501"/>
                  </a:cubicBezTo>
                  <a:cubicBezTo>
                    <a:pt x="1020" y="2503"/>
                    <a:pt x="1038" y="2503"/>
                    <a:pt x="1055" y="2503"/>
                  </a:cubicBezTo>
                  <a:cubicBezTo>
                    <a:pt x="1310" y="2503"/>
                    <a:pt x="1539" y="2336"/>
                    <a:pt x="1679" y="2125"/>
                  </a:cubicBezTo>
                  <a:cubicBezTo>
                    <a:pt x="1905" y="1749"/>
                    <a:pt x="1955" y="1148"/>
                    <a:pt x="1880" y="747"/>
                  </a:cubicBezTo>
                  <a:cubicBezTo>
                    <a:pt x="1855" y="496"/>
                    <a:pt x="1705" y="245"/>
                    <a:pt x="1454" y="120"/>
                  </a:cubicBezTo>
                  <a:cubicBezTo>
                    <a:pt x="1354" y="70"/>
                    <a:pt x="1228" y="20"/>
                    <a:pt x="1128" y="20"/>
                  </a:cubicBezTo>
                  <a:cubicBezTo>
                    <a:pt x="1065" y="7"/>
                    <a:pt x="1003" y="1"/>
                    <a:pt x="940" y="1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2"/>
            <p:cNvSpPr/>
            <p:nvPr/>
          </p:nvSpPr>
          <p:spPr>
            <a:xfrm>
              <a:off x="1249700" y="4582725"/>
              <a:ext cx="49525" cy="62600"/>
            </a:xfrm>
            <a:custGeom>
              <a:avLst/>
              <a:gdLst/>
              <a:ahLst/>
              <a:cxnLst/>
              <a:rect l="l" t="t" r="r" b="b"/>
              <a:pathLst>
                <a:path w="1981" h="2504" extrusionOk="0">
                  <a:moveTo>
                    <a:pt x="944" y="1"/>
                  </a:moveTo>
                  <a:cubicBezTo>
                    <a:pt x="884" y="1"/>
                    <a:pt x="828" y="7"/>
                    <a:pt x="778" y="20"/>
                  </a:cubicBezTo>
                  <a:cubicBezTo>
                    <a:pt x="527" y="70"/>
                    <a:pt x="352" y="270"/>
                    <a:pt x="252" y="496"/>
                  </a:cubicBezTo>
                  <a:cubicBezTo>
                    <a:pt x="1" y="997"/>
                    <a:pt x="101" y="1599"/>
                    <a:pt x="402" y="2075"/>
                  </a:cubicBezTo>
                  <a:cubicBezTo>
                    <a:pt x="527" y="2275"/>
                    <a:pt x="728" y="2476"/>
                    <a:pt x="1003" y="2501"/>
                  </a:cubicBezTo>
                  <a:cubicBezTo>
                    <a:pt x="1021" y="2503"/>
                    <a:pt x="1039" y="2503"/>
                    <a:pt x="1056" y="2503"/>
                  </a:cubicBezTo>
                  <a:cubicBezTo>
                    <a:pt x="1311" y="2503"/>
                    <a:pt x="1539" y="2336"/>
                    <a:pt x="1680" y="2125"/>
                  </a:cubicBezTo>
                  <a:cubicBezTo>
                    <a:pt x="1931" y="1749"/>
                    <a:pt x="1981" y="1148"/>
                    <a:pt x="1906" y="747"/>
                  </a:cubicBezTo>
                  <a:cubicBezTo>
                    <a:pt x="1856" y="496"/>
                    <a:pt x="1730" y="245"/>
                    <a:pt x="1480" y="120"/>
                  </a:cubicBezTo>
                  <a:cubicBezTo>
                    <a:pt x="1379" y="70"/>
                    <a:pt x="1254" y="20"/>
                    <a:pt x="1129" y="20"/>
                  </a:cubicBezTo>
                  <a:cubicBezTo>
                    <a:pt x="1066" y="7"/>
                    <a:pt x="1003" y="1"/>
                    <a:pt x="944" y="1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2"/>
            <p:cNvSpPr/>
            <p:nvPr/>
          </p:nvSpPr>
          <p:spPr>
            <a:xfrm>
              <a:off x="920775" y="5058150"/>
              <a:ext cx="595875" cy="500650"/>
            </a:xfrm>
            <a:custGeom>
              <a:avLst/>
              <a:gdLst/>
              <a:ahLst/>
              <a:cxnLst/>
              <a:rect l="l" t="t" r="r" b="b"/>
              <a:pathLst>
                <a:path w="23835" h="20026" extrusionOk="0">
                  <a:moveTo>
                    <a:pt x="326" y="0"/>
                  </a:moveTo>
                  <a:cubicBezTo>
                    <a:pt x="276" y="101"/>
                    <a:pt x="226" y="176"/>
                    <a:pt x="150" y="276"/>
                  </a:cubicBezTo>
                  <a:cubicBezTo>
                    <a:pt x="25" y="1429"/>
                    <a:pt x="0" y="2582"/>
                    <a:pt x="150" y="3810"/>
                  </a:cubicBezTo>
                  <a:cubicBezTo>
                    <a:pt x="576" y="7118"/>
                    <a:pt x="2406" y="10853"/>
                    <a:pt x="4561" y="13434"/>
                  </a:cubicBezTo>
                  <a:cubicBezTo>
                    <a:pt x="5890" y="15013"/>
                    <a:pt x="7394" y="15915"/>
                    <a:pt x="9123" y="16692"/>
                  </a:cubicBezTo>
                  <a:cubicBezTo>
                    <a:pt x="9449" y="16818"/>
                    <a:pt x="9800" y="16993"/>
                    <a:pt x="10201" y="17168"/>
                  </a:cubicBezTo>
                  <a:cubicBezTo>
                    <a:pt x="12231" y="18021"/>
                    <a:pt x="14035" y="18923"/>
                    <a:pt x="16191" y="19549"/>
                  </a:cubicBezTo>
                  <a:cubicBezTo>
                    <a:pt x="16491" y="19650"/>
                    <a:pt x="16792" y="19725"/>
                    <a:pt x="17093" y="19775"/>
                  </a:cubicBezTo>
                  <a:cubicBezTo>
                    <a:pt x="17243" y="19825"/>
                    <a:pt x="17394" y="19825"/>
                    <a:pt x="17519" y="19850"/>
                  </a:cubicBezTo>
                  <a:cubicBezTo>
                    <a:pt x="17694" y="19900"/>
                    <a:pt x="17845" y="19925"/>
                    <a:pt x="17995" y="19950"/>
                  </a:cubicBezTo>
                  <a:cubicBezTo>
                    <a:pt x="18196" y="19975"/>
                    <a:pt x="18396" y="19975"/>
                    <a:pt x="18572" y="20000"/>
                  </a:cubicBezTo>
                  <a:cubicBezTo>
                    <a:pt x="18672" y="20000"/>
                    <a:pt x="18797" y="20026"/>
                    <a:pt x="18897" y="20026"/>
                  </a:cubicBezTo>
                  <a:lnTo>
                    <a:pt x="19775" y="20026"/>
                  </a:lnTo>
                  <a:cubicBezTo>
                    <a:pt x="20025" y="20026"/>
                    <a:pt x="20276" y="20000"/>
                    <a:pt x="20526" y="20000"/>
                  </a:cubicBezTo>
                  <a:cubicBezTo>
                    <a:pt x="20577" y="19975"/>
                    <a:pt x="20602" y="19975"/>
                    <a:pt x="20652" y="19975"/>
                  </a:cubicBezTo>
                  <a:cubicBezTo>
                    <a:pt x="20927" y="19950"/>
                    <a:pt x="21178" y="19900"/>
                    <a:pt x="21454" y="19850"/>
                  </a:cubicBezTo>
                  <a:lnTo>
                    <a:pt x="21504" y="19850"/>
                  </a:lnTo>
                  <a:cubicBezTo>
                    <a:pt x="21805" y="19800"/>
                    <a:pt x="22080" y="19725"/>
                    <a:pt x="22356" y="19650"/>
                  </a:cubicBezTo>
                  <a:lnTo>
                    <a:pt x="22381" y="19650"/>
                  </a:lnTo>
                  <a:cubicBezTo>
                    <a:pt x="22657" y="19574"/>
                    <a:pt x="22932" y="19474"/>
                    <a:pt x="23233" y="19374"/>
                  </a:cubicBezTo>
                  <a:cubicBezTo>
                    <a:pt x="23258" y="19299"/>
                    <a:pt x="23283" y="19224"/>
                    <a:pt x="23308" y="19123"/>
                  </a:cubicBezTo>
                  <a:cubicBezTo>
                    <a:pt x="23835" y="17269"/>
                    <a:pt x="22807" y="15364"/>
                    <a:pt x="21729" y="13760"/>
                  </a:cubicBezTo>
                  <a:cubicBezTo>
                    <a:pt x="20201" y="11454"/>
                    <a:pt x="19073" y="8672"/>
                    <a:pt x="17168" y="6642"/>
                  </a:cubicBezTo>
                  <a:cubicBezTo>
                    <a:pt x="16090" y="5514"/>
                    <a:pt x="14712" y="4612"/>
                    <a:pt x="13183" y="4286"/>
                  </a:cubicBezTo>
                  <a:cubicBezTo>
                    <a:pt x="12882" y="4236"/>
                    <a:pt x="12556" y="4186"/>
                    <a:pt x="12206" y="4186"/>
                  </a:cubicBezTo>
                  <a:cubicBezTo>
                    <a:pt x="12126" y="4182"/>
                    <a:pt x="12047" y="4180"/>
                    <a:pt x="11968" y="4180"/>
                  </a:cubicBezTo>
                  <a:cubicBezTo>
                    <a:pt x="11546" y="4180"/>
                    <a:pt x="11124" y="4239"/>
                    <a:pt x="10702" y="4386"/>
                  </a:cubicBezTo>
                  <a:cubicBezTo>
                    <a:pt x="8546" y="5138"/>
                    <a:pt x="8571" y="7294"/>
                    <a:pt x="7318" y="8797"/>
                  </a:cubicBezTo>
                  <a:cubicBezTo>
                    <a:pt x="6985" y="9194"/>
                    <a:pt x="6477" y="9486"/>
                    <a:pt x="5955" y="9486"/>
                  </a:cubicBezTo>
                  <a:cubicBezTo>
                    <a:pt x="5850" y="9486"/>
                    <a:pt x="5744" y="9474"/>
                    <a:pt x="5639" y="9449"/>
                  </a:cubicBezTo>
                  <a:cubicBezTo>
                    <a:pt x="5313" y="9374"/>
                    <a:pt x="5013" y="9173"/>
                    <a:pt x="4737" y="8948"/>
                  </a:cubicBezTo>
                  <a:cubicBezTo>
                    <a:pt x="2105" y="6817"/>
                    <a:pt x="1003" y="3334"/>
                    <a:pt x="326" y="0"/>
                  </a:cubicBezTo>
                  <a:close/>
                </a:path>
              </a:pathLst>
            </a:custGeom>
            <a:solidFill>
              <a:srgbClr val="755F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2"/>
            <p:cNvSpPr/>
            <p:nvPr/>
          </p:nvSpPr>
          <p:spPr>
            <a:xfrm>
              <a:off x="935800" y="4798750"/>
              <a:ext cx="482475" cy="314275"/>
            </a:xfrm>
            <a:custGeom>
              <a:avLst/>
              <a:gdLst/>
              <a:ahLst/>
              <a:cxnLst/>
              <a:rect l="l" t="t" r="r" b="b"/>
              <a:pathLst>
                <a:path w="19299" h="12571" extrusionOk="0">
                  <a:moveTo>
                    <a:pt x="18848" y="0"/>
                  </a:moveTo>
                  <a:cubicBezTo>
                    <a:pt x="17670" y="953"/>
                    <a:pt x="16367" y="1830"/>
                    <a:pt x="14938" y="2356"/>
                  </a:cubicBezTo>
                  <a:cubicBezTo>
                    <a:pt x="13107" y="3056"/>
                    <a:pt x="11173" y="3448"/>
                    <a:pt x="9228" y="3448"/>
                  </a:cubicBezTo>
                  <a:cubicBezTo>
                    <a:pt x="8458" y="3448"/>
                    <a:pt x="7686" y="3387"/>
                    <a:pt x="6918" y="3259"/>
                  </a:cubicBezTo>
                  <a:cubicBezTo>
                    <a:pt x="5590" y="3033"/>
                    <a:pt x="4537" y="2707"/>
                    <a:pt x="3384" y="2005"/>
                  </a:cubicBezTo>
                  <a:cubicBezTo>
                    <a:pt x="2657" y="1579"/>
                    <a:pt x="1930" y="1103"/>
                    <a:pt x="1254" y="602"/>
                  </a:cubicBezTo>
                  <a:cubicBezTo>
                    <a:pt x="853" y="2832"/>
                    <a:pt x="477" y="5038"/>
                    <a:pt x="101" y="7269"/>
                  </a:cubicBezTo>
                  <a:cubicBezTo>
                    <a:pt x="76" y="7419"/>
                    <a:pt x="26" y="7544"/>
                    <a:pt x="1" y="7695"/>
                  </a:cubicBezTo>
                  <a:cubicBezTo>
                    <a:pt x="477" y="8121"/>
                    <a:pt x="1078" y="9023"/>
                    <a:pt x="1379" y="9324"/>
                  </a:cubicBezTo>
                  <a:cubicBezTo>
                    <a:pt x="2732" y="10552"/>
                    <a:pt x="4311" y="11504"/>
                    <a:pt x="6041" y="12056"/>
                  </a:cubicBezTo>
                  <a:cubicBezTo>
                    <a:pt x="7096" y="12394"/>
                    <a:pt x="8207" y="12571"/>
                    <a:pt x="9314" y="12571"/>
                  </a:cubicBezTo>
                  <a:cubicBezTo>
                    <a:pt x="10992" y="12571"/>
                    <a:pt x="12661" y="12165"/>
                    <a:pt x="14111" y="11304"/>
                  </a:cubicBezTo>
                  <a:cubicBezTo>
                    <a:pt x="15439" y="10527"/>
                    <a:pt x="16592" y="9274"/>
                    <a:pt x="16793" y="7770"/>
                  </a:cubicBezTo>
                  <a:cubicBezTo>
                    <a:pt x="16968" y="6216"/>
                    <a:pt x="16141" y="4787"/>
                    <a:pt x="15339" y="3459"/>
                  </a:cubicBezTo>
                  <a:cubicBezTo>
                    <a:pt x="16893" y="3083"/>
                    <a:pt x="18296" y="2181"/>
                    <a:pt x="19299" y="953"/>
                  </a:cubicBezTo>
                  <a:cubicBezTo>
                    <a:pt x="19174" y="627"/>
                    <a:pt x="19023" y="301"/>
                    <a:pt x="18848" y="0"/>
                  </a:cubicBezTo>
                  <a:close/>
                </a:path>
              </a:pathLst>
            </a:custGeom>
            <a:solidFill>
              <a:srgbClr val="755F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2"/>
            <p:cNvSpPr/>
            <p:nvPr/>
          </p:nvSpPr>
          <p:spPr>
            <a:xfrm>
              <a:off x="1087425" y="5187575"/>
              <a:ext cx="343400" cy="385025"/>
            </a:xfrm>
            <a:custGeom>
              <a:avLst/>
              <a:gdLst/>
              <a:ahLst/>
              <a:cxnLst/>
              <a:rect l="l" t="t" r="r" b="b"/>
              <a:pathLst>
                <a:path w="13736" h="15401" extrusionOk="0">
                  <a:moveTo>
                    <a:pt x="5227" y="1"/>
                  </a:moveTo>
                  <a:cubicBezTo>
                    <a:pt x="4359" y="1"/>
                    <a:pt x="3507" y="277"/>
                    <a:pt x="2833" y="914"/>
                  </a:cubicBezTo>
                  <a:cubicBezTo>
                    <a:pt x="1630" y="2067"/>
                    <a:pt x="1605" y="3996"/>
                    <a:pt x="1905" y="5625"/>
                  </a:cubicBezTo>
                  <a:cubicBezTo>
                    <a:pt x="2357" y="8031"/>
                    <a:pt x="3334" y="9836"/>
                    <a:pt x="4612" y="11866"/>
                  </a:cubicBezTo>
                  <a:cubicBezTo>
                    <a:pt x="4427" y="11849"/>
                    <a:pt x="4241" y="11841"/>
                    <a:pt x="4054" y="11841"/>
                  </a:cubicBezTo>
                  <a:cubicBezTo>
                    <a:pt x="3127" y="11841"/>
                    <a:pt x="2188" y="12046"/>
                    <a:pt x="1354" y="12443"/>
                  </a:cubicBezTo>
                  <a:cubicBezTo>
                    <a:pt x="702" y="12743"/>
                    <a:pt x="1" y="13295"/>
                    <a:pt x="126" y="14021"/>
                  </a:cubicBezTo>
                  <a:cubicBezTo>
                    <a:pt x="226" y="14748"/>
                    <a:pt x="1103" y="15074"/>
                    <a:pt x="1855" y="15174"/>
                  </a:cubicBezTo>
                  <a:cubicBezTo>
                    <a:pt x="2936" y="15348"/>
                    <a:pt x="4024" y="15401"/>
                    <a:pt x="5116" y="15401"/>
                  </a:cubicBezTo>
                  <a:cubicBezTo>
                    <a:pt x="6074" y="15401"/>
                    <a:pt x="7035" y="15360"/>
                    <a:pt x="7996" y="15325"/>
                  </a:cubicBezTo>
                  <a:cubicBezTo>
                    <a:pt x="9374" y="15275"/>
                    <a:pt x="10753" y="15225"/>
                    <a:pt x="12131" y="15124"/>
                  </a:cubicBezTo>
                  <a:cubicBezTo>
                    <a:pt x="12457" y="15099"/>
                    <a:pt x="12833" y="15074"/>
                    <a:pt x="13083" y="14874"/>
                  </a:cubicBezTo>
                  <a:cubicBezTo>
                    <a:pt x="13735" y="14347"/>
                    <a:pt x="13334" y="12292"/>
                    <a:pt x="13209" y="11515"/>
                  </a:cubicBezTo>
                  <a:cubicBezTo>
                    <a:pt x="12657" y="8107"/>
                    <a:pt x="10928" y="4773"/>
                    <a:pt x="8973" y="1941"/>
                  </a:cubicBezTo>
                  <a:cubicBezTo>
                    <a:pt x="8188" y="779"/>
                    <a:pt x="6685" y="1"/>
                    <a:pt x="5227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2"/>
            <p:cNvSpPr/>
            <p:nvPr/>
          </p:nvSpPr>
          <p:spPr>
            <a:xfrm>
              <a:off x="972150" y="4897700"/>
              <a:ext cx="375325" cy="188900"/>
            </a:xfrm>
            <a:custGeom>
              <a:avLst/>
              <a:gdLst/>
              <a:ahLst/>
              <a:cxnLst/>
              <a:rect l="l" t="t" r="r" b="b"/>
              <a:pathLst>
                <a:path w="15013" h="7556" extrusionOk="0">
                  <a:moveTo>
                    <a:pt x="1314" y="1"/>
                  </a:moveTo>
                  <a:cubicBezTo>
                    <a:pt x="1112" y="1"/>
                    <a:pt x="914" y="45"/>
                    <a:pt x="727" y="153"/>
                  </a:cubicBezTo>
                  <a:cubicBezTo>
                    <a:pt x="326" y="378"/>
                    <a:pt x="100" y="829"/>
                    <a:pt x="75" y="1281"/>
                  </a:cubicBezTo>
                  <a:cubicBezTo>
                    <a:pt x="0" y="2383"/>
                    <a:pt x="827" y="3787"/>
                    <a:pt x="1554" y="4564"/>
                  </a:cubicBezTo>
                  <a:cubicBezTo>
                    <a:pt x="2506" y="5641"/>
                    <a:pt x="3785" y="6393"/>
                    <a:pt x="5113" y="6920"/>
                  </a:cubicBezTo>
                  <a:cubicBezTo>
                    <a:pt x="6183" y="7343"/>
                    <a:pt x="7401" y="7556"/>
                    <a:pt x="8620" y="7556"/>
                  </a:cubicBezTo>
                  <a:cubicBezTo>
                    <a:pt x="9857" y="7556"/>
                    <a:pt x="11095" y="7336"/>
                    <a:pt x="12181" y="6895"/>
                  </a:cubicBezTo>
                  <a:cubicBezTo>
                    <a:pt x="12882" y="6619"/>
                    <a:pt x="13559" y="6268"/>
                    <a:pt x="14085" y="5742"/>
                  </a:cubicBezTo>
                  <a:cubicBezTo>
                    <a:pt x="14612" y="5215"/>
                    <a:pt x="14988" y="4514"/>
                    <a:pt x="15013" y="3762"/>
                  </a:cubicBezTo>
                  <a:cubicBezTo>
                    <a:pt x="15013" y="3311"/>
                    <a:pt x="14887" y="2634"/>
                    <a:pt x="14787" y="2183"/>
                  </a:cubicBezTo>
                  <a:cubicBezTo>
                    <a:pt x="14662" y="1556"/>
                    <a:pt x="14236" y="980"/>
                    <a:pt x="13634" y="779"/>
                  </a:cubicBezTo>
                  <a:cubicBezTo>
                    <a:pt x="13446" y="712"/>
                    <a:pt x="13243" y="688"/>
                    <a:pt x="13038" y="688"/>
                  </a:cubicBezTo>
                  <a:cubicBezTo>
                    <a:pt x="12860" y="688"/>
                    <a:pt x="12681" y="706"/>
                    <a:pt x="12506" y="729"/>
                  </a:cubicBezTo>
                  <a:cubicBezTo>
                    <a:pt x="11730" y="854"/>
                    <a:pt x="11128" y="1255"/>
                    <a:pt x="10401" y="1431"/>
                  </a:cubicBezTo>
                  <a:cubicBezTo>
                    <a:pt x="9634" y="1584"/>
                    <a:pt x="8847" y="1661"/>
                    <a:pt x="8075" y="1661"/>
                  </a:cubicBezTo>
                  <a:cubicBezTo>
                    <a:pt x="7964" y="1661"/>
                    <a:pt x="7854" y="1660"/>
                    <a:pt x="7745" y="1656"/>
                  </a:cubicBezTo>
                  <a:cubicBezTo>
                    <a:pt x="6491" y="1631"/>
                    <a:pt x="5263" y="1406"/>
                    <a:pt x="4085" y="1005"/>
                  </a:cubicBezTo>
                  <a:cubicBezTo>
                    <a:pt x="3659" y="854"/>
                    <a:pt x="3233" y="679"/>
                    <a:pt x="2832" y="504"/>
                  </a:cubicBezTo>
                  <a:cubicBezTo>
                    <a:pt x="2350" y="271"/>
                    <a:pt x="1817" y="1"/>
                    <a:pt x="1314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2"/>
            <p:cNvSpPr/>
            <p:nvPr/>
          </p:nvSpPr>
          <p:spPr>
            <a:xfrm>
              <a:off x="1576775" y="5155275"/>
              <a:ext cx="118450" cy="339000"/>
            </a:xfrm>
            <a:custGeom>
              <a:avLst/>
              <a:gdLst/>
              <a:ahLst/>
              <a:cxnLst/>
              <a:rect l="l" t="t" r="r" b="b"/>
              <a:pathLst>
                <a:path w="4738" h="13560" extrusionOk="0">
                  <a:moveTo>
                    <a:pt x="2231" y="0"/>
                  </a:moveTo>
                  <a:cubicBezTo>
                    <a:pt x="1479" y="150"/>
                    <a:pt x="728" y="351"/>
                    <a:pt x="1" y="627"/>
                  </a:cubicBezTo>
                  <a:cubicBezTo>
                    <a:pt x="1354" y="2030"/>
                    <a:pt x="1830" y="4411"/>
                    <a:pt x="2156" y="6191"/>
                  </a:cubicBezTo>
                  <a:cubicBezTo>
                    <a:pt x="2632" y="8647"/>
                    <a:pt x="2582" y="11178"/>
                    <a:pt x="2056" y="13559"/>
                  </a:cubicBezTo>
                  <a:cubicBezTo>
                    <a:pt x="2332" y="13534"/>
                    <a:pt x="2632" y="13509"/>
                    <a:pt x="2933" y="13434"/>
                  </a:cubicBezTo>
                  <a:cubicBezTo>
                    <a:pt x="3384" y="13359"/>
                    <a:pt x="3860" y="13258"/>
                    <a:pt x="4312" y="13158"/>
                  </a:cubicBezTo>
                  <a:cubicBezTo>
                    <a:pt x="4738" y="10752"/>
                    <a:pt x="4738" y="8221"/>
                    <a:pt x="4261" y="5790"/>
                  </a:cubicBezTo>
                  <a:cubicBezTo>
                    <a:pt x="3936" y="4035"/>
                    <a:pt x="3484" y="1755"/>
                    <a:pt x="2231" y="0"/>
                  </a:cubicBezTo>
                  <a:close/>
                </a:path>
              </a:pathLst>
            </a:custGeom>
            <a:solidFill>
              <a:srgbClr val="755F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2"/>
            <p:cNvSpPr/>
            <p:nvPr/>
          </p:nvSpPr>
          <p:spPr>
            <a:xfrm>
              <a:off x="1754725" y="5152750"/>
              <a:ext cx="72700" cy="315825"/>
            </a:xfrm>
            <a:custGeom>
              <a:avLst/>
              <a:gdLst/>
              <a:ahLst/>
              <a:cxnLst/>
              <a:rect l="l" t="t" r="r" b="b"/>
              <a:pathLst>
                <a:path w="2908" h="12633" extrusionOk="0">
                  <a:moveTo>
                    <a:pt x="76" y="1"/>
                  </a:moveTo>
                  <a:cubicBezTo>
                    <a:pt x="76" y="26"/>
                    <a:pt x="76" y="26"/>
                    <a:pt x="76" y="51"/>
                  </a:cubicBezTo>
                  <a:cubicBezTo>
                    <a:pt x="803" y="1881"/>
                    <a:pt x="752" y="4036"/>
                    <a:pt x="702" y="5916"/>
                  </a:cubicBezTo>
                  <a:cubicBezTo>
                    <a:pt x="652" y="7996"/>
                    <a:pt x="602" y="10352"/>
                    <a:pt x="26" y="12507"/>
                  </a:cubicBezTo>
                  <a:cubicBezTo>
                    <a:pt x="26" y="12532"/>
                    <a:pt x="26" y="12582"/>
                    <a:pt x="1" y="12633"/>
                  </a:cubicBezTo>
                  <a:cubicBezTo>
                    <a:pt x="778" y="12457"/>
                    <a:pt x="1529" y="12282"/>
                    <a:pt x="2306" y="12156"/>
                  </a:cubicBezTo>
                  <a:cubicBezTo>
                    <a:pt x="2732" y="10051"/>
                    <a:pt x="2783" y="7896"/>
                    <a:pt x="2833" y="5966"/>
                  </a:cubicBezTo>
                  <a:cubicBezTo>
                    <a:pt x="2883" y="4337"/>
                    <a:pt x="2908" y="2532"/>
                    <a:pt x="2532" y="753"/>
                  </a:cubicBezTo>
                  <a:cubicBezTo>
                    <a:pt x="1905" y="502"/>
                    <a:pt x="1279" y="277"/>
                    <a:pt x="627" y="126"/>
                  </a:cubicBezTo>
                  <a:cubicBezTo>
                    <a:pt x="452" y="76"/>
                    <a:pt x="251" y="26"/>
                    <a:pt x="76" y="1"/>
                  </a:cubicBezTo>
                  <a:close/>
                </a:path>
              </a:pathLst>
            </a:custGeom>
            <a:solidFill>
              <a:srgbClr val="755F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2"/>
            <p:cNvSpPr/>
            <p:nvPr/>
          </p:nvSpPr>
          <p:spPr>
            <a:xfrm>
              <a:off x="1899475" y="5221050"/>
              <a:ext cx="72075" cy="233125"/>
            </a:xfrm>
            <a:custGeom>
              <a:avLst/>
              <a:gdLst/>
              <a:ahLst/>
              <a:cxnLst/>
              <a:rect l="l" t="t" r="r" b="b"/>
              <a:pathLst>
                <a:path w="2883" h="9325" extrusionOk="0">
                  <a:moveTo>
                    <a:pt x="426" y="1"/>
                  </a:moveTo>
                  <a:lnTo>
                    <a:pt x="426" y="1"/>
                  </a:lnTo>
                  <a:cubicBezTo>
                    <a:pt x="852" y="2933"/>
                    <a:pt x="551" y="6041"/>
                    <a:pt x="0" y="9149"/>
                  </a:cubicBezTo>
                  <a:cubicBezTo>
                    <a:pt x="201" y="9149"/>
                    <a:pt x="401" y="9149"/>
                    <a:pt x="602" y="9174"/>
                  </a:cubicBezTo>
                  <a:cubicBezTo>
                    <a:pt x="1128" y="9199"/>
                    <a:pt x="1629" y="9249"/>
                    <a:pt x="2155" y="9324"/>
                  </a:cubicBezTo>
                  <a:cubicBezTo>
                    <a:pt x="2607" y="6642"/>
                    <a:pt x="2882" y="3885"/>
                    <a:pt x="2707" y="1179"/>
                  </a:cubicBezTo>
                  <a:cubicBezTo>
                    <a:pt x="1930" y="828"/>
                    <a:pt x="1178" y="402"/>
                    <a:pt x="426" y="1"/>
                  </a:cubicBezTo>
                  <a:close/>
                </a:path>
              </a:pathLst>
            </a:custGeom>
            <a:solidFill>
              <a:srgbClr val="755F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2"/>
            <p:cNvSpPr/>
            <p:nvPr/>
          </p:nvSpPr>
          <p:spPr>
            <a:xfrm>
              <a:off x="871900" y="4618750"/>
              <a:ext cx="125325" cy="120675"/>
            </a:xfrm>
            <a:custGeom>
              <a:avLst/>
              <a:gdLst/>
              <a:ahLst/>
              <a:cxnLst/>
              <a:rect l="l" t="t" r="r" b="b"/>
              <a:pathLst>
                <a:path w="5013" h="4827" extrusionOk="0">
                  <a:moveTo>
                    <a:pt x="2499" y="0"/>
                  </a:moveTo>
                  <a:cubicBezTo>
                    <a:pt x="1249" y="0"/>
                    <a:pt x="196" y="971"/>
                    <a:pt x="100" y="2238"/>
                  </a:cubicBezTo>
                  <a:cubicBezTo>
                    <a:pt x="0" y="3566"/>
                    <a:pt x="1003" y="4719"/>
                    <a:pt x="2331" y="4819"/>
                  </a:cubicBezTo>
                  <a:cubicBezTo>
                    <a:pt x="2392" y="4824"/>
                    <a:pt x="2453" y="4826"/>
                    <a:pt x="2514" y="4826"/>
                  </a:cubicBezTo>
                  <a:cubicBezTo>
                    <a:pt x="3764" y="4826"/>
                    <a:pt x="4817" y="3856"/>
                    <a:pt x="4912" y="2589"/>
                  </a:cubicBezTo>
                  <a:cubicBezTo>
                    <a:pt x="5013" y="1261"/>
                    <a:pt x="4010" y="108"/>
                    <a:pt x="2682" y="7"/>
                  </a:cubicBezTo>
                  <a:cubicBezTo>
                    <a:pt x="2620" y="3"/>
                    <a:pt x="2559" y="0"/>
                    <a:pt x="2499" y="0"/>
                  </a:cubicBezTo>
                  <a:close/>
                </a:path>
              </a:pathLst>
            </a:custGeom>
            <a:solidFill>
              <a:srgbClr val="DC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2"/>
            <p:cNvSpPr/>
            <p:nvPr/>
          </p:nvSpPr>
          <p:spPr>
            <a:xfrm>
              <a:off x="1331175" y="4621875"/>
              <a:ext cx="125950" cy="120675"/>
            </a:xfrm>
            <a:custGeom>
              <a:avLst/>
              <a:gdLst/>
              <a:ahLst/>
              <a:cxnLst/>
              <a:rect l="l" t="t" r="r" b="b"/>
              <a:pathLst>
                <a:path w="5038" h="4827" extrusionOk="0">
                  <a:moveTo>
                    <a:pt x="2520" y="1"/>
                  </a:moveTo>
                  <a:cubicBezTo>
                    <a:pt x="1270" y="1"/>
                    <a:pt x="196" y="948"/>
                    <a:pt x="100" y="2213"/>
                  </a:cubicBezTo>
                  <a:cubicBezTo>
                    <a:pt x="0" y="3542"/>
                    <a:pt x="1003" y="4719"/>
                    <a:pt x="2331" y="4820"/>
                  </a:cubicBezTo>
                  <a:cubicBezTo>
                    <a:pt x="2392" y="4824"/>
                    <a:pt x="2453" y="4827"/>
                    <a:pt x="2514" y="4827"/>
                  </a:cubicBezTo>
                  <a:cubicBezTo>
                    <a:pt x="3766" y="4827"/>
                    <a:pt x="4842" y="3856"/>
                    <a:pt x="4938" y="2589"/>
                  </a:cubicBezTo>
                  <a:cubicBezTo>
                    <a:pt x="5038" y="1261"/>
                    <a:pt x="4035" y="108"/>
                    <a:pt x="2707" y="8"/>
                  </a:cubicBezTo>
                  <a:cubicBezTo>
                    <a:pt x="2644" y="3"/>
                    <a:pt x="2582" y="1"/>
                    <a:pt x="2520" y="1"/>
                  </a:cubicBezTo>
                  <a:close/>
                </a:path>
              </a:pathLst>
            </a:custGeom>
            <a:solidFill>
              <a:srgbClr val="DC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2"/>
            <p:cNvSpPr/>
            <p:nvPr/>
          </p:nvSpPr>
          <p:spPr>
            <a:xfrm>
              <a:off x="782300" y="4813900"/>
              <a:ext cx="76450" cy="140625"/>
            </a:xfrm>
            <a:custGeom>
              <a:avLst/>
              <a:gdLst/>
              <a:ahLst/>
              <a:cxnLst/>
              <a:rect l="l" t="t" r="r" b="b"/>
              <a:pathLst>
                <a:path w="3058" h="5625" extrusionOk="0">
                  <a:moveTo>
                    <a:pt x="1799" y="1"/>
                  </a:moveTo>
                  <a:cubicBezTo>
                    <a:pt x="1752" y="1"/>
                    <a:pt x="1704" y="7"/>
                    <a:pt x="1654" y="21"/>
                  </a:cubicBezTo>
                  <a:cubicBezTo>
                    <a:pt x="978" y="196"/>
                    <a:pt x="501" y="1399"/>
                    <a:pt x="301" y="1976"/>
                  </a:cubicBezTo>
                  <a:cubicBezTo>
                    <a:pt x="125" y="2527"/>
                    <a:pt x="0" y="3079"/>
                    <a:pt x="25" y="3630"/>
                  </a:cubicBezTo>
                  <a:cubicBezTo>
                    <a:pt x="25" y="4181"/>
                    <a:pt x="201" y="4758"/>
                    <a:pt x="552" y="5184"/>
                  </a:cubicBezTo>
                  <a:cubicBezTo>
                    <a:pt x="702" y="5359"/>
                    <a:pt x="877" y="5510"/>
                    <a:pt x="1103" y="5585"/>
                  </a:cubicBezTo>
                  <a:cubicBezTo>
                    <a:pt x="1193" y="5612"/>
                    <a:pt x="1283" y="5624"/>
                    <a:pt x="1373" y="5624"/>
                  </a:cubicBezTo>
                  <a:cubicBezTo>
                    <a:pt x="1786" y="5624"/>
                    <a:pt x="2189" y="5363"/>
                    <a:pt x="2456" y="5034"/>
                  </a:cubicBezTo>
                  <a:cubicBezTo>
                    <a:pt x="2907" y="4482"/>
                    <a:pt x="3058" y="3755"/>
                    <a:pt x="3058" y="3054"/>
                  </a:cubicBezTo>
                  <a:cubicBezTo>
                    <a:pt x="3058" y="2410"/>
                    <a:pt x="2695" y="1"/>
                    <a:pt x="1799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0" name="Google Shape;1580;p32">
            <a:hlinkClick r:id="rId3" action="ppaction://hlinksldjump"/>
          </p:cNvPr>
          <p:cNvSpPr/>
          <p:nvPr/>
        </p:nvSpPr>
        <p:spPr>
          <a:xfrm>
            <a:off x="8106725" y="539500"/>
            <a:ext cx="324000" cy="324000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581" name="Google Shape;1581;p32"/>
          <p:cNvSpPr/>
          <p:nvPr/>
        </p:nvSpPr>
        <p:spPr>
          <a:xfrm flipH="1">
            <a:off x="8173175" y="605950"/>
            <a:ext cx="191100" cy="191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2" name="Google Shape;1582;p32">
            <a:hlinkClick r:id="rId4" action="ppaction://hlinksldjump"/>
          </p:cNvPr>
          <p:cNvSpPr/>
          <p:nvPr/>
        </p:nvSpPr>
        <p:spPr>
          <a:xfrm>
            <a:off x="7749325" y="539500"/>
            <a:ext cx="324000" cy="324000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3" name="Google Shape;1583;p32"/>
          <p:cNvSpPr/>
          <p:nvPr/>
        </p:nvSpPr>
        <p:spPr>
          <a:xfrm>
            <a:off x="7815775" y="605950"/>
            <a:ext cx="191100" cy="191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4" name="Google Shape;1584;p32">
            <a:hlinkClick r:id="rId5" action="ppaction://hlinksldjump"/>
          </p:cNvPr>
          <p:cNvSpPr/>
          <p:nvPr/>
        </p:nvSpPr>
        <p:spPr>
          <a:xfrm>
            <a:off x="893928" y="636381"/>
            <a:ext cx="930531" cy="614011"/>
          </a:xfrm>
          <a:prstGeom prst="roundRect">
            <a:avLst>
              <a:gd name="adj" fmla="val 16667"/>
            </a:avLst>
          </a:prstGeom>
          <a:solidFill>
            <a:schemeClr val="accent3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Barlow Medium"/>
                <a:cs typeface="Arial" panose="020B0604020202020204" pitchFamily="34" charset="0"/>
                <a:sym typeface="Barlow Medium"/>
              </a:rPr>
              <a:t>BT2</a:t>
            </a:r>
            <a:endParaRPr sz="2000" b="1" dirty="0">
              <a:solidFill>
                <a:schemeClr val="bg1"/>
              </a:solidFill>
              <a:latin typeface="Arial" panose="020B0604020202020204" pitchFamily="34" charset="0"/>
              <a:ea typeface="Barlow Medium"/>
              <a:cs typeface="Arial" panose="020B0604020202020204" pitchFamily="34" charset="0"/>
              <a:sym typeface="Barlow Medium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90909" y="695319"/>
            <a:ext cx="2619910" cy="415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Nêu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còn</a:t>
            </a:r>
            <a:r>
              <a:rPr lang="en-US" sz="2000" dirty="0" smtClean="0"/>
              <a:t> </a:t>
            </a:r>
            <a:r>
              <a:rPr lang="en-US" sz="2000" dirty="0" err="1" smtClean="0"/>
              <a:t>thiếu</a:t>
            </a:r>
            <a:endParaRPr lang="en-US" sz="2000" dirty="0"/>
          </a:p>
        </p:txBody>
      </p:sp>
      <p:sp>
        <p:nvSpPr>
          <p:cNvPr id="75" name="TextBox 74"/>
          <p:cNvSpPr txBox="1"/>
          <p:nvPr/>
        </p:nvSpPr>
        <p:spPr>
          <a:xfrm>
            <a:off x="444473" y="1855757"/>
            <a:ext cx="513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a)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934988" y="1773338"/>
            <a:ext cx="523799" cy="523799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2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1606500" y="1768802"/>
            <a:ext cx="523799" cy="523799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8" name="Rectangle 77"/>
          <p:cNvSpPr/>
          <p:nvPr/>
        </p:nvSpPr>
        <p:spPr>
          <a:xfrm>
            <a:off x="2278012" y="1768802"/>
            <a:ext cx="523799" cy="523799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79" name="Rectangle 78"/>
          <p:cNvSpPr/>
          <p:nvPr/>
        </p:nvSpPr>
        <p:spPr>
          <a:xfrm>
            <a:off x="2949524" y="1770688"/>
            <a:ext cx="523799" cy="5237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0" name="Rectangle 79"/>
          <p:cNvSpPr/>
          <p:nvPr/>
        </p:nvSpPr>
        <p:spPr>
          <a:xfrm>
            <a:off x="3621036" y="1768802"/>
            <a:ext cx="523799" cy="5237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1" name="Rectangle 80"/>
          <p:cNvSpPr/>
          <p:nvPr/>
        </p:nvSpPr>
        <p:spPr>
          <a:xfrm>
            <a:off x="4292548" y="1768802"/>
            <a:ext cx="523799" cy="5237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2" name="Rectangle 81"/>
          <p:cNvSpPr/>
          <p:nvPr/>
        </p:nvSpPr>
        <p:spPr>
          <a:xfrm>
            <a:off x="4964060" y="1768801"/>
            <a:ext cx="523799" cy="523799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14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635572" y="1768801"/>
            <a:ext cx="523799" cy="5237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4" name="Rectangle 83"/>
          <p:cNvSpPr/>
          <p:nvPr/>
        </p:nvSpPr>
        <p:spPr>
          <a:xfrm>
            <a:off x="6307084" y="1768800"/>
            <a:ext cx="523799" cy="5237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5" name="Rectangle 84"/>
          <p:cNvSpPr/>
          <p:nvPr/>
        </p:nvSpPr>
        <p:spPr>
          <a:xfrm>
            <a:off x="7003920" y="1768799"/>
            <a:ext cx="523799" cy="523799"/>
          </a:xfrm>
          <a:prstGeom prst="rect">
            <a:avLst/>
          </a:prstGeom>
          <a:solidFill>
            <a:schemeClr val="accent2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20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44473" y="2947255"/>
            <a:ext cx="513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7" name="Diamond 6"/>
          <p:cNvSpPr/>
          <p:nvPr/>
        </p:nvSpPr>
        <p:spPr>
          <a:xfrm>
            <a:off x="919157" y="2795923"/>
            <a:ext cx="657117" cy="657117"/>
          </a:xfrm>
          <a:prstGeom prst="diamon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879461" y="2939757"/>
            <a:ext cx="71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20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9" name="Diamond 88"/>
          <p:cNvSpPr/>
          <p:nvPr/>
        </p:nvSpPr>
        <p:spPr>
          <a:xfrm>
            <a:off x="1598145" y="2800316"/>
            <a:ext cx="657117" cy="657117"/>
          </a:xfrm>
          <a:prstGeom prst="diamon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90" name="TextBox 89"/>
          <p:cNvSpPr txBox="1"/>
          <p:nvPr/>
        </p:nvSpPr>
        <p:spPr>
          <a:xfrm>
            <a:off x="1558449" y="2944150"/>
            <a:ext cx="71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18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1" name="Diamond 90"/>
          <p:cNvSpPr/>
          <p:nvPr/>
        </p:nvSpPr>
        <p:spPr>
          <a:xfrm>
            <a:off x="2253196" y="2811942"/>
            <a:ext cx="657117" cy="657117"/>
          </a:xfrm>
          <a:prstGeom prst="diamon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92" name="TextBox 91"/>
          <p:cNvSpPr txBox="1"/>
          <p:nvPr/>
        </p:nvSpPr>
        <p:spPr>
          <a:xfrm>
            <a:off x="2213500" y="2955776"/>
            <a:ext cx="71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16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3" name="Diamond 92"/>
          <p:cNvSpPr/>
          <p:nvPr/>
        </p:nvSpPr>
        <p:spPr>
          <a:xfrm>
            <a:off x="2919227" y="2825349"/>
            <a:ext cx="657117" cy="657117"/>
          </a:xfrm>
          <a:prstGeom prst="diamond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2879531" y="2969183"/>
            <a:ext cx="71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5" name="Diamond 94"/>
          <p:cNvSpPr/>
          <p:nvPr/>
        </p:nvSpPr>
        <p:spPr>
          <a:xfrm>
            <a:off x="3585169" y="2823463"/>
            <a:ext cx="657117" cy="657117"/>
          </a:xfrm>
          <a:prstGeom prst="diamond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545473" y="2967297"/>
            <a:ext cx="71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7" name="Diamond 96"/>
          <p:cNvSpPr/>
          <p:nvPr/>
        </p:nvSpPr>
        <p:spPr>
          <a:xfrm>
            <a:off x="4245059" y="2829449"/>
            <a:ext cx="657117" cy="657117"/>
          </a:xfrm>
          <a:prstGeom prst="diamon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98" name="TextBox 97"/>
          <p:cNvSpPr txBox="1"/>
          <p:nvPr/>
        </p:nvSpPr>
        <p:spPr>
          <a:xfrm>
            <a:off x="4205363" y="2973283"/>
            <a:ext cx="71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10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9" name="Diamond 98"/>
          <p:cNvSpPr/>
          <p:nvPr/>
        </p:nvSpPr>
        <p:spPr>
          <a:xfrm>
            <a:off x="4911001" y="2835435"/>
            <a:ext cx="657117" cy="657117"/>
          </a:xfrm>
          <a:prstGeom prst="diamond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4871305" y="2979269"/>
            <a:ext cx="71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01" name="Diamond 100"/>
          <p:cNvSpPr/>
          <p:nvPr/>
        </p:nvSpPr>
        <p:spPr>
          <a:xfrm>
            <a:off x="5566168" y="2835435"/>
            <a:ext cx="657117" cy="657117"/>
          </a:xfrm>
          <a:prstGeom prst="diamond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5526472" y="2979269"/>
            <a:ext cx="71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03" name="Diamond 102"/>
          <p:cNvSpPr/>
          <p:nvPr/>
        </p:nvSpPr>
        <p:spPr>
          <a:xfrm>
            <a:off x="6236464" y="2835434"/>
            <a:ext cx="657117" cy="657117"/>
          </a:xfrm>
          <a:prstGeom prst="diamond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196768" y="2979268"/>
            <a:ext cx="71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05" name="Diamond 104"/>
          <p:cNvSpPr/>
          <p:nvPr/>
        </p:nvSpPr>
        <p:spPr>
          <a:xfrm>
            <a:off x="6916106" y="2825737"/>
            <a:ext cx="657117" cy="657117"/>
          </a:xfrm>
          <a:prstGeom prst="diamon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06" name="TextBox 105"/>
          <p:cNvSpPr txBox="1"/>
          <p:nvPr/>
        </p:nvSpPr>
        <p:spPr>
          <a:xfrm>
            <a:off x="6876410" y="2969571"/>
            <a:ext cx="71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2974848" y="1830643"/>
            <a:ext cx="47315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8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3644731" y="1839270"/>
            <a:ext cx="46663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10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4319188" y="1830643"/>
            <a:ext cx="47315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12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5664664" y="1830643"/>
            <a:ext cx="47315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16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6332408" y="1830479"/>
            <a:ext cx="47315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18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3000172" y="2955776"/>
            <a:ext cx="473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14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3655339" y="2963937"/>
            <a:ext cx="473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12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4991898" y="2955776"/>
            <a:ext cx="473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5651501" y="2973283"/>
            <a:ext cx="473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6328446" y="2969968"/>
            <a:ext cx="473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4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4" grpId="0" animBg="1"/>
      <p:bldP spid="5" grpId="0"/>
      <p:bldP spid="75" grpId="0"/>
      <p:bldP spid="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/>
      <p:bldP spid="7" grpId="0" animBg="1"/>
      <p:bldP spid="8" grpId="0"/>
      <p:bldP spid="89" grpId="0" animBg="1"/>
      <p:bldP spid="90" grpId="0"/>
      <p:bldP spid="91" grpId="0" animBg="1"/>
      <p:bldP spid="92" grpId="0"/>
      <p:bldP spid="93" grpId="0" animBg="1"/>
      <p:bldP spid="94" grpId="0"/>
      <p:bldP spid="94" grpId="1"/>
      <p:bldP spid="95" grpId="0" animBg="1"/>
      <p:bldP spid="96" grpId="0"/>
      <p:bldP spid="96" grpId="1"/>
      <p:bldP spid="97" grpId="0" animBg="1"/>
      <p:bldP spid="98" grpId="0"/>
      <p:bldP spid="99" grpId="0" animBg="1"/>
      <p:bldP spid="100" grpId="0"/>
      <p:bldP spid="100" grpId="1"/>
      <p:bldP spid="101" grpId="0" animBg="1"/>
      <p:bldP spid="102" grpId="0"/>
      <p:bldP spid="102" grpId="1"/>
      <p:bldP spid="103" grpId="0" animBg="1"/>
      <p:bldP spid="104" grpId="0"/>
      <p:bldP spid="104" grpId="1"/>
      <p:bldP spid="105" grpId="0" animBg="1"/>
      <p:bldP spid="106" grpId="0"/>
      <p:bldP spid="107" grpId="0" animBg="1"/>
      <p:bldP spid="108" grpId="0" animBg="1"/>
      <p:bldP spid="109" grpId="0" animBg="1"/>
      <p:bldP spid="110" grpId="0" animBg="1"/>
      <p:bldP spid="111" grpId="0" animBg="1"/>
      <p:bldP spid="112" grpId="0"/>
      <p:bldP spid="113" grpId="0"/>
      <p:bldP spid="114" grpId="0"/>
      <p:bldP spid="115" grpId="0"/>
      <p:bldP spid="1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9" name="Google Shape;1589;p33"/>
          <p:cNvGrpSpPr/>
          <p:nvPr/>
        </p:nvGrpSpPr>
        <p:grpSpPr>
          <a:xfrm>
            <a:off x="-1630723" y="-929390"/>
            <a:ext cx="13517923" cy="7405141"/>
            <a:chOff x="1451343" y="776658"/>
            <a:chExt cx="6575465" cy="3715416"/>
          </a:xfrm>
        </p:grpSpPr>
        <p:grpSp>
          <p:nvGrpSpPr>
            <p:cNvPr id="1590" name="Google Shape;1590;p33"/>
            <p:cNvGrpSpPr/>
            <p:nvPr/>
          </p:nvGrpSpPr>
          <p:grpSpPr>
            <a:xfrm rot="-929478">
              <a:off x="2116606" y="2897057"/>
              <a:ext cx="890300" cy="685375"/>
              <a:chOff x="8267893" y="1920039"/>
              <a:chExt cx="890274" cy="685355"/>
            </a:xfrm>
          </p:grpSpPr>
          <p:sp>
            <p:nvSpPr>
              <p:cNvPr id="1591" name="Google Shape;1591;p33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33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33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33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3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6" name="Google Shape;1596;p33"/>
            <p:cNvGrpSpPr/>
            <p:nvPr/>
          </p:nvGrpSpPr>
          <p:grpSpPr>
            <a:xfrm rot="-6338876">
              <a:off x="1719762" y="1729203"/>
              <a:ext cx="1482895" cy="1176744"/>
              <a:chOff x="8757948" y="1920174"/>
              <a:chExt cx="1090443" cy="865316"/>
            </a:xfrm>
          </p:grpSpPr>
          <p:sp>
            <p:nvSpPr>
              <p:cNvPr id="1597" name="Google Shape;1597;p33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33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33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33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33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33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33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33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33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33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33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33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33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33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33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33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33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33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33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33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33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33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9" name="Google Shape;1619;p33"/>
            <p:cNvGrpSpPr/>
            <p:nvPr/>
          </p:nvGrpSpPr>
          <p:grpSpPr>
            <a:xfrm rot="2523418">
              <a:off x="2638602" y="1430589"/>
              <a:ext cx="630846" cy="471257"/>
              <a:chOff x="5913226" y="4077344"/>
              <a:chExt cx="914289" cy="694967"/>
            </a:xfrm>
          </p:grpSpPr>
          <p:sp>
            <p:nvSpPr>
              <p:cNvPr id="1620" name="Google Shape;1620;p33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33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33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33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33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33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3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27" name="Google Shape;1627;p33"/>
            <p:cNvGrpSpPr/>
            <p:nvPr/>
          </p:nvGrpSpPr>
          <p:grpSpPr>
            <a:xfrm rot="1902103">
              <a:off x="7181157" y="2518087"/>
              <a:ext cx="579668" cy="1176893"/>
              <a:chOff x="6358918" y="3044707"/>
              <a:chExt cx="579665" cy="1176886"/>
            </a:xfrm>
          </p:grpSpPr>
          <p:sp>
            <p:nvSpPr>
              <p:cNvPr id="1628" name="Google Shape;1628;p33"/>
              <p:cNvSpPr/>
              <p:nvPr/>
            </p:nvSpPr>
            <p:spPr>
              <a:xfrm>
                <a:off x="6382391" y="3044707"/>
                <a:ext cx="271863" cy="306970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8945" extrusionOk="0">
                    <a:moveTo>
                      <a:pt x="4485" y="1"/>
                    </a:moveTo>
                    <a:cubicBezTo>
                      <a:pt x="4111" y="1"/>
                      <a:pt x="3697" y="127"/>
                      <a:pt x="3242" y="408"/>
                    </a:cubicBezTo>
                    <a:cubicBezTo>
                      <a:pt x="1" y="2439"/>
                      <a:pt x="5547" y="7644"/>
                      <a:pt x="7396" y="8945"/>
                    </a:cubicBezTo>
                    <a:lnTo>
                      <a:pt x="7579" y="8945"/>
                    </a:lnTo>
                    <a:cubicBezTo>
                      <a:pt x="7921" y="7131"/>
                      <a:pt x="7303" y="1"/>
                      <a:pt x="44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3"/>
              <p:cNvSpPr/>
              <p:nvPr/>
            </p:nvSpPr>
            <p:spPr>
              <a:xfrm>
                <a:off x="6706699" y="3364176"/>
                <a:ext cx="3157" cy="63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184" extrusionOk="0">
                    <a:moveTo>
                      <a:pt x="92" y="1"/>
                    </a:moveTo>
                    <a:cubicBezTo>
                      <a:pt x="69" y="69"/>
                      <a:pt x="23" y="115"/>
                      <a:pt x="0" y="183"/>
                    </a:cubicBezTo>
                    <a:lnTo>
                      <a:pt x="92" y="92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3"/>
              <p:cNvSpPr/>
              <p:nvPr/>
            </p:nvSpPr>
            <p:spPr>
              <a:xfrm>
                <a:off x="6645990" y="3064852"/>
                <a:ext cx="200174" cy="299352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8723" extrusionOk="0">
                    <a:moveTo>
                      <a:pt x="3017" y="0"/>
                    </a:moveTo>
                    <a:cubicBezTo>
                      <a:pt x="0" y="0"/>
                      <a:pt x="2154" y="6785"/>
                      <a:pt x="1861" y="8723"/>
                    </a:cubicBezTo>
                    <a:cubicBezTo>
                      <a:pt x="2523" y="7582"/>
                      <a:pt x="3550" y="6532"/>
                      <a:pt x="4257" y="5299"/>
                    </a:cubicBezTo>
                    <a:cubicBezTo>
                      <a:pt x="4919" y="3998"/>
                      <a:pt x="5832" y="186"/>
                      <a:pt x="3139" y="4"/>
                    </a:cubicBezTo>
                    <a:cubicBezTo>
                      <a:pt x="3098" y="1"/>
                      <a:pt x="3057" y="0"/>
                      <a:pt x="30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3"/>
              <p:cNvSpPr/>
              <p:nvPr/>
            </p:nvSpPr>
            <p:spPr>
              <a:xfrm>
                <a:off x="6358918" y="3497640"/>
                <a:ext cx="221691" cy="183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5334" extrusionOk="0">
                    <a:moveTo>
                      <a:pt x="1499" y="1"/>
                    </a:moveTo>
                    <a:cubicBezTo>
                      <a:pt x="785" y="1"/>
                      <a:pt x="229" y="406"/>
                      <a:pt x="137" y="1521"/>
                    </a:cubicBezTo>
                    <a:cubicBezTo>
                      <a:pt x="0" y="3918"/>
                      <a:pt x="4702" y="4945"/>
                      <a:pt x="6460" y="5333"/>
                    </a:cubicBezTo>
                    <a:lnTo>
                      <a:pt x="6460" y="5242"/>
                    </a:lnTo>
                    <a:cubicBezTo>
                      <a:pt x="6300" y="4329"/>
                      <a:pt x="5684" y="2914"/>
                      <a:pt x="5044" y="2069"/>
                    </a:cubicBezTo>
                    <a:cubicBezTo>
                      <a:pt x="4464" y="1228"/>
                      <a:pt x="2743" y="1"/>
                      <a:pt x="14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3"/>
              <p:cNvSpPr/>
              <p:nvPr/>
            </p:nvSpPr>
            <p:spPr>
              <a:xfrm>
                <a:off x="6716102" y="3669711"/>
                <a:ext cx="222480" cy="1934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5638" extrusionOk="0">
                    <a:moveTo>
                      <a:pt x="3902" y="1"/>
                    </a:moveTo>
                    <a:cubicBezTo>
                      <a:pt x="2291" y="1"/>
                      <a:pt x="483" y="4536"/>
                      <a:pt x="183" y="5455"/>
                    </a:cubicBezTo>
                    <a:lnTo>
                      <a:pt x="0" y="5637"/>
                    </a:lnTo>
                    <a:cubicBezTo>
                      <a:pt x="1667" y="5637"/>
                      <a:pt x="6483" y="3241"/>
                      <a:pt x="4908" y="730"/>
                    </a:cubicBezTo>
                    <a:cubicBezTo>
                      <a:pt x="4594" y="216"/>
                      <a:pt x="4252" y="1"/>
                      <a:pt x="39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3"/>
              <p:cNvSpPr/>
              <p:nvPr/>
            </p:nvSpPr>
            <p:spPr>
              <a:xfrm>
                <a:off x="6522444" y="3135891"/>
                <a:ext cx="356284" cy="1085703"/>
              </a:xfrm>
              <a:custGeom>
                <a:avLst/>
                <a:gdLst/>
                <a:ahLst/>
                <a:cxnLst/>
                <a:rect l="l" t="t" r="r" b="b"/>
                <a:pathLst>
                  <a:path w="10382" h="31637" extrusionOk="0">
                    <a:moveTo>
                      <a:pt x="487" y="0"/>
                    </a:moveTo>
                    <a:cubicBezTo>
                      <a:pt x="251" y="0"/>
                      <a:pt x="0" y="252"/>
                      <a:pt x="142" y="536"/>
                    </a:cubicBezTo>
                    <a:cubicBezTo>
                      <a:pt x="827" y="1860"/>
                      <a:pt x="1329" y="3320"/>
                      <a:pt x="1969" y="4690"/>
                    </a:cubicBezTo>
                    <a:cubicBezTo>
                      <a:pt x="2699" y="6196"/>
                      <a:pt x="3429" y="7703"/>
                      <a:pt x="4046" y="9255"/>
                    </a:cubicBezTo>
                    <a:cubicBezTo>
                      <a:pt x="5301" y="12542"/>
                      <a:pt x="5210" y="15806"/>
                      <a:pt x="3909" y="19070"/>
                    </a:cubicBezTo>
                    <a:cubicBezTo>
                      <a:pt x="2973" y="21466"/>
                      <a:pt x="2539" y="23749"/>
                      <a:pt x="3703" y="26146"/>
                    </a:cubicBezTo>
                    <a:cubicBezTo>
                      <a:pt x="4844" y="28474"/>
                      <a:pt x="7241" y="30962"/>
                      <a:pt x="9798" y="31624"/>
                    </a:cubicBezTo>
                    <a:cubicBezTo>
                      <a:pt x="9832" y="31633"/>
                      <a:pt x="9864" y="31637"/>
                      <a:pt x="9895" y="31637"/>
                    </a:cubicBezTo>
                    <a:cubicBezTo>
                      <a:pt x="10256" y="31637"/>
                      <a:pt x="10381" y="31067"/>
                      <a:pt x="10003" y="30962"/>
                    </a:cubicBezTo>
                    <a:cubicBezTo>
                      <a:pt x="7173" y="30208"/>
                      <a:pt x="4411" y="27013"/>
                      <a:pt x="3726" y="24228"/>
                    </a:cubicBezTo>
                    <a:cubicBezTo>
                      <a:pt x="3041" y="21329"/>
                      <a:pt x="5187" y="18385"/>
                      <a:pt x="5598" y="15577"/>
                    </a:cubicBezTo>
                    <a:cubicBezTo>
                      <a:pt x="5940" y="13067"/>
                      <a:pt x="5347" y="10624"/>
                      <a:pt x="4411" y="8319"/>
                    </a:cubicBezTo>
                    <a:cubicBezTo>
                      <a:pt x="3931" y="7109"/>
                      <a:pt x="3338" y="5922"/>
                      <a:pt x="2767" y="4736"/>
                    </a:cubicBezTo>
                    <a:cubicBezTo>
                      <a:pt x="2037" y="3252"/>
                      <a:pt x="1489" y="1654"/>
                      <a:pt x="759" y="170"/>
                    </a:cubicBezTo>
                    <a:cubicBezTo>
                      <a:pt x="695" y="51"/>
                      <a:pt x="593" y="0"/>
                      <a:pt x="48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3"/>
              <p:cNvSpPr/>
              <p:nvPr/>
            </p:nvSpPr>
            <p:spPr>
              <a:xfrm>
                <a:off x="6669532" y="3180642"/>
                <a:ext cx="84833" cy="28473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8297" extrusionOk="0">
                    <a:moveTo>
                      <a:pt x="2037" y="1"/>
                    </a:moveTo>
                    <a:cubicBezTo>
                      <a:pt x="1905" y="1"/>
                      <a:pt x="1786" y="78"/>
                      <a:pt x="1768" y="259"/>
                    </a:cubicBezTo>
                    <a:cubicBezTo>
                      <a:pt x="1403" y="2815"/>
                      <a:pt x="1243" y="5394"/>
                      <a:pt x="125" y="7768"/>
                    </a:cubicBezTo>
                    <a:cubicBezTo>
                      <a:pt x="0" y="8048"/>
                      <a:pt x="236" y="8296"/>
                      <a:pt x="457" y="8296"/>
                    </a:cubicBezTo>
                    <a:cubicBezTo>
                      <a:pt x="560" y="8296"/>
                      <a:pt x="660" y="8242"/>
                      <a:pt x="718" y="8111"/>
                    </a:cubicBezTo>
                    <a:cubicBezTo>
                      <a:pt x="1860" y="5668"/>
                      <a:pt x="2065" y="3066"/>
                      <a:pt x="2430" y="441"/>
                    </a:cubicBezTo>
                    <a:cubicBezTo>
                      <a:pt x="2472" y="180"/>
                      <a:pt x="2238" y="1"/>
                      <a:pt x="203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3"/>
              <p:cNvSpPr/>
              <p:nvPr/>
            </p:nvSpPr>
            <p:spPr>
              <a:xfrm>
                <a:off x="6422544" y="3552480"/>
                <a:ext cx="282639" cy="173029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5042" extrusionOk="0">
                    <a:moveTo>
                      <a:pt x="498" y="1"/>
                    </a:moveTo>
                    <a:cubicBezTo>
                      <a:pt x="240" y="1"/>
                      <a:pt x="1" y="340"/>
                      <a:pt x="246" y="585"/>
                    </a:cubicBezTo>
                    <a:cubicBezTo>
                      <a:pt x="2277" y="2731"/>
                      <a:pt x="4651" y="4511"/>
                      <a:pt x="7619" y="5036"/>
                    </a:cubicBezTo>
                    <a:cubicBezTo>
                      <a:pt x="7640" y="5040"/>
                      <a:pt x="7661" y="5041"/>
                      <a:pt x="7681" y="5041"/>
                    </a:cubicBezTo>
                    <a:cubicBezTo>
                      <a:pt x="8071" y="5041"/>
                      <a:pt x="8235" y="4439"/>
                      <a:pt x="7801" y="4374"/>
                    </a:cubicBezTo>
                    <a:cubicBezTo>
                      <a:pt x="4925" y="3872"/>
                      <a:pt x="2711" y="2183"/>
                      <a:pt x="725" y="106"/>
                    </a:cubicBezTo>
                    <a:cubicBezTo>
                      <a:pt x="656" y="32"/>
                      <a:pt x="576" y="1"/>
                      <a:pt x="498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3"/>
              <p:cNvSpPr/>
              <p:nvPr/>
            </p:nvSpPr>
            <p:spPr>
              <a:xfrm>
                <a:off x="6625193" y="3711614"/>
                <a:ext cx="233942" cy="180167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5250" extrusionOk="0">
                    <a:moveTo>
                      <a:pt x="6338" y="0"/>
                    </a:moveTo>
                    <a:cubicBezTo>
                      <a:pt x="6230" y="0"/>
                      <a:pt x="6121" y="50"/>
                      <a:pt x="6050" y="171"/>
                    </a:cubicBezTo>
                    <a:cubicBezTo>
                      <a:pt x="5031" y="1797"/>
                      <a:pt x="3167" y="4577"/>
                      <a:pt x="948" y="4577"/>
                    </a:cubicBezTo>
                    <a:cubicBezTo>
                      <a:pt x="832" y="4577"/>
                      <a:pt x="714" y="4569"/>
                      <a:pt x="595" y="4553"/>
                    </a:cubicBezTo>
                    <a:cubicBezTo>
                      <a:pt x="574" y="4550"/>
                      <a:pt x="553" y="4548"/>
                      <a:pt x="533" y="4548"/>
                    </a:cubicBezTo>
                    <a:cubicBezTo>
                      <a:pt x="145" y="4548"/>
                      <a:pt x="0" y="5150"/>
                      <a:pt x="412" y="5215"/>
                    </a:cubicBezTo>
                    <a:cubicBezTo>
                      <a:pt x="578" y="5238"/>
                      <a:pt x="741" y="5249"/>
                      <a:pt x="901" y="5249"/>
                    </a:cubicBezTo>
                    <a:cubicBezTo>
                      <a:pt x="3451" y="5249"/>
                      <a:pt x="5441" y="2467"/>
                      <a:pt x="6644" y="513"/>
                    </a:cubicBezTo>
                    <a:cubicBezTo>
                      <a:pt x="6817" y="246"/>
                      <a:pt x="6578" y="0"/>
                      <a:pt x="6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37" name="Google Shape;1637;p33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3"/>
            <p:cNvSpPr/>
            <p:nvPr/>
          </p:nvSpPr>
          <p:spPr>
            <a:xfrm>
              <a:off x="7067407" y="19816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3"/>
            <p:cNvSpPr/>
            <p:nvPr/>
          </p:nvSpPr>
          <p:spPr>
            <a:xfrm>
              <a:off x="1725162" y="2520543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3"/>
            <p:cNvSpPr/>
            <p:nvPr/>
          </p:nvSpPr>
          <p:spPr>
            <a:xfrm>
              <a:off x="2439996" y="1360729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3"/>
            <p:cNvSpPr/>
            <p:nvPr/>
          </p:nvSpPr>
          <p:spPr>
            <a:xfrm>
              <a:off x="1451343" y="1739263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3"/>
            <p:cNvSpPr/>
            <p:nvPr/>
          </p:nvSpPr>
          <p:spPr>
            <a:xfrm>
              <a:off x="7307554" y="2573902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33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0" name="Google Shape;1650;p33">
            <a:hlinkClick r:id="rId3" action="ppaction://hlinksldjump"/>
          </p:cNvPr>
          <p:cNvSpPr/>
          <p:nvPr/>
        </p:nvSpPr>
        <p:spPr>
          <a:xfrm>
            <a:off x="8106725" y="539500"/>
            <a:ext cx="324000" cy="324000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grpSp>
        <p:nvGrpSpPr>
          <p:cNvPr id="1651" name="Google Shape;1651;p33"/>
          <p:cNvGrpSpPr/>
          <p:nvPr/>
        </p:nvGrpSpPr>
        <p:grpSpPr>
          <a:xfrm>
            <a:off x="7307554" y="2704156"/>
            <a:ext cx="2080960" cy="2439344"/>
            <a:chOff x="5742149" y="2182223"/>
            <a:chExt cx="2080960" cy="2439344"/>
          </a:xfrm>
        </p:grpSpPr>
        <p:grpSp>
          <p:nvGrpSpPr>
            <p:cNvPr id="1652" name="Google Shape;1652;p33"/>
            <p:cNvGrpSpPr/>
            <p:nvPr/>
          </p:nvGrpSpPr>
          <p:grpSpPr>
            <a:xfrm>
              <a:off x="5742149" y="2182223"/>
              <a:ext cx="1645253" cy="2439344"/>
              <a:chOff x="1587225" y="582700"/>
              <a:chExt cx="1401050" cy="2077275"/>
            </a:xfrm>
          </p:grpSpPr>
          <p:sp>
            <p:nvSpPr>
              <p:cNvPr id="1653" name="Google Shape;1653;p33"/>
              <p:cNvSpPr/>
              <p:nvPr/>
            </p:nvSpPr>
            <p:spPr>
              <a:xfrm>
                <a:off x="1990750" y="1117750"/>
                <a:ext cx="997525" cy="1283750"/>
              </a:xfrm>
              <a:custGeom>
                <a:avLst/>
                <a:gdLst/>
                <a:ahLst/>
                <a:cxnLst/>
                <a:rect l="l" t="t" r="r" b="b"/>
                <a:pathLst>
                  <a:path w="39901" h="51350" extrusionOk="0"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lnTo>
                      <a:pt x="1053" y="10154"/>
                    </a:ln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129"/>
                      <a:pt x="2607" y="21858"/>
                      <a:pt x="3283" y="23462"/>
                    </a:cubicBezTo>
                    <a:lnTo>
                      <a:pt x="3659" y="22161"/>
                    </a:lnTo>
                    <a:lnTo>
                      <a:pt x="3659" y="22161"/>
                    </a:lnTo>
                    <a:cubicBezTo>
                      <a:pt x="3588" y="22416"/>
                      <a:pt x="4386" y="23688"/>
                      <a:pt x="4486" y="24013"/>
                    </a:cubicBezTo>
                    <a:cubicBezTo>
                      <a:pt x="4762" y="24765"/>
                      <a:pt x="4963" y="25567"/>
                      <a:pt x="5088" y="26369"/>
                    </a:cubicBezTo>
                    <a:cubicBezTo>
                      <a:pt x="5314" y="27873"/>
                      <a:pt x="5088" y="29302"/>
                      <a:pt x="5263" y="30780"/>
                    </a:cubicBezTo>
                    <a:cubicBezTo>
                      <a:pt x="5689" y="34339"/>
                      <a:pt x="4336" y="37773"/>
                      <a:pt x="4060" y="41282"/>
                    </a:cubicBezTo>
                    <a:cubicBezTo>
                      <a:pt x="3985" y="42359"/>
                      <a:pt x="4010" y="43487"/>
                      <a:pt x="4411" y="44490"/>
                    </a:cubicBezTo>
                    <a:cubicBezTo>
                      <a:pt x="5063" y="46194"/>
                      <a:pt x="6792" y="46745"/>
                      <a:pt x="8196" y="47673"/>
                    </a:cubicBezTo>
                    <a:cubicBezTo>
                      <a:pt x="9850" y="48750"/>
                      <a:pt x="11679" y="49577"/>
                      <a:pt x="13559" y="50204"/>
                    </a:cubicBezTo>
                    <a:cubicBezTo>
                      <a:pt x="15930" y="50963"/>
                      <a:pt x="18436" y="51349"/>
                      <a:pt x="20939" y="51349"/>
                    </a:cubicBezTo>
                    <a:cubicBezTo>
                      <a:pt x="22484" y="51349"/>
                      <a:pt x="24028" y="51202"/>
                      <a:pt x="25539" y="50906"/>
                    </a:cubicBezTo>
                    <a:cubicBezTo>
                      <a:pt x="29574" y="50129"/>
                      <a:pt x="32682" y="48274"/>
                      <a:pt x="35188" y="45016"/>
                    </a:cubicBezTo>
                    <a:cubicBezTo>
                      <a:pt x="36341" y="43512"/>
                      <a:pt x="37269" y="41833"/>
                      <a:pt x="37895" y="40054"/>
                    </a:cubicBezTo>
                    <a:cubicBezTo>
                      <a:pt x="38168" y="39284"/>
                      <a:pt x="39547" y="35518"/>
                      <a:pt x="38941" y="34786"/>
                    </a:cubicBezTo>
                    <a:lnTo>
                      <a:pt x="38941" y="34786"/>
                    </a:lnTo>
                    <a:cubicBezTo>
                      <a:pt x="39136" y="35003"/>
                      <a:pt x="39330" y="35198"/>
                      <a:pt x="39524" y="35392"/>
                    </a:cubicBezTo>
                    <a:cubicBezTo>
                      <a:pt x="39599" y="33537"/>
                      <a:pt x="39474" y="31657"/>
                      <a:pt x="39123" y="29803"/>
                    </a:cubicBezTo>
                    <a:lnTo>
                      <a:pt x="39123" y="29803"/>
                    </a:lnTo>
                    <a:cubicBezTo>
                      <a:pt x="39374" y="30028"/>
                      <a:pt x="39624" y="30254"/>
                      <a:pt x="39900" y="30480"/>
                    </a:cubicBezTo>
                    <a:cubicBezTo>
                      <a:pt x="39725" y="29126"/>
                      <a:pt x="39098" y="27998"/>
                      <a:pt x="38396" y="26870"/>
                    </a:cubicBezTo>
                    <a:lnTo>
                      <a:pt x="38396" y="26870"/>
                    </a:lnTo>
                    <a:cubicBezTo>
                      <a:pt x="38873" y="27146"/>
                      <a:pt x="39249" y="27572"/>
                      <a:pt x="39499" y="28048"/>
                    </a:cubicBezTo>
                    <a:cubicBezTo>
                      <a:pt x="39875" y="22259"/>
                      <a:pt x="35589" y="16545"/>
                      <a:pt x="31078" y="13462"/>
                    </a:cubicBezTo>
                    <a:cubicBezTo>
                      <a:pt x="29449" y="12359"/>
                      <a:pt x="27795" y="11281"/>
                      <a:pt x="26266" y="10053"/>
                    </a:cubicBezTo>
                    <a:lnTo>
                      <a:pt x="26191" y="10003"/>
                    </a:lnTo>
                    <a:cubicBezTo>
                      <a:pt x="23710" y="7998"/>
                      <a:pt x="21805" y="5241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33"/>
              <p:cNvSpPr/>
              <p:nvPr/>
            </p:nvSpPr>
            <p:spPr>
              <a:xfrm>
                <a:off x="2090375" y="1800150"/>
                <a:ext cx="171700" cy="515700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20628" extrusionOk="0">
                    <a:moveTo>
                      <a:pt x="1203" y="1"/>
                    </a:moveTo>
                    <a:lnTo>
                      <a:pt x="1203" y="1"/>
                    </a:lnTo>
                    <a:cubicBezTo>
                      <a:pt x="1253" y="1153"/>
                      <a:pt x="1153" y="2306"/>
                      <a:pt x="1278" y="3484"/>
                    </a:cubicBezTo>
                    <a:cubicBezTo>
                      <a:pt x="1704" y="7043"/>
                      <a:pt x="351" y="10477"/>
                      <a:pt x="75" y="13986"/>
                    </a:cubicBezTo>
                    <a:cubicBezTo>
                      <a:pt x="0" y="15063"/>
                      <a:pt x="25" y="16191"/>
                      <a:pt x="426" y="17194"/>
                    </a:cubicBezTo>
                    <a:cubicBezTo>
                      <a:pt x="1078" y="18898"/>
                      <a:pt x="2807" y="19449"/>
                      <a:pt x="4211" y="20377"/>
                    </a:cubicBezTo>
                    <a:cubicBezTo>
                      <a:pt x="4361" y="20452"/>
                      <a:pt x="4486" y="20527"/>
                      <a:pt x="4637" y="20627"/>
                    </a:cubicBezTo>
                    <a:cubicBezTo>
                      <a:pt x="4687" y="20527"/>
                      <a:pt x="4737" y="20427"/>
                      <a:pt x="4812" y="20326"/>
                    </a:cubicBezTo>
                    <a:cubicBezTo>
                      <a:pt x="5188" y="19700"/>
                      <a:pt x="5539" y="19048"/>
                      <a:pt x="5765" y="18422"/>
                    </a:cubicBezTo>
                    <a:cubicBezTo>
                      <a:pt x="6542" y="16141"/>
                      <a:pt x="6867" y="13685"/>
                      <a:pt x="6667" y="11304"/>
                    </a:cubicBezTo>
                    <a:cubicBezTo>
                      <a:pt x="6316" y="7018"/>
                      <a:pt x="4311" y="2933"/>
                      <a:pt x="1203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33"/>
              <p:cNvSpPr/>
              <p:nvPr/>
            </p:nvSpPr>
            <p:spPr>
              <a:xfrm>
                <a:off x="2317800" y="2053900"/>
                <a:ext cx="641650" cy="347475"/>
              </a:xfrm>
              <a:custGeom>
                <a:avLst/>
                <a:gdLst/>
                <a:ahLst/>
                <a:cxnLst/>
                <a:rect l="l" t="t" r="r" b="b"/>
                <a:pathLst>
                  <a:path w="25666" h="13899" extrusionOk="0">
                    <a:moveTo>
                      <a:pt x="25665" y="1"/>
                    </a:moveTo>
                    <a:cubicBezTo>
                      <a:pt x="25039" y="377"/>
                      <a:pt x="23760" y="878"/>
                      <a:pt x="23535" y="1003"/>
                    </a:cubicBezTo>
                    <a:cubicBezTo>
                      <a:pt x="22683" y="1379"/>
                      <a:pt x="21831" y="1755"/>
                      <a:pt x="20953" y="2056"/>
                    </a:cubicBezTo>
                    <a:cubicBezTo>
                      <a:pt x="19199" y="2708"/>
                      <a:pt x="17395" y="3184"/>
                      <a:pt x="15565" y="3510"/>
                    </a:cubicBezTo>
                    <a:cubicBezTo>
                      <a:pt x="13820" y="3812"/>
                      <a:pt x="12052" y="3964"/>
                      <a:pt x="10284" y="3964"/>
                    </a:cubicBezTo>
                    <a:cubicBezTo>
                      <a:pt x="10148" y="3964"/>
                      <a:pt x="10012" y="3963"/>
                      <a:pt x="9876" y="3961"/>
                    </a:cubicBezTo>
                    <a:cubicBezTo>
                      <a:pt x="9344" y="3961"/>
                      <a:pt x="8797" y="3975"/>
                      <a:pt x="8248" y="3975"/>
                    </a:cubicBezTo>
                    <a:cubicBezTo>
                      <a:pt x="7013" y="3975"/>
                      <a:pt x="5765" y="3903"/>
                      <a:pt x="4638" y="3435"/>
                    </a:cubicBezTo>
                    <a:cubicBezTo>
                      <a:pt x="3785" y="3084"/>
                      <a:pt x="2983" y="2457"/>
                      <a:pt x="2607" y="1630"/>
                    </a:cubicBezTo>
                    <a:cubicBezTo>
                      <a:pt x="1455" y="3359"/>
                      <a:pt x="427" y="5540"/>
                      <a:pt x="151" y="7595"/>
                    </a:cubicBezTo>
                    <a:cubicBezTo>
                      <a:pt x="101" y="8096"/>
                      <a:pt x="1" y="11129"/>
                      <a:pt x="277" y="12683"/>
                    </a:cubicBezTo>
                    <a:cubicBezTo>
                      <a:pt x="327" y="12708"/>
                      <a:pt x="402" y="12733"/>
                      <a:pt x="477" y="12758"/>
                    </a:cubicBezTo>
                    <a:cubicBezTo>
                      <a:pt x="653" y="12808"/>
                      <a:pt x="828" y="12833"/>
                      <a:pt x="978" y="12883"/>
                    </a:cubicBezTo>
                    <a:cubicBezTo>
                      <a:pt x="1831" y="13109"/>
                      <a:pt x="2733" y="13259"/>
                      <a:pt x="3560" y="13510"/>
                    </a:cubicBezTo>
                    <a:cubicBezTo>
                      <a:pt x="4993" y="13767"/>
                      <a:pt x="6455" y="13899"/>
                      <a:pt x="7916" y="13899"/>
                    </a:cubicBezTo>
                    <a:cubicBezTo>
                      <a:pt x="9444" y="13899"/>
                      <a:pt x="10970" y="13754"/>
                      <a:pt x="12457" y="13460"/>
                    </a:cubicBezTo>
                    <a:cubicBezTo>
                      <a:pt x="16467" y="12683"/>
                      <a:pt x="19600" y="10828"/>
                      <a:pt x="22106" y="7570"/>
                    </a:cubicBezTo>
                    <a:cubicBezTo>
                      <a:pt x="23259" y="6066"/>
                      <a:pt x="24187" y="4387"/>
                      <a:pt x="24813" y="2608"/>
                    </a:cubicBezTo>
                    <a:cubicBezTo>
                      <a:pt x="24964" y="2232"/>
                      <a:pt x="25365" y="1104"/>
                      <a:pt x="25665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33"/>
              <p:cNvSpPr/>
              <p:nvPr/>
            </p:nvSpPr>
            <p:spPr>
              <a:xfrm>
                <a:off x="2388625" y="1726850"/>
                <a:ext cx="437350" cy="357150"/>
              </a:xfrm>
              <a:custGeom>
                <a:avLst/>
                <a:gdLst/>
                <a:ahLst/>
                <a:cxnLst/>
                <a:rect l="l" t="t" r="r" b="b"/>
                <a:pathLst>
                  <a:path w="17494" h="14286" extrusionOk="0">
                    <a:moveTo>
                      <a:pt x="9223" y="0"/>
                    </a:moveTo>
                    <a:cubicBezTo>
                      <a:pt x="8120" y="2206"/>
                      <a:pt x="6717" y="4286"/>
                      <a:pt x="5113" y="6166"/>
                    </a:cubicBezTo>
                    <a:cubicBezTo>
                      <a:pt x="3559" y="7945"/>
                      <a:pt x="1805" y="10101"/>
                      <a:pt x="752" y="12256"/>
                    </a:cubicBezTo>
                    <a:cubicBezTo>
                      <a:pt x="426" y="12908"/>
                      <a:pt x="226" y="13609"/>
                      <a:pt x="0" y="14286"/>
                    </a:cubicBezTo>
                    <a:cubicBezTo>
                      <a:pt x="526" y="13509"/>
                      <a:pt x="1203" y="12782"/>
                      <a:pt x="1955" y="12156"/>
                    </a:cubicBezTo>
                    <a:cubicBezTo>
                      <a:pt x="2807" y="11454"/>
                      <a:pt x="3759" y="10852"/>
                      <a:pt x="4687" y="10326"/>
                    </a:cubicBezTo>
                    <a:cubicBezTo>
                      <a:pt x="6015" y="9574"/>
                      <a:pt x="7469" y="9123"/>
                      <a:pt x="8973" y="8872"/>
                    </a:cubicBezTo>
                    <a:cubicBezTo>
                      <a:pt x="9674" y="8763"/>
                      <a:pt x="10389" y="8706"/>
                      <a:pt x="11106" y="8706"/>
                    </a:cubicBezTo>
                    <a:cubicBezTo>
                      <a:pt x="13334" y="8706"/>
                      <a:pt x="15579" y="9251"/>
                      <a:pt x="17494" y="10426"/>
                    </a:cubicBezTo>
                    <a:cubicBezTo>
                      <a:pt x="16466" y="8321"/>
                      <a:pt x="14386" y="7268"/>
                      <a:pt x="12531" y="5890"/>
                    </a:cubicBezTo>
                    <a:cubicBezTo>
                      <a:pt x="10652" y="4461"/>
                      <a:pt x="9599" y="2331"/>
                      <a:pt x="9223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33"/>
              <p:cNvSpPr/>
              <p:nvPr/>
            </p:nvSpPr>
            <p:spPr>
              <a:xfrm>
                <a:off x="1990750" y="1117750"/>
                <a:ext cx="559550" cy="933675"/>
              </a:xfrm>
              <a:custGeom>
                <a:avLst/>
                <a:gdLst/>
                <a:ahLst/>
                <a:cxnLst/>
                <a:rect l="l" t="t" r="r" b="b"/>
                <a:pathLst>
                  <a:path w="22382" h="37347" extrusionOk="0">
                    <a:moveTo>
                      <a:pt x="13131" y="31854"/>
                    </a:moveTo>
                    <a:lnTo>
                      <a:pt x="13131" y="31854"/>
                    </a:lnTo>
                    <a:cubicBezTo>
                      <a:pt x="13131" y="31855"/>
                      <a:pt x="13132" y="31857"/>
                      <a:pt x="13133" y="31858"/>
                    </a:cubicBezTo>
                    <a:cubicBezTo>
                      <a:pt x="13132" y="31857"/>
                      <a:pt x="13131" y="31855"/>
                      <a:pt x="13131" y="31854"/>
                    </a:cubicBezTo>
                    <a:close/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cubicBezTo>
                      <a:pt x="351" y="10705"/>
                      <a:pt x="702" y="10429"/>
                      <a:pt x="1053" y="10154"/>
                    </a:cubicBez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028"/>
                      <a:pt x="2557" y="21657"/>
                      <a:pt x="3158" y="23186"/>
                    </a:cubicBezTo>
                    <a:cubicBezTo>
                      <a:pt x="3208" y="23236"/>
                      <a:pt x="3258" y="23312"/>
                      <a:pt x="3308" y="23362"/>
                    </a:cubicBezTo>
                    <a:cubicBezTo>
                      <a:pt x="3409" y="22961"/>
                      <a:pt x="3534" y="22560"/>
                      <a:pt x="3659" y="22159"/>
                    </a:cubicBezTo>
                    <a:lnTo>
                      <a:pt x="3659" y="22159"/>
                    </a:lnTo>
                    <a:cubicBezTo>
                      <a:pt x="3584" y="22409"/>
                      <a:pt x="4386" y="23688"/>
                      <a:pt x="4486" y="24013"/>
                    </a:cubicBezTo>
                    <a:cubicBezTo>
                      <a:pt x="4712" y="24615"/>
                      <a:pt x="4862" y="25266"/>
                      <a:pt x="4988" y="25893"/>
                    </a:cubicBezTo>
                    <a:cubicBezTo>
                      <a:pt x="5514" y="26845"/>
                      <a:pt x="5965" y="27823"/>
                      <a:pt x="6567" y="28725"/>
                    </a:cubicBezTo>
                    <a:cubicBezTo>
                      <a:pt x="7344" y="29878"/>
                      <a:pt x="8371" y="30881"/>
                      <a:pt x="9198" y="32008"/>
                    </a:cubicBezTo>
                    <a:cubicBezTo>
                      <a:pt x="10326" y="33587"/>
                      <a:pt x="11078" y="35442"/>
                      <a:pt x="11329" y="37347"/>
                    </a:cubicBezTo>
                    <a:cubicBezTo>
                      <a:pt x="11404" y="35993"/>
                      <a:pt x="11479" y="34615"/>
                      <a:pt x="11529" y="33261"/>
                    </a:cubicBezTo>
                    <a:lnTo>
                      <a:pt x="12030" y="33963"/>
                    </a:lnTo>
                    <a:cubicBezTo>
                      <a:pt x="12206" y="32911"/>
                      <a:pt x="12381" y="31858"/>
                      <a:pt x="12557" y="30780"/>
                    </a:cubicBezTo>
                    <a:cubicBezTo>
                      <a:pt x="12731" y="31130"/>
                      <a:pt x="12931" y="31504"/>
                      <a:pt x="13131" y="31854"/>
                    </a:cubicBezTo>
                    <a:lnTo>
                      <a:pt x="13131" y="31854"/>
                    </a:lnTo>
                    <a:cubicBezTo>
                      <a:pt x="12860" y="31373"/>
                      <a:pt x="13234" y="29952"/>
                      <a:pt x="13309" y="29427"/>
                    </a:cubicBezTo>
                    <a:cubicBezTo>
                      <a:pt x="13409" y="28575"/>
                      <a:pt x="13634" y="27748"/>
                      <a:pt x="13810" y="26896"/>
                    </a:cubicBezTo>
                    <a:cubicBezTo>
                      <a:pt x="14111" y="25317"/>
                      <a:pt x="14336" y="23662"/>
                      <a:pt x="14537" y="22058"/>
                    </a:cubicBezTo>
                    <a:cubicBezTo>
                      <a:pt x="14988" y="22735"/>
                      <a:pt x="15414" y="23412"/>
                      <a:pt x="15765" y="24139"/>
                    </a:cubicBezTo>
                    <a:cubicBezTo>
                      <a:pt x="15815" y="21056"/>
                      <a:pt x="15990" y="17948"/>
                      <a:pt x="16316" y="14890"/>
                    </a:cubicBezTo>
                    <a:cubicBezTo>
                      <a:pt x="16592" y="15517"/>
                      <a:pt x="16867" y="16169"/>
                      <a:pt x="17118" y="16795"/>
                    </a:cubicBezTo>
                    <a:cubicBezTo>
                      <a:pt x="17745" y="14439"/>
                      <a:pt x="17970" y="12008"/>
                      <a:pt x="18171" y="9577"/>
                    </a:cubicBezTo>
                    <a:cubicBezTo>
                      <a:pt x="18722" y="10429"/>
                      <a:pt x="19198" y="11332"/>
                      <a:pt x="19574" y="12259"/>
                    </a:cubicBezTo>
                    <a:cubicBezTo>
                      <a:pt x="20251" y="10129"/>
                      <a:pt x="21128" y="8048"/>
                      <a:pt x="22156" y="6043"/>
                    </a:cubicBezTo>
                    <a:cubicBezTo>
                      <a:pt x="22231" y="5893"/>
                      <a:pt x="22306" y="5768"/>
                      <a:pt x="22381" y="5617"/>
                    </a:cubicBezTo>
                    <a:cubicBezTo>
                      <a:pt x="21730" y="4540"/>
                      <a:pt x="21203" y="3387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33"/>
              <p:cNvSpPr/>
              <p:nvPr/>
            </p:nvSpPr>
            <p:spPr>
              <a:xfrm>
                <a:off x="1587225" y="1691625"/>
                <a:ext cx="1329600" cy="968350"/>
              </a:xfrm>
              <a:custGeom>
                <a:avLst/>
                <a:gdLst/>
                <a:ahLst/>
                <a:cxnLst/>
                <a:rect l="l" t="t" r="r" b="b"/>
                <a:pathLst>
                  <a:path w="53184" h="38734" extrusionOk="0">
                    <a:moveTo>
                      <a:pt x="21931" y="17174"/>
                    </a:moveTo>
                    <a:cubicBezTo>
                      <a:pt x="21930" y="17178"/>
                      <a:pt x="21930" y="17182"/>
                      <a:pt x="21931" y="17186"/>
                    </a:cubicBezTo>
                    <a:lnTo>
                      <a:pt x="21931" y="17186"/>
                    </a:lnTo>
                    <a:cubicBezTo>
                      <a:pt x="21931" y="17182"/>
                      <a:pt x="21931" y="17178"/>
                      <a:pt x="21931" y="17174"/>
                    </a:cubicBezTo>
                    <a:close/>
                    <a:moveTo>
                      <a:pt x="2231" y="24317"/>
                    </a:move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2237" y="24321"/>
                      <a:pt x="2234" y="24319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3039" y="24910"/>
                      <a:pt x="3763" y="27327"/>
                      <a:pt x="4412" y="28201"/>
                    </a:cubicBezTo>
                    <a:cubicBezTo>
                      <a:pt x="5339" y="29505"/>
                      <a:pt x="6392" y="30657"/>
                      <a:pt x="7595" y="31710"/>
                    </a:cubicBezTo>
                    <a:cubicBezTo>
                      <a:pt x="11780" y="35369"/>
                      <a:pt x="17018" y="37600"/>
                      <a:pt x="22482" y="38402"/>
                    </a:cubicBezTo>
                    <a:cubicBezTo>
                      <a:pt x="24012" y="38623"/>
                      <a:pt x="25558" y="38733"/>
                      <a:pt x="27104" y="38733"/>
                    </a:cubicBezTo>
                    <a:cubicBezTo>
                      <a:pt x="35383" y="38733"/>
                      <a:pt x="43633" y="35565"/>
                      <a:pt x="49124" y="29229"/>
                    </a:cubicBezTo>
                    <a:cubicBezTo>
                      <a:pt x="51580" y="26372"/>
                      <a:pt x="53059" y="22662"/>
                      <a:pt x="53184" y="18903"/>
                    </a:cubicBezTo>
                    <a:lnTo>
                      <a:pt x="53184" y="18903"/>
                    </a:lnTo>
                    <a:cubicBezTo>
                      <a:pt x="53159" y="19454"/>
                      <a:pt x="46668" y="20156"/>
                      <a:pt x="45966" y="20231"/>
                    </a:cubicBezTo>
                    <a:cubicBezTo>
                      <a:pt x="43785" y="20432"/>
                      <a:pt x="41655" y="20382"/>
                      <a:pt x="39525" y="20432"/>
                    </a:cubicBezTo>
                    <a:cubicBezTo>
                      <a:pt x="37785" y="20473"/>
                      <a:pt x="36023" y="20559"/>
                      <a:pt x="34267" y="20559"/>
                    </a:cubicBezTo>
                    <a:cubicBezTo>
                      <a:pt x="32810" y="20559"/>
                      <a:pt x="31358" y="20500"/>
                      <a:pt x="29926" y="20307"/>
                    </a:cubicBezTo>
                    <a:cubicBezTo>
                      <a:pt x="28422" y="20106"/>
                      <a:pt x="26943" y="19705"/>
                      <a:pt x="25540" y="19129"/>
                    </a:cubicBezTo>
                    <a:cubicBezTo>
                      <a:pt x="25067" y="18955"/>
                      <a:pt x="21955" y="17719"/>
                      <a:pt x="21931" y="17186"/>
                    </a:cubicBezTo>
                    <a:lnTo>
                      <a:pt x="21931" y="17186"/>
                    </a:lnTo>
                    <a:cubicBezTo>
                      <a:pt x="21930" y="17558"/>
                      <a:pt x="21906" y="17955"/>
                      <a:pt x="21906" y="18327"/>
                    </a:cubicBezTo>
                    <a:cubicBezTo>
                      <a:pt x="18848" y="16497"/>
                      <a:pt x="16191" y="13991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175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33"/>
              <p:cNvSpPr/>
              <p:nvPr/>
            </p:nvSpPr>
            <p:spPr>
              <a:xfrm>
                <a:off x="1587225" y="1691625"/>
                <a:ext cx="604050" cy="859800"/>
              </a:xfrm>
              <a:custGeom>
                <a:avLst/>
                <a:gdLst/>
                <a:ahLst/>
                <a:cxnLst/>
                <a:rect l="l" t="t" r="r" b="b"/>
                <a:pathLst>
                  <a:path w="24162" h="34392" extrusionOk="0">
                    <a:moveTo>
                      <a:pt x="2231" y="24317"/>
                    </a:moveTo>
                    <a:lnTo>
                      <a:pt x="2231" y="24317"/>
                    </a:lnTo>
                    <a:cubicBezTo>
                      <a:pt x="2236" y="24320"/>
                      <a:pt x="2241" y="24323"/>
                      <a:pt x="2245" y="24327"/>
                    </a:cubicBezTo>
                    <a:lnTo>
                      <a:pt x="2245" y="24327"/>
                    </a:lnTo>
                    <a:cubicBezTo>
                      <a:pt x="2241" y="24323"/>
                      <a:pt x="2236" y="24320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cubicBezTo>
                      <a:pt x="2988" y="24846"/>
                      <a:pt x="2617" y="24598"/>
                      <a:pt x="2245" y="24327"/>
                    </a:cubicBezTo>
                    <a:lnTo>
                      <a:pt x="2245" y="24327"/>
                    </a:lnTo>
                    <a:cubicBezTo>
                      <a:pt x="3042" y="24921"/>
                      <a:pt x="3764" y="27329"/>
                      <a:pt x="4412" y="28201"/>
                    </a:cubicBezTo>
                    <a:cubicBezTo>
                      <a:pt x="5339" y="29480"/>
                      <a:pt x="6417" y="30657"/>
                      <a:pt x="7595" y="31710"/>
                    </a:cubicBezTo>
                    <a:cubicBezTo>
                      <a:pt x="8322" y="32337"/>
                      <a:pt x="9073" y="32913"/>
                      <a:pt x="9850" y="33439"/>
                    </a:cubicBezTo>
                    <a:cubicBezTo>
                      <a:pt x="10627" y="33790"/>
                      <a:pt x="11429" y="34116"/>
                      <a:pt x="12256" y="34392"/>
                    </a:cubicBezTo>
                    <a:cubicBezTo>
                      <a:pt x="11956" y="33815"/>
                      <a:pt x="11655" y="33239"/>
                      <a:pt x="11329" y="32662"/>
                    </a:cubicBezTo>
                    <a:lnTo>
                      <a:pt x="11329" y="32662"/>
                    </a:lnTo>
                    <a:cubicBezTo>
                      <a:pt x="13760" y="33640"/>
                      <a:pt x="16367" y="34191"/>
                      <a:pt x="18973" y="34292"/>
                    </a:cubicBezTo>
                    <a:cubicBezTo>
                      <a:pt x="18647" y="33515"/>
                      <a:pt x="18121" y="32813"/>
                      <a:pt x="17495" y="32287"/>
                    </a:cubicBezTo>
                    <a:lnTo>
                      <a:pt x="17495" y="32287"/>
                    </a:lnTo>
                    <a:cubicBezTo>
                      <a:pt x="18748" y="32312"/>
                      <a:pt x="20001" y="32362"/>
                      <a:pt x="21254" y="32487"/>
                    </a:cubicBezTo>
                    <a:cubicBezTo>
                      <a:pt x="20201" y="31058"/>
                      <a:pt x="19149" y="29630"/>
                      <a:pt x="18071" y="28226"/>
                    </a:cubicBezTo>
                    <a:lnTo>
                      <a:pt x="18071" y="28226"/>
                    </a:lnTo>
                    <a:cubicBezTo>
                      <a:pt x="19424" y="28327"/>
                      <a:pt x="20728" y="28652"/>
                      <a:pt x="21981" y="29154"/>
                    </a:cubicBezTo>
                    <a:lnTo>
                      <a:pt x="19675" y="24793"/>
                    </a:lnTo>
                    <a:lnTo>
                      <a:pt x="19675" y="24793"/>
                    </a:lnTo>
                    <a:cubicBezTo>
                      <a:pt x="21179" y="25068"/>
                      <a:pt x="22658" y="25645"/>
                      <a:pt x="23936" y="26522"/>
                    </a:cubicBezTo>
                    <a:cubicBezTo>
                      <a:pt x="24161" y="25144"/>
                      <a:pt x="23284" y="23840"/>
                      <a:pt x="22432" y="22713"/>
                    </a:cubicBezTo>
                    <a:lnTo>
                      <a:pt x="19274" y="18502"/>
                    </a:lnTo>
                    <a:lnTo>
                      <a:pt x="19274" y="18502"/>
                    </a:lnTo>
                    <a:cubicBezTo>
                      <a:pt x="20001" y="18527"/>
                      <a:pt x="20753" y="18577"/>
                      <a:pt x="21480" y="18602"/>
                    </a:cubicBezTo>
                    <a:cubicBezTo>
                      <a:pt x="21404" y="18352"/>
                      <a:pt x="21304" y="18126"/>
                      <a:pt x="21204" y="17875"/>
                    </a:cubicBezTo>
                    <a:cubicBezTo>
                      <a:pt x="18422" y="16096"/>
                      <a:pt x="16041" y="13765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200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33"/>
              <p:cNvSpPr/>
              <p:nvPr/>
            </p:nvSpPr>
            <p:spPr>
              <a:xfrm>
                <a:off x="2002025" y="1117750"/>
                <a:ext cx="578975" cy="268175"/>
              </a:xfrm>
              <a:custGeom>
                <a:avLst/>
                <a:gdLst/>
                <a:ahLst/>
                <a:cxnLst/>
                <a:rect l="l" t="t" r="r" b="b"/>
                <a:pathLst>
                  <a:path w="23159" h="10727" extrusionOk="0">
                    <a:moveTo>
                      <a:pt x="4341" y="0"/>
                    </a:moveTo>
                    <a:cubicBezTo>
                      <a:pt x="4225" y="0"/>
                      <a:pt x="4152" y="9"/>
                      <a:pt x="4136" y="28"/>
                    </a:cubicBezTo>
                    <a:cubicBezTo>
                      <a:pt x="2181" y="2585"/>
                      <a:pt x="777" y="5567"/>
                      <a:pt x="0" y="8700"/>
                    </a:cubicBezTo>
                    <a:cubicBezTo>
                      <a:pt x="3103" y="10027"/>
                      <a:pt x="6483" y="10727"/>
                      <a:pt x="9862" y="10727"/>
                    </a:cubicBezTo>
                    <a:cubicBezTo>
                      <a:pt x="11015" y="10727"/>
                      <a:pt x="12168" y="10645"/>
                      <a:pt x="13309" y="10479"/>
                    </a:cubicBezTo>
                    <a:cubicBezTo>
                      <a:pt x="14762" y="10254"/>
                      <a:pt x="16216" y="9928"/>
                      <a:pt x="17645" y="9552"/>
                    </a:cubicBezTo>
                    <a:cubicBezTo>
                      <a:pt x="18948" y="9226"/>
                      <a:pt x="20251" y="8875"/>
                      <a:pt x="21479" y="8324"/>
                    </a:cubicBezTo>
                    <a:cubicBezTo>
                      <a:pt x="22056" y="8048"/>
                      <a:pt x="22607" y="7748"/>
                      <a:pt x="23158" y="7397"/>
                    </a:cubicBezTo>
                    <a:cubicBezTo>
                      <a:pt x="21930" y="5843"/>
                      <a:pt x="20978" y="4088"/>
                      <a:pt x="20351" y="2209"/>
                    </a:cubicBezTo>
                    <a:cubicBezTo>
                      <a:pt x="19700" y="2058"/>
                      <a:pt x="19048" y="2108"/>
                      <a:pt x="18447" y="1858"/>
                    </a:cubicBezTo>
                    <a:cubicBezTo>
                      <a:pt x="17895" y="1632"/>
                      <a:pt x="17394" y="1331"/>
                      <a:pt x="16817" y="1131"/>
                    </a:cubicBezTo>
                    <a:cubicBezTo>
                      <a:pt x="15464" y="730"/>
                      <a:pt x="14035" y="555"/>
                      <a:pt x="12632" y="479"/>
                    </a:cubicBezTo>
                    <a:cubicBezTo>
                      <a:pt x="11153" y="404"/>
                      <a:pt x="9675" y="429"/>
                      <a:pt x="8196" y="404"/>
                    </a:cubicBezTo>
                    <a:cubicBezTo>
                      <a:pt x="7803" y="382"/>
                      <a:pt x="5116" y="0"/>
                      <a:pt x="4341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33"/>
              <p:cNvSpPr/>
              <p:nvPr/>
            </p:nvSpPr>
            <p:spPr>
              <a:xfrm>
                <a:off x="1901150" y="645350"/>
                <a:ext cx="219950" cy="260175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10407" extrusionOk="0">
                    <a:moveTo>
                      <a:pt x="1447" y="1"/>
                    </a:moveTo>
                    <a:cubicBezTo>
                      <a:pt x="1063" y="1"/>
                      <a:pt x="702" y="107"/>
                      <a:pt x="476" y="403"/>
                    </a:cubicBezTo>
                    <a:cubicBezTo>
                      <a:pt x="301" y="628"/>
                      <a:pt x="251" y="904"/>
                      <a:pt x="201" y="1180"/>
                    </a:cubicBezTo>
                    <a:cubicBezTo>
                      <a:pt x="0" y="2583"/>
                      <a:pt x="100" y="4012"/>
                      <a:pt x="376" y="5390"/>
                    </a:cubicBezTo>
                    <a:cubicBezTo>
                      <a:pt x="501" y="6067"/>
                      <a:pt x="677" y="6744"/>
                      <a:pt x="877" y="7420"/>
                    </a:cubicBezTo>
                    <a:cubicBezTo>
                      <a:pt x="1028" y="7947"/>
                      <a:pt x="1203" y="8548"/>
                      <a:pt x="1278" y="9100"/>
                    </a:cubicBezTo>
                    <a:cubicBezTo>
                      <a:pt x="1329" y="9601"/>
                      <a:pt x="1253" y="10002"/>
                      <a:pt x="1805" y="10252"/>
                    </a:cubicBezTo>
                    <a:cubicBezTo>
                      <a:pt x="2050" y="10367"/>
                      <a:pt x="2316" y="10407"/>
                      <a:pt x="2590" y="10407"/>
                    </a:cubicBezTo>
                    <a:cubicBezTo>
                      <a:pt x="2736" y="10407"/>
                      <a:pt x="2884" y="10395"/>
                      <a:pt x="3033" y="10378"/>
                    </a:cubicBezTo>
                    <a:cubicBezTo>
                      <a:pt x="4461" y="10177"/>
                      <a:pt x="5815" y="9450"/>
                      <a:pt x="6817" y="8448"/>
                    </a:cubicBezTo>
                    <a:cubicBezTo>
                      <a:pt x="7068" y="8197"/>
                      <a:pt x="7319" y="7897"/>
                      <a:pt x="7569" y="7571"/>
                    </a:cubicBezTo>
                    <a:cubicBezTo>
                      <a:pt x="8221" y="6694"/>
                      <a:pt x="8797" y="5591"/>
                      <a:pt x="8747" y="4613"/>
                    </a:cubicBezTo>
                    <a:cubicBezTo>
                      <a:pt x="8672" y="3661"/>
                      <a:pt x="7795" y="3034"/>
                      <a:pt x="7018" y="2533"/>
                    </a:cubicBezTo>
                    <a:cubicBezTo>
                      <a:pt x="5539" y="1606"/>
                      <a:pt x="4010" y="653"/>
                      <a:pt x="2331" y="152"/>
                    </a:cubicBezTo>
                    <a:cubicBezTo>
                      <a:pt x="2057" y="65"/>
                      <a:pt x="1745" y="1"/>
                      <a:pt x="1447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33"/>
              <p:cNvSpPr/>
              <p:nvPr/>
            </p:nvSpPr>
            <p:spPr>
              <a:xfrm>
                <a:off x="1953150" y="701775"/>
                <a:ext cx="97150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3754" extrusionOk="0">
                    <a:moveTo>
                      <a:pt x="326" y="0"/>
                    </a:moveTo>
                    <a:cubicBezTo>
                      <a:pt x="251" y="0"/>
                      <a:pt x="126" y="0"/>
                      <a:pt x="76" y="51"/>
                    </a:cubicBezTo>
                    <a:cubicBezTo>
                      <a:pt x="0" y="126"/>
                      <a:pt x="0" y="226"/>
                      <a:pt x="0" y="301"/>
                    </a:cubicBezTo>
                    <a:cubicBezTo>
                      <a:pt x="0" y="1203"/>
                      <a:pt x="101" y="2056"/>
                      <a:pt x="251" y="2933"/>
                    </a:cubicBezTo>
                    <a:cubicBezTo>
                      <a:pt x="340" y="3547"/>
                      <a:pt x="624" y="3753"/>
                      <a:pt x="981" y="3753"/>
                    </a:cubicBezTo>
                    <a:cubicBezTo>
                      <a:pt x="1426" y="3753"/>
                      <a:pt x="1987" y="3434"/>
                      <a:pt x="2432" y="3183"/>
                    </a:cubicBezTo>
                    <a:cubicBezTo>
                      <a:pt x="2707" y="3033"/>
                      <a:pt x="2983" y="2858"/>
                      <a:pt x="3158" y="2632"/>
                    </a:cubicBezTo>
                    <a:cubicBezTo>
                      <a:pt x="3885" y="1680"/>
                      <a:pt x="2507" y="1028"/>
                      <a:pt x="1830" y="602"/>
                    </a:cubicBezTo>
                    <a:cubicBezTo>
                      <a:pt x="1379" y="326"/>
                      <a:pt x="878" y="51"/>
                      <a:pt x="326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33"/>
              <p:cNvSpPr/>
              <p:nvPr/>
            </p:nvSpPr>
            <p:spPr>
              <a:xfrm>
                <a:off x="2302775" y="582700"/>
                <a:ext cx="213675" cy="26257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10503" extrusionOk="0">
                    <a:moveTo>
                      <a:pt x="6903" y="1"/>
                    </a:moveTo>
                    <a:cubicBezTo>
                      <a:pt x="6541" y="1"/>
                      <a:pt x="6151" y="123"/>
                      <a:pt x="5815" y="277"/>
                    </a:cubicBezTo>
                    <a:cubicBezTo>
                      <a:pt x="4211" y="1029"/>
                      <a:pt x="2833" y="2157"/>
                      <a:pt x="1504" y="3285"/>
                    </a:cubicBezTo>
                    <a:cubicBezTo>
                      <a:pt x="777" y="3886"/>
                      <a:pt x="0" y="4663"/>
                      <a:pt x="76" y="5591"/>
                    </a:cubicBezTo>
                    <a:cubicBezTo>
                      <a:pt x="176" y="6568"/>
                      <a:pt x="878" y="7596"/>
                      <a:pt x="1655" y="8373"/>
                    </a:cubicBezTo>
                    <a:cubicBezTo>
                      <a:pt x="1930" y="8648"/>
                      <a:pt x="2231" y="8899"/>
                      <a:pt x="2507" y="9124"/>
                    </a:cubicBezTo>
                    <a:cubicBezTo>
                      <a:pt x="3660" y="9977"/>
                      <a:pt x="5088" y="10503"/>
                      <a:pt x="6542" y="10503"/>
                    </a:cubicBezTo>
                    <a:cubicBezTo>
                      <a:pt x="6943" y="10503"/>
                      <a:pt x="7394" y="10453"/>
                      <a:pt x="7720" y="10227"/>
                    </a:cubicBezTo>
                    <a:cubicBezTo>
                      <a:pt x="8246" y="9876"/>
                      <a:pt x="8121" y="9500"/>
                      <a:pt x="8096" y="8999"/>
                    </a:cubicBezTo>
                    <a:cubicBezTo>
                      <a:pt x="8096" y="8448"/>
                      <a:pt x="8196" y="7821"/>
                      <a:pt x="8271" y="7270"/>
                    </a:cubicBezTo>
                    <a:cubicBezTo>
                      <a:pt x="8371" y="6593"/>
                      <a:pt x="8447" y="5891"/>
                      <a:pt x="8472" y="5215"/>
                    </a:cubicBezTo>
                    <a:cubicBezTo>
                      <a:pt x="8547" y="3786"/>
                      <a:pt x="8447" y="2383"/>
                      <a:pt x="8046" y="1004"/>
                    </a:cubicBezTo>
                    <a:cubicBezTo>
                      <a:pt x="7970" y="753"/>
                      <a:pt x="7870" y="478"/>
                      <a:pt x="7670" y="277"/>
                    </a:cubicBezTo>
                    <a:cubicBezTo>
                      <a:pt x="7459" y="78"/>
                      <a:pt x="7190" y="1"/>
                      <a:pt x="6903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33"/>
              <p:cNvSpPr/>
              <p:nvPr/>
            </p:nvSpPr>
            <p:spPr>
              <a:xfrm>
                <a:off x="2371075" y="641625"/>
                <a:ext cx="95250" cy="96050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3842" extrusionOk="0">
                    <a:moveTo>
                      <a:pt x="3431" y="0"/>
                    </a:moveTo>
                    <a:cubicBezTo>
                      <a:pt x="3384" y="0"/>
                      <a:pt x="3334" y="13"/>
                      <a:pt x="3284" y="26"/>
                    </a:cubicBezTo>
                    <a:cubicBezTo>
                      <a:pt x="2757" y="151"/>
                      <a:pt x="2306" y="477"/>
                      <a:pt x="1880" y="828"/>
                    </a:cubicBezTo>
                    <a:cubicBezTo>
                      <a:pt x="1279" y="1354"/>
                      <a:pt x="0" y="2181"/>
                      <a:pt x="852" y="3008"/>
                    </a:cubicBezTo>
                    <a:cubicBezTo>
                      <a:pt x="1078" y="3234"/>
                      <a:pt x="1354" y="3359"/>
                      <a:pt x="1654" y="3459"/>
                    </a:cubicBezTo>
                    <a:cubicBezTo>
                      <a:pt x="2074" y="3632"/>
                      <a:pt x="2592" y="3841"/>
                      <a:pt x="3011" y="3841"/>
                    </a:cubicBezTo>
                    <a:cubicBezTo>
                      <a:pt x="3443" y="3841"/>
                      <a:pt x="3772" y="3620"/>
                      <a:pt x="3785" y="2908"/>
                    </a:cubicBezTo>
                    <a:cubicBezTo>
                      <a:pt x="3810" y="2031"/>
                      <a:pt x="3785" y="1153"/>
                      <a:pt x="3659" y="276"/>
                    </a:cubicBezTo>
                    <a:cubicBezTo>
                      <a:pt x="3634" y="201"/>
                      <a:pt x="3634" y="101"/>
                      <a:pt x="3559" y="51"/>
                    </a:cubicBezTo>
                    <a:cubicBezTo>
                      <a:pt x="3522" y="13"/>
                      <a:pt x="3478" y="0"/>
                      <a:pt x="343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33"/>
              <p:cNvSpPr/>
              <p:nvPr/>
            </p:nvSpPr>
            <p:spPr>
              <a:xfrm>
                <a:off x="1786475" y="706150"/>
                <a:ext cx="937375" cy="636000"/>
              </a:xfrm>
              <a:custGeom>
                <a:avLst/>
                <a:gdLst/>
                <a:ahLst/>
                <a:cxnLst/>
                <a:rect l="l" t="t" r="r" b="b"/>
                <a:pathLst>
                  <a:path w="37495" h="25440" extrusionOk="0">
                    <a:moveTo>
                      <a:pt x="19469" y="0"/>
                    </a:moveTo>
                    <a:cubicBezTo>
                      <a:pt x="19214" y="0"/>
                      <a:pt x="18957" y="9"/>
                      <a:pt x="18698" y="26"/>
                    </a:cubicBezTo>
                    <a:cubicBezTo>
                      <a:pt x="18454" y="11"/>
                      <a:pt x="18212" y="3"/>
                      <a:pt x="17972" y="3"/>
                    </a:cubicBezTo>
                    <a:cubicBezTo>
                      <a:pt x="11853" y="3"/>
                      <a:pt x="6781" y="4834"/>
                      <a:pt x="4562" y="10477"/>
                    </a:cubicBezTo>
                    <a:cubicBezTo>
                      <a:pt x="4136" y="11580"/>
                      <a:pt x="3735" y="12708"/>
                      <a:pt x="3008" y="13660"/>
                    </a:cubicBezTo>
                    <a:cubicBezTo>
                      <a:pt x="2350" y="14530"/>
                      <a:pt x="1317" y="15223"/>
                      <a:pt x="219" y="15223"/>
                    </a:cubicBezTo>
                    <a:cubicBezTo>
                      <a:pt x="147" y="15223"/>
                      <a:pt x="74" y="15220"/>
                      <a:pt x="1" y="15214"/>
                    </a:cubicBezTo>
                    <a:lnTo>
                      <a:pt x="1" y="15214"/>
                    </a:lnTo>
                    <a:cubicBezTo>
                      <a:pt x="2031" y="20126"/>
                      <a:pt x="6843" y="23009"/>
                      <a:pt x="11755" y="24487"/>
                    </a:cubicBezTo>
                    <a:cubicBezTo>
                      <a:pt x="13774" y="25095"/>
                      <a:pt x="15792" y="25440"/>
                      <a:pt x="17827" y="25440"/>
                    </a:cubicBezTo>
                    <a:cubicBezTo>
                      <a:pt x="18142" y="25440"/>
                      <a:pt x="18457" y="25431"/>
                      <a:pt x="18773" y="25415"/>
                    </a:cubicBezTo>
                    <a:cubicBezTo>
                      <a:pt x="19071" y="25431"/>
                      <a:pt x="19369" y="25438"/>
                      <a:pt x="19668" y="25438"/>
                    </a:cubicBezTo>
                    <a:cubicBezTo>
                      <a:pt x="21705" y="25438"/>
                      <a:pt x="23754" y="25074"/>
                      <a:pt x="25765" y="24462"/>
                    </a:cubicBezTo>
                    <a:cubicBezTo>
                      <a:pt x="30678" y="22958"/>
                      <a:pt x="35490" y="20051"/>
                      <a:pt x="37495" y="15139"/>
                    </a:cubicBezTo>
                    <a:lnTo>
                      <a:pt x="37495" y="15139"/>
                    </a:lnTo>
                    <a:cubicBezTo>
                      <a:pt x="37422" y="15145"/>
                      <a:pt x="37349" y="15148"/>
                      <a:pt x="37276" y="15148"/>
                    </a:cubicBezTo>
                    <a:cubicBezTo>
                      <a:pt x="36178" y="15148"/>
                      <a:pt x="35144" y="14455"/>
                      <a:pt x="34462" y="13585"/>
                    </a:cubicBezTo>
                    <a:cubicBezTo>
                      <a:pt x="33735" y="12658"/>
                      <a:pt x="33334" y="11505"/>
                      <a:pt x="32883" y="10402"/>
                    </a:cubicBezTo>
                    <a:cubicBezTo>
                      <a:pt x="30646" y="4797"/>
                      <a:pt x="25569" y="0"/>
                      <a:pt x="19469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33"/>
              <p:cNvSpPr/>
              <p:nvPr/>
            </p:nvSpPr>
            <p:spPr>
              <a:xfrm>
                <a:off x="2013925" y="1096575"/>
                <a:ext cx="523200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20928" h="9823" extrusionOk="0">
                    <a:moveTo>
                      <a:pt x="10321" y="1"/>
                    </a:moveTo>
                    <a:cubicBezTo>
                      <a:pt x="9271" y="1"/>
                      <a:pt x="8371" y="587"/>
                      <a:pt x="7695" y="1376"/>
                    </a:cubicBezTo>
                    <a:cubicBezTo>
                      <a:pt x="5640" y="3808"/>
                      <a:pt x="2883" y="6489"/>
                      <a:pt x="1" y="7918"/>
                    </a:cubicBezTo>
                    <a:cubicBezTo>
                      <a:pt x="878" y="8269"/>
                      <a:pt x="1755" y="8595"/>
                      <a:pt x="2657" y="8870"/>
                    </a:cubicBezTo>
                    <a:cubicBezTo>
                      <a:pt x="4676" y="9478"/>
                      <a:pt x="6694" y="9823"/>
                      <a:pt x="8729" y="9823"/>
                    </a:cubicBezTo>
                    <a:cubicBezTo>
                      <a:pt x="9044" y="9823"/>
                      <a:pt x="9359" y="9814"/>
                      <a:pt x="9675" y="9798"/>
                    </a:cubicBezTo>
                    <a:cubicBezTo>
                      <a:pt x="9973" y="9814"/>
                      <a:pt x="10271" y="9821"/>
                      <a:pt x="10570" y="9821"/>
                    </a:cubicBezTo>
                    <a:cubicBezTo>
                      <a:pt x="12607" y="9821"/>
                      <a:pt x="14656" y="9457"/>
                      <a:pt x="16667" y="8845"/>
                    </a:cubicBezTo>
                    <a:cubicBezTo>
                      <a:pt x="18121" y="8394"/>
                      <a:pt x="19549" y="7818"/>
                      <a:pt x="20928" y="7116"/>
                    </a:cubicBezTo>
                    <a:cubicBezTo>
                      <a:pt x="17319" y="6138"/>
                      <a:pt x="14161" y="3732"/>
                      <a:pt x="11805" y="800"/>
                    </a:cubicBezTo>
                    <a:cubicBezTo>
                      <a:pt x="11605" y="574"/>
                      <a:pt x="11429" y="324"/>
                      <a:pt x="11153" y="173"/>
                    </a:cubicBezTo>
                    <a:cubicBezTo>
                      <a:pt x="11003" y="98"/>
                      <a:pt x="10828" y="48"/>
                      <a:pt x="10677" y="23"/>
                    </a:cubicBezTo>
                    <a:cubicBezTo>
                      <a:pt x="10557" y="8"/>
                      <a:pt x="10438" y="1"/>
                      <a:pt x="1032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33"/>
              <p:cNvSpPr/>
              <p:nvPr/>
            </p:nvSpPr>
            <p:spPr>
              <a:xfrm>
                <a:off x="2203775" y="1109550"/>
                <a:ext cx="114050" cy="11292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517" extrusionOk="0">
                    <a:moveTo>
                      <a:pt x="2245" y="0"/>
                    </a:moveTo>
                    <a:cubicBezTo>
                      <a:pt x="2232" y="0"/>
                      <a:pt x="2219" y="2"/>
                      <a:pt x="2206" y="5"/>
                    </a:cubicBezTo>
                    <a:cubicBezTo>
                      <a:pt x="2106" y="5"/>
                      <a:pt x="2031" y="106"/>
                      <a:pt x="2056" y="206"/>
                    </a:cubicBezTo>
                    <a:cubicBezTo>
                      <a:pt x="2181" y="1058"/>
                      <a:pt x="2231" y="1910"/>
                      <a:pt x="2181" y="2762"/>
                    </a:cubicBezTo>
                    <a:cubicBezTo>
                      <a:pt x="2156" y="3314"/>
                      <a:pt x="2106" y="3840"/>
                      <a:pt x="1630" y="4091"/>
                    </a:cubicBezTo>
                    <a:cubicBezTo>
                      <a:pt x="1529" y="4141"/>
                      <a:pt x="1417" y="4166"/>
                      <a:pt x="1304" y="4166"/>
                    </a:cubicBezTo>
                    <a:cubicBezTo>
                      <a:pt x="1191" y="4166"/>
                      <a:pt x="1078" y="4141"/>
                      <a:pt x="978" y="4091"/>
                    </a:cubicBezTo>
                    <a:cubicBezTo>
                      <a:pt x="602" y="3915"/>
                      <a:pt x="376" y="3514"/>
                      <a:pt x="427" y="3088"/>
                    </a:cubicBezTo>
                    <a:cubicBezTo>
                      <a:pt x="452" y="2988"/>
                      <a:pt x="376" y="2888"/>
                      <a:pt x="276" y="2888"/>
                    </a:cubicBezTo>
                    <a:cubicBezTo>
                      <a:pt x="176" y="2888"/>
                      <a:pt x="76" y="2938"/>
                      <a:pt x="76" y="3038"/>
                    </a:cubicBezTo>
                    <a:cubicBezTo>
                      <a:pt x="1" y="3639"/>
                      <a:pt x="301" y="4166"/>
                      <a:pt x="803" y="4416"/>
                    </a:cubicBezTo>
                    <a:cubicBezTo>
                      <a:pt x="978" y="4492"/>
                      <a:pt x="1128" y="4517"/>
                      <a:pt x="1304" y="4517"/>
                    </a:cubicBezTo>
                    <a:cubicBezTo>
                      <a:pt x="1479" y="4517"/>
                      <a:pt x="1630" y="4492"/>
                      <a:pt x="1805" y="4416"/>
                    </a:cubicBezTo>
                    <a:cubicBezTo>
                      <a:pt x="2106" y="4241"/>
                      <a:pt x="2281" y="3990"/>
                      <a:pt x="2382" y="3740"/>
                    </a:cubicBezTo>
                    <a:cubicBezTo>
                      <a:pt x="2407" y="3765"/>
                      <a:pt x="2432" y="3815"/>
                      <a:pt x="2457" y="3865"/>
                    </a:cubicBezTo>
                    <a:cubicBezTo>
                      <a:pt x="2657" y="4241"/>
                      <a:pt x="3058" y="4492"/>
                      <a:pt x="3434" y="4492"/>
                    </a:cubicBezTo>
                    <a:lnTo>
                      <a:pt x="3509" y="4492"/>
                    </a:lnTo>
                    <a:cubicBezTo>
                      <a:pt x="3810" y="4467"/>
                      <a:pt x="4086" y="4291"/>
                      <a:pt x="4261" y="4015"/>
                    </a:cubicBezTo>
                    <a:cubicBezTo>
                      <a:pt x="4412" y="3790"/>
                      <a:pt x="4512" y="3514"/>
                      <a:pt x="4537" y="3213"/>
                    </a:cubicBezTo>
                    <a:cubicBezTo>
                      <a:pt x="4562" y="3113"/>
                      <a:pt x="4487" y="3013"/>
                      <a:pt x="4387" y="3013"/>
                    </a:cubicBezTo>
                    <a:cubicBezTo>
                      <a:pt x="4373" y="3010"/>
                      <a:pt x="4360" y="3008"/>
                      <a:pt x="4347" y="3008"/>
                    </a:cubicBezTo>
                    <a:cubicBezTo>
                      <a:pt x="4262" y="3008"/>
                      <a:pt x="4186" y="3076"/>
                      <a:pt x="4186" y="3163"/>
                    </a:cubicBezTo>
                    <a:cubicBezTo>
                      <a:pt x="4161" y="3414"/>
                      <a:pt x="4086" y="3639"/>
                      <a:pt x="3960" y="3790"/>
                    </a:cubicBezTo>
                    <a:cubicBezTo>
                      <a:pt x="3835" y="3990"/>
                      <a:pt x="3660" y="4116"/>
                      <a:pt x="3484" y="4116"/>
                    </a:cubicBezTo>
                    <a:cubicBezTo>
                      <a:pt x="3468" y="4117"/>
                      <a:pt x="3452" y="4118"/>
                      <a:pt x="3436" y="4118"/>
                    </a:cubicBezTo>
                    <a:cubicBezTo>
                      <a:pt x="3196" y="4118"/>
                      <a:pt x="2923" y="3948"/>
                      <a:pt x="2783" y="3690"/>
                    </a:cubicBezTo>
                    <a:cubicBezTo>
                      <a:pt x="2607" y="3389"/>
                      <a:pt x="2582" y="3038"/>
                      <a:pt x="2557" y="2737"/>
                    </a:cubicBezTo>
                    <a:cubicBezTo>
                      <a:pt x="2557" y="2712"/>
                      <a:pt x="2557" y="2712"/>
                      <a:pt x="2557" y="2712"/>
                    </a:cubicBezTo>
                    <a:cubicBezTo>
                      <a:pt x="2607" y="1835"/>
                      <a:pt x="2557" y="983"/>
                      <a:pt x="2407" y="156"/>
                    </a:cubicBezTo>
                    <a:cubicBezTo>
                      <a:pt x="2407" y="69"/>
                      <a:pt x="2331" y="0"/>
                      <a:pt x="2245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33"/>
              <p:cNvSpPr/>
              <p:nvPr/>
            </p:nvSpPr>
            <p:spPr>
              <a:xfrm>
                <a:off x="2216925" y="1095375"/>
                <a:ext cx="86500" cy="552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209" extrusionOk="0">
                    <a:moveTo>
                      <a:pt x="1904" y="0"/>
                    </a:moveTo>
                    <a:cubicBezTo>
                      <a:pt x="1348" y="0"/>
                      <a:pt x="798" y="67"/>
                      <a:pt x="277" y="272"/>
                    </a:cubicBezTo>
                    <a:cubicBezTo>
                      <a:pt x="151" y="322"/>
                      <a:pt x="26" y="372"/>
                      <a:pt x="1" y="522"/>
                    </a:cubicBezTo>
                    <a:cubicBezTo>
                      <a:pt x="1" y="597"/>
                      <a:pt x="26" y="698"/>
                      <a:pt x="76" y="773"/>
                    </a:cubicBezTo>
                    <a:cubicBezTo>
                      <a:pt x="352" y="1324"/>
                      <a:pt x="728" y="1825"/>
                      <a:pt x="1254" y="2101"/>
                    </a:cubicBezTo>
                    <a:cubicBezTo>
                      <a:pt x="1397" y="2176"/>
                      <a:pt x="1547" y="2208"/>
                      <a:pt x="1698" y="2208"/>
                    </a:cubicBezTo>
                    <a:cubicBezTo>
                      <a:pt x="2207" y="2208"/>
                      <a:pt x="2730" y="1836"/>
                      <a:pt x="3059" y="1450"/>
                    </a:cubicBezTo>
                    <a:cubicBezTo>
                      <a:pt x="3284" y="1149"/>
                      <a:pt x="3460" y="723"/>
                      <a:pt x="3309" y="397"/>
                    </a:cubicBezTo>
                    <a:cubicBezTo>
                      <a:pt x="3134" y="96"/>
                      <a:pt x="2783" y="46"/>
                      <a:pt x="2482" y="21"/>
                    </a:cubicBezTo>
                    <a:cubicBezTo>
                      <a:pt x="2289" y="8"/>
                      <a:pt x="2096" y="0"/>
                      <a:pt x="1904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33"/>
              <p:cNvSpPr/>
              <p:nvPr/>
            </p:nvSpPr>
            <p:spPr>
              <a:xfrm>
                <a:off x="2100425" y="1011200"/>
                <a:ext cx="57625" cy="6725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90" extrusionOk="0">
                    <a:moveTo>
                      <a:pt x="1159" y="1"/>
                    </a:moveTo>
                    <a:cubicBezTo>
                      <a:pt x="280" y="1"/>
                      <a:pt x="1" y="1027"/>
                      <a:pt x="49" y="1609"/>
                    </a:cubicBezTo>
                    <a:cubicBezTo>
                      <a:pt x="99" y="1934"/>
                      <a:pt x="225" y="2260"/>
                      <a:pt x="525" y="2461"/>
                    </a:cubicBezTo>
                    <a:cubicBezTo>
                      <a:pt x="720" y="2606"/>
                      <a:pt x="977" y="2689"/>
                      <a:pt x="1229" y="2689"/>
                    </a:cubicBezTo>
                    <a:cubicBezTo>
                      <a:pt x="1367" y="2689"/>
                      <a:pt x="1504" y="2664"/>
                      <a:pt x="1628" y="2611"/>
                    </a:cubicBezTo>
                    <a:cubicBezTo>
                      <a:pt x="1904" y="2461"/>
                      <a:pt x="2029" y="2185"/>
                      <a:pt x="2130" y="1934"/>
                    </a:cubicBezTo>
                    <a:cubicBezTo>
                      <a:pt x="2305" y="1358"/>
                      <a:pt x="2280" y="681"/>
                      <a:pt x="1804" y="255"/>
                    </a:cubicBezTo>
                    <a:cubicBezTo>
                      <a:pt x="1653" y="130"/>
                      <a:pt x="1478" y="30"/>
                      <a:pt x="1252" y="4"/>
                    </a:cubicBezTo>
                    <a:cubicBezTo>
                      <a:pt x="1221" y="2"/>
                      <a:pt x="1189" y="1"/>
                      <a:pt x="1159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33"/>
              <p:cNvSpPr/>
              <p:nvPr/>
            </p:nvSpPr>
            <p:spPr>
              <a:xfrm>
                <a:off x="2373000" y="1010575"/>
                <a:ext cx="57625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83" extrusionOk="0">
                    <a:moveTo>
                      <a:pt x="1158" y="1"/>
                    </a:moveTo>
                    <a:cubicBezTo>
                      <a:pt x="280" y="1"/>
                      <a:pt x="0" y="1026"/>
                      <a:pt x="49" y="1583"/>
                    </a:cubicBezTo>
                    <a:cubicBezTo>
                      <a:pt x="99" y="1909"/>
                      <a:pt x="224" y="2235"/>
                      <a:pt x="525" y="2461"/>
                    </a:cubicBezTo>
                    <a:cubicBezTo>
                      <a:pt x="712" y="2601"/>
                      <a:pt x="957" y="2683"/>
                      <a:pt x="1199" y="2683"/>
                    </a:cubicBezTo>
                    <a:cubicBezTo>
                      <a:pt x="1347" y="2683"/>
                      <a:pt x="1495" y="2652"/>
                      <a:pt x="1628" y="2586"/>
                    </a:cubicBezTo>
                    <a:cubicBezTo>
                      <a:pt x="1903" y="2461"/>
                      <a:pt x="2029" y="2185"/>
                      <a:pt x="2129" y="1909"/>
                    </a:cubicBezTo>
                    <a:cubicBezTo>
                      <a:pt x="2304" y="1358"/>
                      <a:pt x="2279" y="681"/>
                      <a:pt x="1803" y="230"/>
                    </a:cubicBezTo>
                    <a:cubicBezTo>
                      <a:pt x="1653" y="105"/>
                      <a:pt x="1477" y="4"/>
                      <a:pt x="1252" y="4"/>
                    </a:cubicBezTo>
                    <a:cubicBezTo>
                      <a:pt x="1220" y="2"/>
                      <a:pt x="1189" y="1"/>
                      <a:pt x="1158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33"/>
              <p:cNvSpPr/>
              <p:nvPr/>
            </p:nvSpPr>
            <p:spPr>
              <a:xfrm>
                <a:off x="1960050" y="1062650"/>
                <a:ext cx="150400" cy="147325"/>
              </a:xfrm>
              <a:custGeom>
                <a:avLst/>
                <a:gdLst/>
                <a:ahLst/>
                <a:cxnLst/>
                <a:rect l="l" t="t" r="r" b="b"/>
                <a:pathLst>
                  <a:path w="6016" h="5893" extrusionOk="0">
                    <a:moveTo>
                      <a:pt x="3015" y="0"/>
                    </a:moveTo>
                    <a:cubicBezTo>
                      <a:pt x="1427" y="0"/>
                      <a:pt x="99" y="1261"/>
                      <a:pt x="50" y="2859"/>
                    </a:cubicBezTo>
                    <a:cubicBezTo>
                      <a:pt x="0" y="4488"/>
                      <a:pt x="1278" y="5841"/>
                      <a:pt x="2907" y="5891"/>
                    </a:cubicBezTo>
                    <a:cubicBezTo>
                      <a:pt x="2938" y="5892"/>
                      <a:pt x="2969" y="5893"/>
                      <a:pt x="3000" y="5893"/>
                    </a:cubicBezTo>
                    <a:cubicBezTo>
                      <a:pt x="4588" y="5893"/>
                      <a:pt x="5916" y="4632"/>
                      <a:pt x="5965" y="3034"/>
                    </a:cubicBezTo>
                    <a:cubicBezTo>
                      <a:pt x="6015" y="1405"/>
                      <a:pt x="4737" y="52"/>
                      <a:pt x="3108" y="2"/>
                    </a:cubicBezTo>
                    <a:cubicBezTo>
                      <a:pt x="3077" y="1"/>
                      <a:pt x="3046" y="0"/>
                      <a:pt x="3015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33"/>
              <p:cNvSpPr/>
              <p:nvPr/>
            </p:nvSpPr>
            <p:spPr>
              <a:xfrm>
                <a:off x="2430600" y="1044475"/>
                <a:ext cx="149775" cy="147975"/>
              </a:xfrm>
              <a:custGeom>
                <a:avLst/>
                <a:gdLst/>
                <a:ahLst/>
                <a:cxnLst/>
                <a:rect l="l" t="t" r="r" b="b"/>
                <a:pathLst>
                  <a:path w="5991" h="5919" extrusionOk="0">
                    <a:moveTo>
                      <a:pt x="2990" y="0"/>
                    </a:moveTo>
                    <a:cubicBezTo>
                      <a:pt x="1403" y="0"/>
                      <a:pt x="100" y="1261"/>
                      <a:pt x="50" y="2859"/>
                    </a:cubicBezTo>
                    <a:cubicBezTo>
                      <a:pt x="0" y="4488"/>
                      <a:pt x="1278" y="5867"/>
                      <a:pt x="2908" y="5917"/>
                    </a:cubicBezTo>
                    <a:cubicBezTo>
                      <a:pt x="2939" y="5918"/>
                      <a:pt x="2969" y="5918"/>
                      <a:pt x="3000" y="5918"/>
                    </a:cubicBezTo>
                    <a:cubicBezTo>
                      <a:pt x="4588" y="5918"/>
                      <a:pt x="5891" y="4658"/>
                      <a:pt x="5940" y="3059"/>
                    </a:cubicBezTo>
                    <a:cubicBezTo>
                      <a:pt x="5990" y="1430"/>
                      <a:pt x="4712" y="52"/>
                      <a:pt x="3083" y="2"/>
                    </a:cubicBezTo>
                    <a:cubicBezTo>
                      <a:pt x="3052" y="1"/>
                      <a:pt x="3021" y="0"/>
                      <a:pt x="2990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73" name="Google Shape;1673;p33"/>
            <p:cNvGrpSpPr/>
            <p:nvPr/>
          </p:nvGrpSpPr>
          <p:grpSpPr>
            <a:xfrm rot="3425889">
              <a:off x="6873819" y="3739530"/>
              <a:ext cx="864147" cy="672971"/>
              <a:chOff x="1530147" y="3725108"/>
              <a:chExt cx="864149" cy="672973"/>
            </a:xfrm>
          </p:grpSpPr>
          <p:sp>
            <p:nvSpPr>
              <p:cNvPr id="1674" name="Google Shape;1674;p33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33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33"/>
              <p:cNvSpPr/>
              <p:nvPr/>
            </p:nvSpPr>
            <p:spPr>
              <a:xfrm flipH="1">
                <a:off x="1873734" y="3849957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33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33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79" name="Google Shape;1679;p33"/>
          <p:cNvSpPr/>
          <p:nvPr/>
        </p:nvSpPr>
        <p:spPr>
          <a:xfrm flipH="1">
            <a:off x="8173175" y="605950"/>
            <a:ext cx="191100" cy="191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0" name="Google Shape;1680;p33">
            <a:hlinkClick r:id="rId4" action="ppaction://hlinksldjump"/>
          </p:cNvPr>
          <p:cNvSpPr/>
          <p:nvPr/>
        </p:nvSpPr>
        <p:spPr>
          <a:xfrm>
            <a:off x="7749325" y="539500"/>
            <a:ext cx="324000" cy="324000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1" name="Google Shape;1681;p33"/>
          <p:cNvSpPr/>
          <p:nvPr/>
        </p:nvSpPr>
        <p:spPr>
          <a:xfrm>
            <a:off x="7815775" y="605950"/>
            <a:ext cx="191100" cy="191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ounded Rectangle 3"/>
          <p:cNvSpPr/>
          <p:nvPr/>
        </p:nvSpPr>
        <p:spPr>
          <a:xfrm>
            <a:off x="1859952" y="604863"/>
            <a:ext cx="979043" cy="604186"/>
          </a:xfrm>
          <a:prstGeom prst="round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BT3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51183" y="762453"/>
            <a:ext cx="3018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Điền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thích</a:t>
            </a:r>
            <a:r>
              <a:rPr lang="en-US" sz="2000" dirty="0" smtClean="0"/>
              <a:t> </a:t>
            </a:r>
            <a:r>
              <a:rPr lang="en-US" sz="2000" dirty="0" err="1" smtClean="0"/>
              <a:t>hợp</a:t>
            </a:r>
            <a:r>
              <a:rPr lang="en-US" sz="2000" dirty="0" smtClean="0"/>
              <a:t> </a:t>
            </a:r>
            <a:r>
              <a:rPr lang="en-US" sz="2000" dirty="0" err="1" smtClean="0"/>
              <a:t>vào</a:t>
            </a:r>
            <a:r>
              <a:rPr lang="en-US" sz="2000" dirty="0" smtClean="0"/>
              <a:t> ?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1665748" y="2123798"/>
            <a:ext cx="912199" cy="91219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8" name="Straight Arrow Connector 7"/>
          <p:cNvCxnSpPr>
            <a:stCxn id="6" idx="3"/>
            <a:endCxn id="13" idx="2"/>
          </p:cNvCxnSpPr>
          <p:nvPr/>
        </p:nvCxnSpPr>
        <p:spPr>
          <a:xfrm>
            <a:off x="2577947" y="2579898"/>
            <a:ext cx="1498029" cy="4567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4075976" y="2067352"/>
            <a:ext cx="1034225" cy="1034225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108" name="Straight Arrow Connector 107"/>
          <p:cNvCxnSpPr/>
          <p:nvPr/>
        </p:nvCxnSpPr>
        <p:spPr>
          <a:xfrm flipV="1">
            <a:off x="5112538" y="2587746"/>
            <a:ext cx="1298760" cy="1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Isosceles Triangle 13"/>
          <p:cNvSpPr/>
          <p:nvPr/>
        </p:nvSpPr>
        <p:spPr>
          <a:xfrm>
            <a:off x="6137164" y="1890201"/>
            <a:ext cx="1354842" cy="1167967"/>
          </a:xfrm>
          <a:prstGeom prst="triangl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97733" y="1987570"/>
            <a:ext cx="1241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× 6</a:t>
            </a:r>
            <a:endParaRPr lang="en-US" sz="2400" dirty="0"/>
          </a:p>
        </p:txBody>
      </p:sp>
      <p:sp>
        <p:nvSpPr>
          <p:cNvPr id="115" name="TextBox 114"/>
          <p:cNvSpPr txBox="1"/>
          <p:nvPr/>
        </p:nvSpPr>
        <p:spPr>
          <a:xfrm>
            <a:off x="5132116" y="2037611"/>
            <a:ext cx="1241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+ 9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4199412" y="2347716"/>
            <a:ext cx="72711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12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6511353" y="2507710"/>
            <a:ext cx="62155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21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13" grpId="0" animBg="1"/>
      <p:bldP spid="14" grpId="0" animBg="1"/>
      <p:bldP spid="19" grpId="0"/>
      <p:bldP spid="115" grpId="0"/>
      <p:bldP spid="20" grpId="0" animBg="1"/>
      <p:bldP spid="1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815926" y="618978"/>
            <a:ext cx="7638757" cy="36998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83" name="Google Shape;783;p27"/>
          <p:cNvGrpSpPr/>
          <p:nvPr/>
        </p:nvGrpSpPr>
        <p:grpSpPr>
          <a:xfrm flipH="1">
            <a:off x="6749450" y="3155358"/>
            <a:ext cx="2310467" cy="1782402"/>
            <a:chOff x="1876100" y="1405375"/>
            <a:chExt cx="3742450" cy="2887100"/>
          </a:xfrm>
        </p:grpSpPr>
        <p:sp>
          <p:nvSpPr>
            <p:cNvPr id="784" name="Google Shape;784;p27"/>
            <p:cNvSpPr/>
            <p:nvPr/>
          </p:nvSpPr>
          <p:spPr>
            <a:xfrm>
              <a:off x="1876100" y="1858975"/>
              <a:ext cx="3726925" cy="2433500"/>
            </a:xfrm>
            <a:custGeom>
              <a:avLst/>
              <a:gdLst/>
              <a:ahLst/>
              <a:cxnLst/>
              <a:rect l="l" t="t" r="r" b="b"/>
              <a:pathLst>
                <a:path w="149077" h="97340" extrusionOk="0">
                  <a:moveTo>
                    <a:pt x="53732" y="0"/>
                  </a:moveTo>
                  <a:cubicBezTo>
                    <a:pt x="37541" y="0"/>
                    <a:pt x="20572" y="5102"/>
                    <a:pt x="12513" y="21506"/>
                  </a:cubicBezTo>
                  <a:cubicBezTo>
                    <a:pt x="1" y="47018"/>
                    <a:pt x="24137" y="93471"/>
                    <a:pt x="26843" y="95290"/>
                  </a:cubicBezTo>
                  <a:cubicBezTo>
                    <a:pt x="28380" y="96315"/>
                    <a:pt x="37519" y="97339"/>
                    <a:pt x="44542" y="97339"/>
                  </a:cubicBezTo>
                  <a:cubicBezTo>
                    <a:pt x="49684" y="97339"/>
                    <a:pt x="53692" y="96790"/>
                    <a:pt x="52754" y="95290"/>
                  </a:cubicBezTo>
                  <a:cubicBezTo>
                    <a:pt x="50536" y="91696"/>
                    <a:pt x="42017" y="89478"/>
                    <a:pt x="42017" y="89478"/>
                  </a:cubicBezTo>
                  <a:cubicBezTo>
                    <a:pt x="42017" y="89478"/>
                    <a:pt x="39133" y="72263"/>
                    <a:pt x="43126" y="70488"/>
                  </a:cubicBezTo>
                  <a:cubicBezTo>
                    <a:pt x="43822" y="70170"/>
                    <a:pt x="45054" y="70057"/>
                    <a:pt x="46720" y="70057"/>
                  </a:cubicBezTo>
                  <a:cubicBezTo>
                    <a:pt x="48771" y="70057"/>
                    <a:pt x="51480" y="70228"/>
                    <a:pt x="54662" y="70400"/>
                  </a:cubicBezTo>
                  <a:cubicBezTo>
                    <a:pt x="57853" y="70568"/>
                    <a:pt x="61527" y="70737"/>
                    <a:pt x="65502" y="70737"/>
                  </a:cubicBezTo>
                  <a:cubicBezTo>
                    <a:pt x="73022" y="70737"/>
                    <a:pt x="81621" y="70133"/>
                    <a:pt x="90067" y="67782"/>
                  </a:cubicBezTo>
                  <a:lnTo>
                    <a:pt x="90067" y="67782"/>
                  </a:lnTo>
                  <a:cubicBezTo>
                    <a:pt x="90067" y="67782"/>
                    <a:pt x="86074" y="92805"/>
                    <a:pt x="91443" y="95512"/>
                  </a:cubicBezTo>
                  <a:cubicBezTo>
                    <a:pt x="93960" y="96771"/>
                    <a:pt x="98292" y="97236"/>
                    <a:pt x="102207" y="97236"/>
                  </a:cubicBezTo>
                  <a:cubicBezTo>
                    <a:pt x="106573" y="97236"/>
                    <a:pt x="110420" y="96657"/>
                    <a:pt x="110654" y="95956"/>
                  </a:cubicBezTo>
                  <a:cubicBezTo>
                    <a:pt x="111098" y="94625"/>
                    <a:pt x="103067" y="91031"/>
                    <a:pt x="103067" y="91031"/>
                  </a:cubicBezTo>
                  <a:cubicBezTo>
                    <a:pt x="103067" y="91031"/>
                    <a:pt x="106617" y="65564"/>
                    <a:pt x="112429" y="60195"/>
                  </a:cubicBezTo>
                  <a:cubicBezTo>
                    <a:pt x="118241" y="54826"/>
                    <a:pt x="149076" y="32909"/>
                    <a:pt x="142821" y="13697"/>
                  </a:cubicBezTo>
                  <a:cubicBezTo>
                    <a:pt x="139370" y="3101"/>
                    <a:pt x="130007" y="725"/>
                    <a:pt x="122303" y="725"/>
                  </a:cubicBezTo>
                  <a:cubicBezTo>
                    <a:pt x="116041" y="725"/>
                    <a:pt x="110876" y="2295"/>
                    <a:pt x="110876" y="2295"/>
                  </a:cubicBezTo>
                  <a:cubicBezTo>
                    <a:pt x="110876" y="2295"/>
                    <a:pt x="104106" y="5904"/>
                    <a:pt x="93275" y="5904"/>
                  </a:cubicBezTo>
                  <a:cubicBezTo>
                    <a:pt x="88868" y="5904"/>
                    <a:pt x="83790" y="5307"/>
                    <a:pt x="78221" y="3626"/>
                  </a:cubicBezTo>
                  <a:cubicBezTo>
                    <a:pt x="71385" y="1557"/>
                    <a:pt x="62677" y="0"/>
                    <a:pt x="53732" y="0"/>
                  </a:cubicBezTo>
                  <a:close/>
                </a:path>
              </a:pathLst>
            </a:custGeom>
            <a:solidFill>
              <a:srgbClr val="988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3685200" y="3553500"/>
              <a:ext cx="442600" cy="660675"/>
            </a:xfrm>
            <a:custGeom>
              <a:avLst/>
              <a:gdLst/>
              <a:ahLst/>
              <a:cxnLst/>
              <a:rect l="l" t="t" r="r" b="b"/>
              <a:pathLst>
                <a:path w="17704" h="26427" extrusionOk="0">
                  <a:moveTo>
                    <a:pt x="17703" y="1"/>
                  </a:moveTo>
                  <a:lnTo>
                    <a:pt x="17703" y="1"/>
                  </a:lnTo>
                  <a:cubicBezTo>
                    <a:pt x="13799" y="1110"/>
                    <a:pt x="9850" y="1820"/>
                    <a:pt x="5990" y="2264"/>
                  </a:cubicBezTo>
                  <a:cubicBezTo>
                    <a:pt x="3195" y="9496"/>
                    <a:pt x="1" y="19035"/>
                    <a:pt x="1731" y="21342"/>
                  </a:cubicBezTo>
                  <a:cubicBezTo>
                    <a:pt x="4029" y="24465"/>
                    <a:pt x="10772" y="26427"/>
                    <a:pt x="13637" y="26427"/>
                  </a:cubicBezTo>
                  <a:cubicBezTo>
                    <a:pt x="14313" y="26427"/>
                    <a:pt x="14773" y="26318"/>
                    <a:pt x="14908" y="26089"/>
                  </a:cubicBezTo>
                  <a:cubicBezTo>
                    <a:pt x="15662" y="24847"/>
                    <a:pt x="11181" y="19523"/>
                    <a:pt x="11181" y="19523"/>
                  </a:cubicBezTo>
                  <a:cubicBezTo>
                    <a:pt x="11181" y="19523"/>
                    <a:pt x="13622" y="13932"/>
                    <a:pt x="16772" y="7677"/>
                  </a:cubicBezTo>
                  <a:cubicBezTo>
                    <a:pt x="17171" y="3329"/>
                    <a:pt x="17703" y="1"/>
                    <a:pt x="17703" y="1"/>
                  </a:cubicBezTo>
                  <a:close/>
                </a:path>
              </a:pathLst>
            </a:custGeom>
            <a:solidFill>
              <a:srgbClr val="988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3834950" y="3438625"/>
              <a:ext cx="430375" cy="306800"/>
            </a:xfrm>
            <a:custGeom>
              <a:avLst/>
              <a:gdLst/>
              <a:ahLst/>
              <a:cxnLst/>
              <a:rect l="l" t="t" r="r" b="b"/>
              <a:pathLst>
                <a:path w="17215" h="12272" extrusionOk="0">
                  <a:moveTo>
                    <a:pt x="9457" y="0"/>
                  </a:moveTo>
                  <a:cubicBezTo>
                    <a:pt x="7443" y="0"/>
                    <a:pt x="5204" y="64"/>
                    <a:pt x="2795" y="115"/>
                  </a:cubicBezTo>
                  <a:cubicBezTo>
                    <a:pt x="2086" y="1668"/>
                    <a:pt x="1065" y="4108"/>
                    <a:pt x="0" y="6859"/>
                  </a:cubicBezTo>
                  <a:cubicBezTo>
                    <a:pt x="3860" y="6415"/>
                    <a:pt x="7809" y="5705"/>
                    <a:pt x="11713" y="4596"/>
                  </a:cubicBezTo>
                  <a:lnTo>
                    <a:pt x="11713" y="4596"/>
                  </a:lnTo>
                  <a:cubicBezTo>
                    <a:pt x="11713" y="4596"/>
                    <a:pt x="11181" y="7924"/>
                    <a:pt x="10782" y="12272"/>
                  </a:cubicBezTo>
                  <a:cubicBezTo>
                    <a:pt x="12778" y="8323"/>
                    <a:pt x="15041" y="4108"/>
                    <a:pt x="17215" y="825"/>
                  </a:cubicBezTo>
                  <a:cubicBezTo>
                    <a:pt x="15379" y="167"/>
                    <a:pt x="12712" y="0"/>
                    <a:pt x="9457" y="0"/>
                  </a:cubicBezTo>
                  <a:close/>
                </a:path>
              </a:pathLst>
            </a:custGeom>
            <a:solidFill>
              <a:srgbClr val="988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3716250" y="3553500"/>
              <a:ext cx="411550" cy="661125"/>
            </a:xfrm>
            <a:custGeom>
              <a:avLst/>
              <a:gdLst/>
              <a:ahLst/>
              <a:cxnLst/>
              <a:rect l="l" t="t" r="r" b="b"/>
              <a:pathLst>
                <a:path w="16462" h="26445" extrusionOk="0">
                  <a:moveTo>
                    <a:pt x="16461" y="1"/>
                  </a:moveTo>
                  <a:cubicBezTo>
                    <a:pt x="12557" y="1110"/>
                    <a:pt x="8608" y="1820"/>
                    <a:pt x="4748" y="2264"/>
                  </a:cubicBezTo>
                  <a:cubicBezTo>
                    <a:pt x="2486" y="8076"/>
                    <a:pt x="1" y="15397"/>
                    <a:pt x="1" y="19212"/>
                  </a:cubicBezTo>
                  <a:cubicBezTo>
                    <a:pt x="1" y="20144"/>
                    <a:pt x="134" y="20898"/>
                    <a:pt x="489" y="21342"/>
                  </a:cubicBezTo>
                  <a:cubicBezTo>
                    <a:pt x="2796" y="24448"/>
                    <a:pt x="9496" y="26444"/>
                    <a:pt x="12380" y="26444"/>
                  </a:cubicBezTo>
                  <a:cubicBezTo>
                    <a:pt x="13045" y="26444"/>
                    <a:pt x="13533" y="26311"/>
                    <a:pt x="13666" y="26089"/>
                  </a:cubicBezTo>
                  <a:cubicBezTo>
                    <a:pt x="13711" y="26001"/>
                    <a:pt x="13755" y="25867"/>
                    <a:pt x="13755" y="25734"/>
                  </a:cubicBezTo>
                  <a:cubicBezTo>
                    <a:pt x="13755" y="24048"/>
                    <a:pt x="9939" y="19523"/>
                    <a:pt x="9939" y="19523"/>
                  </a:cubicBezTo>
                  <a:cubicBezTo>
                    <a:pt x="9939" y="19523"/>
                    <a:pt x="12380" y="13932"/>
                    <a:pt x="15530" y="7721"/>
                  </a:cubicBezTo>
                  <a:cubicBezTo>
                    <a:pt x="15530" y="7677"/>
                    <a:pt x="15530" y="7677"/>
                    <a:pt x="15530" y="7677"/>
                  </a:cubicBezTo>
                  <a:cubicBezTo>
                    <a:pt x="15929" y="3373"/>
                    <a:pt x="16461" y="45"/>
                    <a:pt x="16461" y="1"/>
                  </a:cubicBezTo>
                  <a:close/>
                </a:path>
              </a:pathLst>
            </a:custGeom>
            <a:solidFill>
              <a:srgbClr val="887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4104475" y="3553500"/>
              <a:ext cx="23325" cy="191925"/>
            </a:xfrm>
            <a:custGeom>
              <a:avLst/>
              <a:gdLst/>
              <a:ahLst/>
              <a:cxnLst/>
              <a:rect l="l" t="t" r="r" b="b"/>
              <a:pathLst>
                <a:path w="933" h="7677" extrusionOk="0">
                  <a:moveTo>
                    <a:pt x="932" y="1"/>
                  </a:moveTo>
                  <a:cubicBezTo>
                    <a:pt x="932" y="2"/>
                    <a:pt x="400" y="3329"/>
                    <a:pt x="1" y="7677"/>
                  </a:cubicBezTo>
                  <a:cubicBezTo>
                    <a:pt x="400" y="3373"/>
                    <a:pt x="932" y="45"/>
                    <a:pt x="932" y="1"/>
                  </a:cubicBezTo>
                  <a:close/>
                </a:path>
              </a:pathLst>
            </a:custGeom>
            <a:solidFill>
              <a:srgbClr val="887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2906550" y="3610400"/>
              <a:ext cx="713700" cy="606300"/>
            </a:xfrm>
            <a:custGeom>
              <a:avLst/>
              <a:gdLst/>
              <a:ahLst/>
              <a:cxnLst/>
              <a:rect l="l" t="t" r="r" b="b"/>
              <a:pathLst>
                <a:path w="28548" h="24252" extrusionOk="0">
                  <a:moveTo>
                    <a:pt x="5587" y="1"/>
                  </a:moveTo>
                  <a:cubicBezTo>
                    <a:pt x="3882" y="1"/>
                    <a:pt x="2623" y="114"/>
                    <a:pt x="1908" y="431"/>
                  </a:cubicBezTo>
                  <a:cubicBezTo>
                    <a:pt x="888" y="875"/>
                    <a:pt x="311" y="2428"/>
                    <a:pt x="0" y="4424"/>
                  </a:cubicBezTo>
                  <a:cubicBezTo>
                    <a:pt x="2751" y="13165"/>
                    <a:pt x="5458" y="19643"/>
                    <a:pt x="6611" y="21551"/>
                  </a:cubicBezTo>
                  <a:cubicBezTo>
                    <a:pt x="7454" y="21950"/>
                    <a:pt x="8297" y="22394"/>
                    <a:pt x="9052" y="22926"/>
                  </a:cubicBezTo>
                  <a:cubicBezTo>
                    <a:pt x="11949" y="23661"/>
                    <a:pt x="17053" y="24251"/>
                    <a:pt x="21218" y="24251"/>
                  </a:cubicBezTo>
                  <a:cubicBezTo>
                    <a:pt x="25343" y="24251"/>
                    <a:pt x="28547" y="23673"/>
                    <a:pt x="27775" y="22083"/>
                  </a:cubicBezTo>
                  <a:cubicBezTo>
                    <a:pt x="26000" y="18267"/>
                    <a:pt x="19167" y="15916"/>
                    <a:pt x="19167" y="15916"/>
                  </a:cubicBezTo>
                  <a:cubicBezTo>
                    <a:pt x="19167" y="15916"/>
                    <a:pt x="17969" y="6599"/>
                    <a:pt x="18502" y="564"/>
                  </a:cubicBezTo>
                  <a:cubicBezTo>
                    <a:pt x="13145" y="365"/>
                    <a:pt x="8648" y="1"/>
                    <a:pt x="5587" y="1"/>
                  </a:cubicBezTo>
                  <a:close/>
                </a:path>
              </a:pathLst>
            </a:custGeom>
            <a:solidFill>
              <a:srgbClr val="988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3071825" y="4149150"/>
              <a:ext cx="61025" cy="34400"/>
            </a:xfrm>
            <a:custGeom>
              <a:avLst/>
              <a:gdLst/>
              <a:ahLst/>
              <a:cxnLst/>
              <a:rect l="l" t="t" r="r" b="b"/>
              <a:pathLst>
                <a:path w="2441" h="1376" extrusionOk="0">
                  <a:moveTo>
                    <a:pt x="0" y="1"/>
                  </a:moveTo>
                  <a:lnTo>
                    <a:pt x="0" y="1"/>
                  </a:lnTo>
                  <a:cubicBezTo>
                    <a:pt x="133" y="267"/>
                    <a:pt x="266" y="444"/>
                    <a:pt x="355" y="533"/>
                  </a:cubicBezTo>
                  <a:cubicBezTo>
                    <a:pt x="710" y="799"/>
                    <a:pt x="1420" y="1110"/>
                    <a:pt x="2441" y="1376"/>
                  </a:cubicBezTo>
                  <a:cubicBezTo>
                    <a:pt x="1686" y="844"/>
                    <a:pt x="843" y="400"/>
                    <a:pt x="0" y="1"/>
                  </a:cubicBezTo>
                  <a:close/>
                </a:path>
              </a:pathLst>
            </a:custGeom>
            <a:solidFill>
              <a:srgbClr val="988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2828900" y="3444800"/>
              <a:ext cx="542425" cy="276225"/>
            </a:xfrm>
            <a:custGeom>
              <a:avLst/>
              <a:gdLst/>
              <a:ahLst/>
              <a:cxnLst/>
              <a:rect l="l" t="t" r="r" b="b"/>
              <a:pathLst>
                <a:path w="21697" h="11049" extrusionOk="0">
                  <a:moveTo>
                    <a:pt x="1" y="1"/>
                  </a:moveTo>
                  <a:lnTo>
                    <a:pt x="1" y="1"/>
                  </a:lnTo>
                  <a:cubicBezTo>
                    <a:pt x="977" y="3950"/>
                    <a:pt x="2042" y="7677"/>
                    <a:pt x="3106" y="11048"/>
                  </a:cubicBezTo>
                  <a:cubicBezTo>
                    <a:pt x="3417" y="9052"/>
                    <a:pt x="3994" y="7499"/>
                    <a:pt x="5014" y="7055"/>
                  </a:cubicBezTo>
                  <a:cubicBezTo>
                    <a:pt x="5729" y="6738"/>
                    <a:pt x="6988" y="6625"/>
                    <a:pt x="8693" y="6625"/>
                  </a:cubicBezTo>
                  <a:cubicBezTo>
                    <a:pt x="11754" y="6625"/>
                    <a:pt x="16251" y="6989"/>
                    <a:pt x="21608" y="7188"/>
                  </a:cubicBezTo>
                  <a:cubicBezTo>
                    <a:pt x="21608" y="6878"/>
                    <a:pt x="21652" y="6612"/>
                    <a:pt x="21697" y="6301"/>
                  </a:cubicBezTo>
                  <a:cubicBezTo>
                    <a:pt x="11980" y="4926"/>
                    <a:pt x="4127" y="1864"/>
                    <a:pt x="1" y="1"/>
                  </a:cubicBezTo>
                  <a:close/>
                </a:path>
              </a:pathLst>
            </a:custGeom>
            <a:solidFill>
              <a:srgbClr val="988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2906550" y="3610075"/>
              <a:ext cx="697700" cy="606750"/>
            </a:xfrm>
            <a:custGeom>
              <a:avLst/>
              <a:gdLst/>
              <a:ahLst/>
              <a:cxnLst/>
              <a:rect l="l" t="t" r="r" b="b"/>
              <a:pathLst>
                <a:path w="27908" h="24270" extrusionOk="0">
                  <a:moveTo>
                    <a:pt x="5502" y="1"/>
                  </a:moveTo>
                  <a:cubicBezTo>
                    <a:pt x="3860" y="1"/>
                    <a:pt x="2618" y="134"/>
                    <a:pt x="1953" y="400"/>
                  </a:cubicBezTo>
                  <a:cubicBezTo>
                    <a:pt x="1953" y="400"/>
                    <a:pt x="1953" y="400"/>
                    <a:pt x="1953" y="444"/>
                  </a:cubicBezTo>
                  <a:lnTo>
                    <a:pt x="1908" y="444"/>
                  </a:lnTo>
                  <a:cubicBezTo>
                    <a:pt x="888" y="888"/>
                    <a:pt x="311" y="2441"/>
                    <a:pt x="0" y="4437"/>
                  </a:cubicBezTo>
                  <a:cubicBezTo>
                    <a:pt x="2751" y="13178"/>
                    <a:pt x="5458" y="19611"/>
                    <a:pt x="6611" y="21564"/>
                  </a:cubicBezTo>
                  <a:cubicBezTo>
                    <a:pt x="7454" y="21963"/>
                    <a:pt x="8297" y="22407"/>
                    <a:pt x="9052" y="22939"/>
                  </a:cubicBezTo>
                  <a:lnTo>
                    <a:pt x="9096" y="22939"/>
                  </a:lnTo>
                  <a:cubicBezTo>
                    <a:pt x="11935" y="23693"/>
                    <a:pt x="17038" y="24270"/>
                    <a:pt x="21208" y="24270"/>
                  </a:cubicBezTo>
                  <a:cubicBezTo>
                    <a:pt x="24935" y="24270"/>
                    <a:pt x="27908" y="23782"/>
                    <a:pt x="27908" y="22540"/>
                  </a:cubicBezTo>
                  <a:cubicBezTo>
                    <a:pt x="27908" y="22407"/>
                    <a:pt x="27863" y="22229"/>
                    <a:pt x="27775" y="22096"/>
                  </a:cubicBezTo>
                  <a:cubicBezTo>
                    <a:pt x="26000" y="18280"/>
                    <a:pt x="19167" y="15929"/>
                    <a:pt x="19167" y="15929"/>
                  </a:cubicBezTo>
                  <a:cubicBezTo>
                    <a:pt x="19167" y="15929"/>
                    <a:pt x="18369" y="9540"/>
                    <a:pt x="18369" y="3905"/>
                  </a:cubicBezTo>
                  <a:cubicBezTo>
                    <a:pt x="18369" y="2752"/>
                    <a:pt x="18413" y="1598"/>
                    <a:pt x="18502" y="577"/>
                  </a:cubicBezTo>
                  <a:lnTo>
                    <a:pt x="18457" y="577"/>
                  </a:lnTo>
                  <a:cubicBezTo>
                    <a:pt x="14154" y="400"/>
                    <a:pt x="10427" y="134"/>
                    <a:pt x="7587" y="45"/>
                  </a:cubicBezTo>
                  <a:lnTo>
                    <a:pt x="7499" y="45"/>
                  </a:lnTo>
                  <a:cubicBezTo>
                    <a:pt x="6922" y="45"/>
                    <a:pt x="6389" y="1"/>
                    <a:pt x="5901" y="1"/>
                  </a:cubicBezTo>
                  <a:close/>
                </a:path>
              </a:pathLst>
            </a:custGeom>
            <a:solidFill>
              <a:srgbClr val="887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2954250" y="3610075"/>
              <a:ext cx="413750" cy="14450"/>
            </a:xfrm>
            <a:custGeom>
              <a:avLst/>
              <a:gdLst/>
              <a:ahLst/>
              <a:cxnLst/>
              <a:rect l="l" t="t" r="r" b="b"/>
              <a:pathLst>
                <a:path w="16550" h="578" extrusionOk="0">
                  <a:moveTo>
                    <a:pt x="16549" y="577"/>
                  </a:moveTo>
                  <a:cubicBezTo>
                    <a:pt x="12246" y="400"/>
                    <a:pt x="8519" y="134"/>
                    <a:pt x="5679" y="45"/>
                  </a:cubicBezTo>
                  <a:cubicBezTo>
                    <a:pt x="8519" y="134"/>
                    <a:pt x="12246" y="400"/>
                    <a:pt x="16549" y="577"/>
                  </a:cubicBezTo>
                  <a:close/>
                  <a:moveTo>
                    <a:pt x="0" y="444"/>
                  </a:moveTo>
                  <a:cubicBezTo>
                    <a:pt x="0" y="444"/>
                    <a:pt x="0" y="444"/>
                    <a:pt x="45" y="444"/>
                  </a:cubicBezTo>
                  <a:cubicBezTo>
                    <a:pt x="0" y="444"/>
                    <a:pt x="0" y="444"/>
                    <a:pt x="0" y="444"/>
                  </a:cubicBezTo>
                  <a:close/>
                  <a:moveTo>
                    <a:pt x="45" y="400"/>
                  </a:moveTo>
                  <a:cubicBezTo>
                    <a:pt x="710" y="134"/>
                    <a:pt x="1952" y="1"/>
                    <a:pt x="3594" y="1"/>
                  </a:cubicBezTo>
                  <a:cubicBezTo>
                    <a:pt x="1952" y="1"/>
                    <a:pt x="710" y="134"/>
                    <a:pt x="45" y="400"/>
                  </a:cubicBezTo>
                  <a:close/>
                  <a:moveTo>
                    <a:pt x="5635" y="45"/>
                  </a:moveTo>
                  <a:cubicBezTo>
                    <a:pt x="5591" y="45"/>
                    <a:pt x="5591" y="45"/>
                    <a:pt x="5591" y="45"/>
                  </a:cubicBezTo>
                  <a:cubicBezTo>
                    <a:pt x="5591" y="45"/>
                    <a:pt x="5591" y="45"/>
                    <a:pt x="5635" y="45"/>
                  </a:cubicBezTo>
                  <a:close/>
                  <a:moveTo>
                    <a:pt x="3993" y="1"/>
                  </a:moveTo>
                  <a:cubicBezTo>
                    <a:pt x="3905" y="1"/>
                    <a:pt x="3772" y="1"/>
                    <a:pt x="3683" y="1"/>
                  </a:cubicBezTo>
                  <a:cubicBezTo>
                    <a:pt x="3772" y="1"/>
                    <a:pt x="3905" y="1"/>
                    <a:pt x="3993" y="1"/>
                  </a:cubicBezTo>
                  <a:close/>
                  <a:moveTo>
                    <a:pt x="3638" y="1"/>
                  </a:moveTo>
                  <a:lnTo>
                    <a:pt x="3594" y="1"/>
                  </a:lnTo>
                  <a:lnTo>
                    <a:pt x="3594" y="1"/>
                  </a:lnTo>
                  <a:lnTo>
                    <a:pt x="3638" y="1"/>
                  </a:lnTo>
                  <a:close/>
                </a:path>
              </a:pathLst>
            </a:custGeom>
            <a:solidFill>
              <a:srgbClr val="887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3071825" y="4149150"/>
              <a:ext cx="61025" cy="34400"/>
            </a:xfrm>
            <a:custGeom>
              <a:avLst/>
              <a:gdLst/>
              <a:ahLst/>
              <a:cxnLst/>
              <a:rect l="l" t="t" r="r" b="b"/>
              <a:pathLst>
                <a:path w="2441" h="1376" extrusionOk="0">
                  <a:moveTo>
                    <a:pt x="0" y="1"/>
                  </a:moveTo>
                  <a:lnTo>
                    <a:pt x="0" y="1"/>
                  </a:lnTo>
                  <a:cubicBezTo>
                    <a:pt x="133" y="267"/>
                    <a:pt x="266" y="444"/>
                    <a:pt x="355" y="533"/>
                  </a:cubicBezTo>
                  <a:cubicBezTo>
                    <a:pt x="710" y="799"/>
                    <a:pt x="1420" y="1110"/>
                    <a:pt x="2441" y="1376"/>
                  </a:cubicBezTo>
                  <a:cubicBezTo>
                    <a:pt x="1686" y="844"/>
                    <a:pt x="843" y="400"/>
                    <a:pt x="0" y="1"/>
                  </a:cubicBezTo>
                  <a:close/>
                </a:path>
              </a:pathLst>
            </a:custGeom>
            <a:solidFill>
              <a:srgbClr val="887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4357375" y="1605250"/>
              <a:ext cx="319475" cy="293350"/>
            </a:xfrm>
            <a:custGeom>
              <a:avLst/>
              <a:gdLst/>
              <a:ahLst/>
              <a:cxnLst/>
              <a:rect l="l" t="t" r="r" b="b"/>
              <a:pathLst>
                <a:path w="12779" h="11734" extrusionOk="0">
                  <a:moveTo>
                    <a:pt x="6927" y="0"/>
                  </a:moveTo>
                  <a:cubicBezTo>
                    <a:pt x="6502" y="0"/>
                    <a:pt x="6057" y="75"/>
                    <a:pt x="5591" y="243"/>
                  </a:cubicBezTo>
                  <a:cubicBezTo>
                    <a:pt x="977" y="1884"/>
                    <a:pt x="0" y="8761"/>
                    <a:pt x="4260" y="9737"/>
                  </a:cubicBezTo>
                  <a:lnTo>
                    <a:pt x="12778" y="11734"/>
                  </a:lnTo>
                  <a:lnTo>
                    <a:pt x="12778" y="5833"/>
                  </a:lnTo>
                  <a:cubicBezTo>
                    <a:pt x="12778" y="5833"/>
                    <a:pt x="10667" y="0"/>
                    <a:pt x="6927" y="0"/>
                  </a:cubicBezTo>
                  <a:close/>
                </a:path>
              </a:pathLst>
            </a:custGeom>
            <a:solidFill>
              <a:srgbClr val="988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4457200" y="1690075"/>
              <a:ext cx="170850" cy="156400"/>
            </a:xfrm>
            <a:custGeom>
              <a:avLst/>
              <a:gdLst/>
              <a:ahLst/>
              <a:cxnLst/>
              <a:rect l="l" t="t" r="r" b="b"/>
              <a:pathLst>
                <a:path w="6834" h="6256" extrusionOk="0">
                  <a:moveTo>
                    <a:pt x="3695" y="0"/>
                  </a:moveTo>
                  <a:cubicBezTo>
                    <a:pt x="3466" y="0"/>
                    <a:pt x="3225" y="41"/>
                    <a:pt x="2973" y="133"/>
                  </a:cubicBezTo>
                  <a:cubicBezTo>
                    <a:pt x="533" y="1020"/>
                    <a:pt x="1" y="4658"/>
                    <a:pt x="2263" y="5191"/>
                  </a:cubicBezTo>
                  <a:cubicBezTo>
                    <a:pt x="4526" y="5723"/>
                    <a:pt x="6833" y="6256"/>
                    <a:pt x="6833" y="6256"/>
                  </a:cubicBezTo>
                  <a:lnTo>
                    <a:pt x="6833" y="3105"/>
                  </a:lnTo>
                  <a:cubicBezTo>
                    <a:pt x="6833" y="3105"/>
                    <a:pt x="5691" y="0"/>
                    <a:pt x="3695" y="0"/>
                  </a:cubicBezTo>
                  <a:close/>
                </a:path>
              </a:pathLst>
            </a:custGeom>
            <a:solidFill>
              <a:srgbClr val="C8BB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5233625" y="1405375"/>
              <a:ext cx="347725" cy="344600"/>
            </a:xfrm>
            <a:custGeom>
              <a:avLst/>
              <a:gdLst/>
              <a:ahLst/>
              <a:cxnLst/>
              <a:rect l="l" t="t" r="r" b="b"/>
              <a:pathLst>
                <a:path w="13909" h="13784" extrusionOk="0">
                  <a:moveTo>
                    <a:pt x="6533" y="0"/>
                  </a:moveTo>
                  <a:cubicBezTo>
                    <a:pt x="5883" y="0"/>
                    <a:pt x="5221" y="106"/>
                    <a:pt x="4571" y="340"/>
                  </a:cubicBezTo>
                  <a:cubicBezTo>
                    <a:pt x="1" y="2026"/>
                    <a:pt x="2574" y="9258"/>
                    <a:pt x="2574" y="9258"/>
                  </a:cubicBezTo>
                  <a:lnTo>
                    <a:pt x="6346" y="13784"/>
                  </a:lnTo>
                  <a:cubicBezTo>
                    <a:pt x="6346" y="13784"/>
                    <a:pt x="8963" y="10278"/>
                    <a:pt x="11625" y="6818"/>
                  </a:cubicBezTo>
                  <a:cubicBezTo>
                    <a:pt x="13908" y="3850"/>
                    <a:pt x="10448" y="0"/>
                    <a:pt x="6533" y="0"/>
                  </a:cubicBezTo>
                  <a:close/>
                </a:path>
              </a:pathLst>
            </a:custGeom>
            <a:solidFill>
              <a:srgbClr val="988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5312400" y="1494625"/>
              <a:ext cx="184750" cy="183250"/>
            </a:xfrm>
            <a:custGeom>
              <a:avLst/>
              <a:gdLst/>
              <a:ahLst/>
              <a:cxnLst/>
              <a:rect l="l" t="t" r="r" b="b"/>
              <a:pathLst>
                <a:path w="7390" h="7330" extrusionOk="0">
                  <a:moveTo>
                    <a:pt x="3455" y="1"/>
                  </a:moveTo>
                  <a:cubicBezTo>
                    <a:pt x="3104" y="1"/>
                    <a:pt x="2747" y="59"/>
                    <a:pt x="2396" y="186"/>
                  </a:cubicBezTo>
                  <a:cubicBezTo>
                    <a:pt x="0" y="1074"/>
                    <a:pt x="1375" y="4934"/>
                    <a:pt x="1375" y="4934"/>
                  </a:cubicBezTo>
                  <a:lnTo>
                    <a:pt x="3372" y="7330"/>
                  </a:lnTo>
                  <a:cubicBezTo>
                    <a:pt x="3372" y="7330"/>
                    <a:pt x="4792" y="5511"/>
                    <a:pt x="6212" y="3647"/>
                  </a:cubicBezTo>
                  <a:cubicBezTo>
                    <a:pt x="7389" y="2052"/>
                    <a:pt x="5542" y="1"/>
                    <a:pt x="3455" y="1"/>
                  </a:cubicBezTo>
                  <a:close/>
                </a:path>
              </a:pathLst>
            </a:custGeom>
            <a:solidFill>
              <a:srgbClr val="C8BB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4559250" y="2153700"/>
              <a:ext cx="895150" cy="554625"/>
            </a:xfrm>
            <a:custGeom>
              <a:avLst/>
              <a:gdLst/>
              <a:ahLst/>
              <a:cxnLst/>
              <a:rect l="l" t="t" r="r" b="b"/>
              <a:pathLst>
                <a:path w="35806" h="22185" extrusionOk="0">
                  <a:moveTo>
                    <a:pt x="444" y="1"/>
                  </a:moveTo>
                  <a:cubicBezTo>
                    <a:pt x="444" y="1"/>
                    <a:pt x="0" y="16062"/>
                    <a:pt x="9096" y="20232"/>
                  </a:cubicBezTo>
                  <a:cubicBezTo>
                    <a:pt x="12335" y="21696"/>
                    <a:pt x="17082" y="22185"/>
                    <a:pt x="21829" y="22185"/>
                  </a:cubicBezTo>
                  <a:cubicBezTo>
                    <a:pt x="25201" y="22185"/>
                    <a:pt x="28618" y="21963"/>
                    <a:pt x="31501" y="21652"/>
                  </a:cubicBezTo>
                  <a:cubicBezTo>
                    <a:pt x="33498" y="18458"/>
                    <a:pt x="35007" y="15174"/>
                    <a:pt x="35805" y="11847"/>
                  </a:cubicBezTo>
                  <a:lnTo>
                    <a:pt x="32566" y="3949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rgbClr val="887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4561475" y="1556350"/>
              <a:ext cx="1057075" cy="1023850"/>
            </a:xfrm>
            <a:custGeom>
              <a:avLst/>
              <a:gdLst/>
              <a:ahLst/>
              <a:cxnLst/>
              <a:rect l="l" t="t" r="r" b="b"/>
              <a:pathLst>
                <a:path w="42283" h="40954" extrusionOk="0">
                  <a:moveTo>
                    <a:pt x="23778" y="0"/>
                  </a:moveTo>
                  <a:cubicBezTo>
                    <a:pt x="14027" y="0"/>
                    <a:pt x="2205" y="5282"/>
                    <a:pt x="355" y="12714"/>
                  </a:cubicBezTo>
                  <a:cubicBezTo>
                    <a:pt x="355" y="12714"/>
                    <a:pt x="266" y="13867"/>
                    <a:pt x="222" y="15731"/>
                  </a:cubicBezTo>
                  <a:cubicBezTo>
                    <a:pt x="0" y="21676"/>
                    <a:pt x="222" y="34632"/>
                    <a:pt x="5191" y="37826"/>
                  </a:cubicBezTo>
                  <a:cubicBezTo>
                    <a:pt x="8430" y="39911"/>
                    <a:pt x="13887" y="40954"/>
                    <a:pt x="19289" y="40954"/>
                  </a:cubicBezTo>
                  <a:cubicBezTo>
                    <a:pt x="24691" y="40954"/>
                    <a:pt x="30037" y="39911"/>
                    <a:pt x="33054" y="37826"/>
                  </a:cubicBezTo>
                  <a:cubicBezTo>
                    <a:pt x="33986" y="37161"/>
                    <a:pt x="34829" y="36584"/>
                    <a:pt x="35627" y="36007"/>
                  </a:cubicBezTo>
                  <a:cubicBezTo>
                    <a:pt x="40020" y="32724"/>
                    <a:pt x="42283" y="29662"/>
                    <a:pt x="41883" y="20611"/>
                  </a:cubicBezTo>
                  <a:cubicBezTo>
                    <a:pt x="41440" y="9919"/>
                    <a:pt x="40064" y="8011"/>
                    <a:pt x="33986" y="2953"/>
                  </a:cubicBezTo>
                  <a:cubicBezTo>
                    <a:pt x="31514" y="910"/>
                    <a:pt x="27824" y="0"/>
                    <a:pt x="23778" y="0"/>
                  </a:cubicBezTo>
                  <a:close/>
                </a:path>
              </a:pathLst>
            </a:custGeom>
            <a:solidFill>
              <a:srgbClr val="988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2915775" y="2101500"/>
              <a:ext cx="64750" cy="20125"/>
            </a:xfrm>
            <a:custGeom>
              <a:avLst/>
              <a:gdLst/>
              <a:ahLst/>
              <a:cxnLst/>
              <a:rect l="l" t="t" r="r" b="b"/>
              <a:pathLst>
                <a:path w="2590" h="805" extrusionOk="0">
                  <a:moveTo>
                    <a:pt x="433" y="1"/>
                  </a:moveTo>
                  <a:cubicBezTo>
                    <a:pt x="110" y="1"/>
                    <a:pt x="1" y="493"/>
                    <a:pt x="341" y="536"/>
                  </a:cubicBezTo>
                  <a:cubicBezTo>
                    <a:pt x="918" y="624"/>
                    <a:pt x="1495" y="713"/>
                    <a:pt x="2116" y="802"/>
                  </a:cubicBezTo>
                  <a:cubicBezTo>
                    <a:pt x="2130" y="804"/>
                    <a:pt x="2144" y="804"/>
                    <a:pt x="2157" y="804"/>
                  </a:cubicBezTo>
                  <a:cubicBezTo>
                    <a:pt x="2481" y="804"/>
                    <a:pt x="2590" y="310"/>
                    <a:pt x="2249" y="225"/>
                  </a:cubicBezTo>
                  <a:cubicBezTo>
                    <a:pt x="1672" y="181"/>
                    <a:pt x="1051" y="92"/>
                    <a:pt x="474" y="3"/>
                  </a:cubicBezTo>
                  <a:cubicBezTo>
                    <a:pt x="460" y="1"/>
                    <a:pt x="446" y="1"/>
                    <a:pt x="433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2810050" y="2251300"/>
              <a:ext cx="36625" cy="14450"/>
            </a:xfrm>
            <a:custGeom>
              <a:avLst/>
              <a:gdLst/>
              <a:ahLst/>
              <a:cxnLst/>
              <a:rect l="l" t="t" r="r" b="b"/>
              <a:pathLst>
                <a:path w="1465" h="578" extrusionOk="0">
                  <a:moveTo>
                    <a:pt x="355" y="1"/>
                  </a:moveTo>
                  <a:cubicBezTo>
                    <a:pt x="0" y="1"/>
                    <a:pt x="0" y="578"/>
                    <a:pt x="355" y="578"/>
                  </a:cubicBezTo>
                  <a:lnTo>
                    <a:pt x="1110" y="578"/>
                  </a:lnTo>
                  <a:cubicBezTo>
                    <a:pt x="1465" y="578"/>
                    <a:pt x="1465" y="1"/>
                    <a:pt x="1110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3211525" y="2000050"/>
              <a:ext cx="78900" cy="38900"/>
            </a:xfrm>
            <a:custGeom>
              <a:avLst/>
              <a:gdLst/>
              <a:ahLst/>
              <a:cxnLst/>
              <a:rect l="l" t="t" r="r" b="b"/>
              <a:pathLst>
                <a:path w="3156" h="1556" extrusionOk="0">
                  <a:moveTo>
                    <a:pt x="470" y="1"/>
                  </a:moveTo>
                  <a:cubicBezTo>
                    <a:pt x="205" y="1"/>
                    <a:pt x="0" y="394"/>
                    <a:pt x="313" y="512"/>
                  </a:cubicBezTo>
                  <a:cubicBezTo>
                    <a:pt x="1067" y="822"/>
                    <a:pt x="1822" y="1177"/>
                    <a:pt x="2576" y="1532"/>
                  </a:cubicBezTo>
                  <a:cubicBezTo>
                    <a:pt x="2613" y="1548"/>
                    <a:pt x="2649" y="1555"/>
                    <a:pt x="2685" y="1555"/>
                  </a:cubicBezTo>
                  <a:cubicBezTo>
                    <a:pt x="2951" y="1555"/>
                    <a:pt x="3155" y="1162"/>
                    <a:pt x="2842" y="1044"/>
                  </a:cubicBezTo>
                  <a:cubicBezTo>
                    <a:pt x="2088" y="689"/>
                    <a:pt x="1334" y="334"/>
                    <a:pt x="579" y="24"/>
                  </a:cubicBezTo>
                  <a:cubicBezTo>
                    <a:pt x="543" y="8"/>
                    <a:pt x="506" y="1"/>
                    <a:pt x="470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3162575" y="2233075"/>
              <a:ext cx="63650" cy="26525"/>
            </a:xfrm>
            <a:custGeom>
              <a:avLst/>
              <a:gdLst/>
              <a:ahLst/>
              <a:cxnLst/>
              <a:rect l="l" t="t" r="r" b="b"/>
              <a:pathLst>
                <a:path w="2546" h="1061" extrusionOk="0">
                  <a:moveTo>
                    <a:pt x="350" y="0"/>
                  </a:moveTo>
                  <a:cubicBezTo>
                    <a:pt x="75" y="0"/>
                    <a:pt x="0" y="473"/>
                    <a:pt x="319" y="552"/>
                  </a:cubicBezTo>
                  <a:cubicBezTo>
                    <a:pt x="896" y="730"/>
                    <a:pt x="1473" y="907"/>
                    <a:pt x="2049" y="1040"/>
                  </a:cubicBezTo>
                  <a:cubicBezTo>
                    <a:pt x="2086" y="1054"/>
                    <a:pt x="2120" y="1060"/>
                    <a:pt x="2153" y="1060"/>
                  </a:cubicBezTo>
                  <a:cubicBezTo>
                    <a:pt x="2435" y="1060"/>
                    <a:pt x="2545" y="588"/>
                    <a:pt x="2227" y="508"/>
                  </a:cubicBezTo>
                  <a:cubicBezTo>
                    <a:pt x="1650" y="331"/>
                    <a:pt x="1029" y="153"/>
                    <a:pt x="452" y="20"/>
                  </a:cubicBezTo>
                  <a:cubicBezTo>
                    <a:pt x="416" y="6"/>
                    <a:pt x="382" y="0"/>
                    <a:pt x="350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2979625" y="1986800"/>
              <a:ext cx="50150" cy="26900"/>
            </a:xfrm>
            <a:custGeom>
              <a:avLst/>
              <a:gdLst/>
              <a:ahLst/>
              <a:cxnLst/>
              <a:rect l="l" t="t" r="r" b="b"/>
              <a:pathLst>
                <a:path w="2006" h="1076" extrusionOk="0">
                  <a:moveTo>
                    <a:pt x="341" y="0"/>
                  </a:moveTo>
                  <a:cubicBezTo>
                    <a:pt x="71" y="0"/>
                    <a:pt x="0" y="435"/>
                    <a:pt x="316" y="554"/>
                  </a:cubicBezTo>
                  <a:cubicBezTo>
                    <a:pt x="716" y="731"/>
                    <a:pt x="1159" y="909"/>
                    <a:pt x="1559" y="1042"/>
                  </a:cubicBezTo>
                  <a:cubicBezTo>
                    <a:pt x="1605" y="1065"/>
                    <a:pt x="1648" y="1075"/>
                    <a:pt x="1687" y="1075"/>
                  </a:cubicBezTo>
                  <a:cubicBezTo>
                    <a:pt x="1941" y="1075"/>
                    <a:pt x="2006" y="625"/>
                    <a:pt x="1736" y="509"/>
                  </a:cubicBezTo>
                  <a:cubicBezTo>
                    <a:pt x="1292" y="332"/>
                    <a:pt x="893" y="199"/>
                    <a:pt x="449" y="21"/>
                  </a:cubicBezTo>
                  <a:cubicBezTo>
                    <a:pt x="411" y="7"/>
                    <a:pt x="374" y="0"/>
                    <a:pt x="34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2589325" y="2201400"/>
              <a:ext cx="82050" cy="26500"/>
            </a:xfrm>
            <a:custGeom>
              <a:avLst/>
              <a:gdLst/>
              <a:ahLst/>
              <a:cxnLst/>
              <a:rect l="l" t="t" r="r" b="b"/>
              <a:pathLst>
                <a:path w="3282" h="1060" extrusionOk="0">
                  <a:moveTo>
                    <a:pt x="355" y="0"/>
                  </a:moveTo>
                  <a:cubicBezTo>
                    <a:pt x="0" y="0"/>
                    <a:pt x="0" y="533"/>
                    <a:pt x="355" y="533"/>
                  </a:cubicBezTo>
                  <a:cubicBezTo>
                    <a:pt x="1154" y="533"/>
                    <a:pt x="1952" y="710"/>
                    <a:pt x="2707" y="1021"/>
                  </a:cubicBezTo>
                  <a:cubicBezTo>
                    <a:pt x="2760" y="1047"/>
                    <a:pt x="2811" y="1059"/>
                    <a:pt x="2859" y="1059"/>
                  </a:cubicBezTo>
                  <a:cubicBezTo>
                    <a:pt x="3128" y="1059"/>
                    <a:pt x="3281" y="684"/>
                    <a:pt x="3017" y="533"/>
                  </a:cubicBezTo>
                  <a:cubicBezTo>
                    <a:pt x="2174" y="178"/>
                    <a:pt x="1287" y="0"/>
                    <a:pt x="355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3104050" y="2101725"/>
              <a:ext cx="52825" cy="32250"/>
            </a:xfrm>
            <a:custGeom>
              <a:avLst/>
              <a:gdLst/>
              <a:ahLst/>
              <a:cxnLst/>
              <a:rect l="l" t="t" r="r" b="b"/>
              <a:pathLst>
                <a:path w="2113" h="1290" extrusionOk="0">
                  <a:moveTo>
                    <a:pt x="437" y="0"/>
                  </a:moveTo>
                  <a:cubicBezTo>
                    <a:pt x="185" y="0"/>
                    <a:pt x="0" y="376"/>
                    <a:pt x="264" y="527"/>
                  </a:cubicBezTo>
                  <a:cubicBezTo>
                    <a:pt x="708" y="748"/>
                    <a:pt x="1107" y="1015"/>
                    <a:pt x="1551" y="1237"/>
                  </a:cubicBezTo>
                  <a:cubicBezTo>
                    <a:pt x="1603" y="1274"/>
                    <a:pt x="1655" y="1290"/>
                    <a:pt x="1704" y="1290"/>
                  </a:cubicBezTo>
                  <a:cubicBezTo>
                    <a:pt x="1947" y="1290"/>
                    <a:pt x="2112" y="896"/>
                    <a:pt x="1817" y="748"/>
                  </a:cubicBezTo>
                  <a:cubicBezTo>
                    <a:pt x="1418" y="527"/>
                    <a:pt x="974" y="260"/>
                    <a:pt x="575" y="39"/>
                  </a:cubicBezTo>
                  <a:cubicBezTo>
                    <a:pt x="528" y="12"/>
                    <a:pt x="482" y="0"/>
                    <a:pt x="43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2959850" y="2232600"/>
              <a:ext cx="63200" cy="27600"/>
            </a:xfrm>
            <a:custGeom>
              <a:avLst/>
              <a:gdLst/>
              <a:ahLst/>
              <a:cxnLst/>
              <a:rect l="l" t="t" r="r" b="b"/>
              <a:pathLst>
                <a:path w="2528" h="1104" extrusionOk="0">
                  <a:moveTo>
                    <a:pt x="437" y="1"/>
                  </a:moveTo>
                  <a:cubicBezTo>
                    <a:pt x="185" y="1"/>
                    <a:pt x="0" y="376"/>
                    <a:pt x="264" y="527"/>
                  </a:cubicBezTo>
                  <a:cubicBezTo>
                    <a:pt x="841" y="882"/>
                    <a:pt x="1507" y="1104"/>
                    <a:pt x="2172" y="1104"/>
                  </a:cubicBezTo>
                  <a:cubicBezTo>
                    <a:pt x="2527" y="1104"/>
                    <a:pt x="2527" y="527"/>
                    <a:pt x="2172" y="527"/>
                  </a:cubicBezTo>
                  <a:cubicBezTo>
                    <a:pt x="1595" y="527"/>
                    <a:pt x="1063" y="350"/>
                    <a:pt x="575" y="39"/>
                  </a:cubicBezTo>
                  <a:cubicBezTo>
                    <a:pt x="528" y="12"/>
                    <a:pt x="482" y="1"/>
                    <a:pt x="437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2821200" y="1993025"/>
              <a:ext cx="51425" cy="21325"/>
            </a:xfrm>
            <a:custGeom>
              <a:avLst/>
              <a:gdLst/>
              <a:ahLst/>
              <a:cxnLst/>
              <a:rect l="l" t="t" r="r" b="b"/>
              <a:pathLst>
                <a:path w="2057" h="853" extrusionOk="0">
                  <a:moveTo>
                    <a:pt x="396" y="0"/>
                  </a:moveTo>
                  <a:cubicBezTo>
                    <a:pt x="153" y="0"/>
                    <a:pt x="0" y="376"/>
                    <a:pt x="264" y="527"/>
                  </a:cubicBezTo>
                  <a:cubicBezTo>
                    <a:pt x="575" y="744"/>
                    <a:pt x="929" y="853"/>
                    <a:pt x="1281" y="853"/>
                  </a:cubicBezTo>
                  <a:cubicBezTo>
                    <a:pt x="1432" y="853"/>
                    <a:pt x="1582" y="833"/>
                    <a:pt x="1729" y="793"/>
                  </a:cubicBezTo>
                  <a:cubicBezTo>
                    <a:pt x="2056" y="711"/>
                    <a:pt x="1968" y="250"/>
                    <a:pt x="1673" y="250"/>
                  </a:cubicBezTo>
                  <a:cubicBezTo>
                    <a:pt x="1648" y="250"/>
                    <a:pt x="1623" y="254"/>
                    <a:pt x="1595" y="260"/>
                  </a:cubicBezTo>
                  <a:cubicBezTo>
                    <a:pt x="1492" y="283"/>
                    <a:pt x="1392" y="294"/>
                    <a:pt x="1295" y="294"/>
                  </a:cubicBezTo>
                  <a:cubicBezTo>
                    <a:pt x="1016" y="294"/>
                    <a:pt x="761" y="203"/>
                    <a:pt x="531" y="39"/>
                  </a:cubicBezTo>
                  <a:cubicBezTo>
                    <a:pt x="484" y="12"/>
                    <a:pt x="439" y="0"/>
                    <a:pt x="39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2563800" y="2415475"/>
              <a:ext cx="43300" cy="14450"/>
            </a:xfrm>
            <a:custGeom>
              <a:avLst/>
              <a:gdLst/>
              <a:ahLst/>
              <a:cxnLst/>
              <a:rect l="l" t="t" r="r" b="b"/>
              <a:pathLst>
                <a:path w="1732" h="578" extrusionOk="0">
                  <a:moveTo>
                    <a:pt x="356" y="0"/>
                  </a:moveTo>
                  <a:cubicBezTo>
                    <a:pt x="1" y="0"/>
                    <a:pt x="1" y="577"/>
                    <a:pt x="356" y="577"/>
                  </a:cubicBezTo>
                  <a:lnTo>
                    <a:pt x="1376" y="577"/>
                  </a:lnTo>
                  <a:cubicBezTo>
                    <a:pt x="1731" y="577"/>
                    <a:pt x="1731" y="0"/>
                    <a:pt x="137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2954250" y="2396625"/>
              <a:ext cx="44400" cy="14425"/>
            </a:xfrm>
            <a:custGeom>
              <a:avLst/>
              <a:gdLst/>
              <a:ahLst/>
              <a:cxnLst/>
              <a:rect l="l" t="t" r="r" b="b"/>
              <a:pathLst>
                <a:path w="1776" h="577" extrusionOk="0">
                  <a:moveTo>
                    <a:pt x="400" y="0"/>
                  </a:moveTo>
                  <a:cubicBezTo>
                    <a:pt x="0" y="0"/>
                    <a:pt x="0" y="577"/>
                    <a:pt x="400" y="577"/>
                  </a:cubicBezTo>
                  <a:lnTo>
                    <a:pt x="1376" y="577"/>
                  </a:lnTo>
                  <a:cubicBezTo>
                    <a:pt x="1775" y="577"/>
                    <a:pt x="1775" y="0"/>
                    <a:pt x="137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3484000" y="2201150"/>
              <a:ext cx="45275" cy="20475"/>
            </a:xfrm>
            <a:custGeom>
              <a:avLst/>
              <a:gdLst/>
              <a:ahLst/>
              <a:cxnLst/>
              <a:rect l="l" t="t" r="r" b="b"/>
              <a:pathLst>
                <a:path w="1811" h="819" extrusionOk="0">
                  <a:moveTo>
                    <a:pt x="384" y="0"/>
                  </a:moveTo>
                  <a:cubicBezTo>
                    <a:pt x="89" y="0"/>
                    <a:pt x="1" y="461"/>
                    <a:pt x="329" y="543"/>
                  </a:cubicBezTo>
                  <a:cubicBezTo>
                    <a:pt x="639" y="631"/>
                    <a:pt x="994" y="720"/>
                    <a:pt x="1305" y="809"/>
                  </a:cubicBezTo>
                  <a:cubicBezTo>
                    <a:pt x="1332" y="816"/>
                    <a:pt x="1358" y="819"/>
                    <a:pt x="1383" y="819"/>
                  </a:cubicBezTo>
                  <a:cubicBezTo>
                    <a:pt x="1684" y="819"/>
                    <a:pt x="1810" y="359"/>
                    <a:pt x="1482" y="277"/>
                  </a:cubicBezTo>
                  <a:cubicBezTo>
                    <a:pt x="1127" y="188"/>
                    <a:pt x="817" y="99"/>
                    <a:pt x="462" y="10"/>
                  </a:cubicBezTo>
                  <a:cubicBezTo>
                    <a:pt x="435" y="4"/>
                    <a:pt x="409" y="0"/>
                    <a:pt x="384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2695600" y="2507050"/>
              <a:ext cx="38150" cy="20975"/>
            </a:xfrm>
            <a:custGeom>
              <a:avLst/>
              <a:gdLst/>
              <a:ahLst/>
              <a:cxnLst/>
              <a:rect l="l" t="t" r="r" b="b"/>
              <a:pathLst>
                <a:path w="1526" h="839" extrusionOk="0">
                  <a:moveTo>
                    <a:pt x="1175" y="0"/>
                  </a:moveTo>
                  <a:cubicBezTo>
                    <a:pt x="1144" y="0"/>
                    <a:pt x="1110" y="6"/>
                    <a:pt x="1073" y="20"/>
                  </a:cubicBezTo>
                  <a:cubicBezTo>
                    <a:pt x="807" y="109"/>
                    <a:pt x="541" y="197"/>
                    <a:pt x="319" y="286"/>
                  </a:cubicBezTo>
                  <a:cubicBezTo>
                    <a:pt x="1" y="366"/>
                    <a:pt x="75" y="838"/>
                    <a:pt x="350" y="838"/>
                  </a:cubicBezTo>
                  <a:cubicBezTo>
                    <a:pt x="382" y="838"/>
                    <a:pt x="416" y="832"/>
                    <a:pt x="452" y="819"/>
                  </a:cubicBezTo>
                  <a:cubicBezTo>
                    <a:pt x="719" y="730"/>
                    <a:pt x="985" y="641"/>
                    <a:pt x="1207" y="552"/>
                  </a:cubicBezTo>
                  <a:cubicBezTo>
                    <a:pt x="1525" y="473"/>
                    <a:pt x="1451" y="0"/>
                    <a:pt x="1175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3439600" y="2043650"/>
              <a:ext cx="52000" cy="20450"/>
            </a:xfrm>
            <a:custGeom>
              <a:avLst/>
              <a:gdLst/>
              <a:ahLst/>
              <a:cxnLst/>
              <a:rect l="l" t="t" r="r" b="b"/>
              <a:pathLst>
                <a:path w="2080" h="818" extrusionOk="0">
                  <a:moveTo>
                    <a:pt x="391" y="1"/>
                  </a:moveTo>
                  <a:cubicBezTo>
                    <a:pt x="92" y="1"/>
                    <a:pt x="0" y="501"/>
                    <a:pt x="330" y="543"/>
                  </a:cubicBezTo>
                  <a:cubicBezTo>
                    <a:pt x="729" y="631"/>
                    <a:pt x="1173" y="720"/>
                    <a:pt x="1572" y="809"/>
                  </a:cubicBezTo>
                  <a:cubicBezTo>
                    <a:pt x="1598" y="815"/>
                    <a:pt x="1622" y="818"/>
                    <a:pt x="1645" y="818"/>
                  </a:cubicBezTo>
                  <a:cubicBezTo>
                    <a:pt x="1950" y="818"/>
                    <a:pt x="2079" y="318"/>
                    <a:pt x="1750" y="276"/>
                  </a:cubicBezTo>
                  <a:cubicBezTo>
                    <a:pt x="1306" y="188"/>
                    <a:pt x="907" y="99"/>
                    <a:pt x="463" y="10"/>
                  </a:cubicBezTo>
                  <a:cubicBezTo>
                    <a:pt x="438" y="4"/>
                    <a:pt x="414" y="1"/>
                    <a:pt x="391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3421225" y="2353300"/>
              <a:ext cx="68775" cy="21225"/>
            </a:xfrm>
            <a:custGeom>
              <a:avLst/>
              <a:gdLst/>
              <a:ahLst/>
              <a:cxnLst/>
              <a:rect l="l" t="t" r="r" b="b"/>
              <a:pathLst>
                <a:path w="2751" h="849" extrusionOk="0">
                  <a:moveTo>
                    <a:pt x="317" y="0"/>
                  </a:moveTo>
                  <a:cubicBezTo>
                    <a:pt x="1" y="0"/>
                    <a:pt x="13" y="537"/>
                    <a:pt x="355" y="580"/>
                  </a:cubicBezTo>
                  <a:cubicBezTo>
                    <a:pt x="1065" y="668"/>
                    <a:pt x="1730" y="757"/>
                    <a:pt x="2396" y="846"/>
                  </a:cubicBezTo>
                  <a:cubicBezTo>
                    <a:pt x="2409" y="847"/>
                    <a:pt x="2422" y="848"/>
                    <a:pt x="2434" y="848"/>
                  </a:cubicBezTo>
                  <a:cubicBezTo>
                    <a:pt x="2750" y="848"/>
                    <a:pt x="2738" y="312"/>
                    <a:pt x="2396" y="269"/>
                  </a:cubicBezTo>
                  <a:cubicBezTo>
                    <a:pt x="1730" y="180"/>
                    <a:pt x="1065" y="91"/>
                    <a:pt x="355" y="3"/>
                  </a:cubicBezTo>
                  <a:cubicBezTo>
                    <a:pt x="342" y="1"/>
                    <a:pt x="329" y="0"/>
                    <a:pt x="31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3345350" y="2137925"/>
              <a:ext cx="38325" cy="20775"/>
            </a:xfrm>
            <a:custGeom>
              <a:avLst/>
              <a:gdLst/>
              <a:ahLst/>
              <a:cxnLst/>
              <a:rect l="l" t="t" r="r" b="b"/>
              <a:pathLst>
                <a:path w="1533" h="831" extrusionOk="0">
                  <a:moveTo>
                    <a:pt x="385" y="0"/>
                  </a:moveTo>
                  <a:cubicBezTo>
                    <a:pt x="89" y="0"/>
                    <a:pt x="1" y="464"/>
                    <a:pt x="329" y="587"/>
                  </a:cubicBezTo>
                  <a:cubicBezTo>
                    <a:pt x="551" y="632"/>
                    <a:pt x="817" y="720"/>
                    <a:pt x="1083" y="809"/>
                  </a:cubicBezTo>
                  <a:cubicBezTo>
                    <a:pt x="1117" y="824"/>
                    <a:pt x="1149" y="830"/>
                    <a:pt x="1180" y="830"/>
                  </a:cubicBezTo>
                  <a:cubicBezTo>
                    <a:pt x="1426" y="830"/>
                    <a:pt x="1532" y="395"/>
                    <a:pt x="1216" y="277"/>
                  </a:cubicBezTo>
                  <a:cubicBezTo>
                    <a:pt x="950" y="188"/>
                    <a:pt x="728" y="99"/>
                    <a:pt x="462" y="10"/>
                  </a:cubicBezTo>
                  <a:cubicBezTo>
                    <a:pt x="435" y="4"/>
                    <a:pt x="409" y="0"/>
                    <a:pt x="385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3969425" y="2106600"/>
              <a:ext cx="32600" cy="27125"/>
            </a:xfrm>
            <a:custGeom>
              <a:avLst/>
              <a:gdLst/>
              <a:ahLst/>
              <a:cxnLst/>
              <a:rect l="l" t="t" r="r" b="b"/>
              <a:pathLst>
                <a:path w="1304" h="1085" extrusionOk="0">
                  <a:moveTo>
                    <a:pt x="437" y="0"/>
                  </a:moveTo>
                  <a:cubicBezTo>
                    <a:pt x="209" y="0"/>
                    <a:pt x="0" y="289"/>
                    <a:pt x="212" y="465"/>
                  </a:cubicBezTo>
                  <a:cubicBezTo>
                    <a:pt x="345" y="642"/>
                    <a:pt x="522" y="820"/>
                    <a:pt x="700" y="997"/>
                  </a:cubicBezTo>
                  <a:cubicBezTo>
                    <a:pt x="762" y="1059"/>
                    <a:pt x="831" y="1085"/>
                    <a:pt x="897" y="1085"/>
                  </a:cubicBezTo>
                  <a:cubicBezTo>
                    <a:pt x="1116" y="1085"/>
                    <a:pt x="1303" y="802"/>
                    <a:pt x="1099" y="598"/>
                  </a:cubicBezTo>
                  <a:cubicBezTo>
                    <a:pt x="921" y="420"/>
                    <a:pt x="788" y="243"/>
                    <a:pt x="611" y="65"/>
                  </a:cubicBezTo>
                  <a:cubicBezTo>
                    <a:pt x="556" y="20"/>
                    <a:pt x="496" y="0"/>
                    <a:pt x="43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3603175" y="2491425"/>
              <a:ext cx="33450" cy="20425"/>
            </a:xfrm>
            <a:custGeom>
              <a:avLst/>
              <a:gdLst/>
              <a:ahLst/>
              <a:cxnLst/>
              <a:rect l="l" t="t" r="r" b="b"/>
              <a:pathLst>
                <a:path w="1338" h="817" extrusionOk="0">
                  <a:moveTo>
                    <a:pt x="904" y="1"/>
                  </a:moveTo>
                  <a:cubicBezTo>
                    <a:pt x="870" y="1"/>
                    <a:pt x="834" y="8"/>
                    <a:pt x="797" y="24"/>
                  </a:cubicBezTo>
                  <a:cubicBezTo>
                    <a:pt x="620" y="112"/>
                    <a:pt x="442" y="201"/>
                    <a:pt x="265" y="290"/>
                  </a:cubicBezTo>
                  <a:cubicBezTo>
                    <a:pt x="1" y="441"/>
                    <a:pt x="153" y="816"/>
                    <a:pt x="423" y="816"/>
                  </a:cubicBezTo>
                  <a:cubicBezTo>
                    <a:pt x="471" y="816"/>
                    <a:pt x="522" y="805"/>
                    <a:pt x="575" y="778"/>
                  </a:cubicBezTo>
                  <a:cubicBezTo>
                    <a:pt x="708" y="689"/>
                    <a:pt x="886" y="601"/>
                    <a:pt x="1063" y="512"/>
                  </a:cubicBezTo>
                  <a:cubicBezTo>
                    <a:pt x="1337" y="394"/>
                    <a:pt x="1162" y="1"/>
                    <a:pt x="904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4056725" y="2251850"/>
              <a:ext cx="34250" cy="20400"/>
            </a:xfrm>
            <a:custGeom>
              <a:avLst/>
              <a:gdLst/>
              <a:ahLst/>
              <a:cxnLst/>
              <a:rect l="l" t="t" r="r" b="b"/>
              <a:pathLst>
                <a:path w="1370" h="816" extrusionOk="0">
                  <a:moveTo>
                    <a:pt x="471" y="0"/>
                  </a:moveTo>
                  <a:cubicBezTo>
                    <a:pt x="205" y="0"/>
                    <a:pt x="0" y="394"/>
                    <a:pt x="313" y="511"/>
                  </a:cubicBezTo>
                  <a:cubicBezTo>
                    <a:pt x="447" y="600"/>
                    <a:pt x="624" y="689"/>
                    <a:pt x="801" y="778"/>
                  </a:cubicBezTo>
                  <a:cubicBezTo>
                    <a:pt x="848" y="804"/>
                    <a:pt x="894" y="816"/>
                    <a:pt x="939" y="816"/>
                  </a:cubicBezTo>
                  <a:cubicBezTo>
                    <a:pt x="1190" y="816"/>
                    <a:pt x="1369" y="440"/>
                    <a:pt x="1068" y="289"/>
                  </a:cubicBezTo>
                  <a:cubicBezTo>
                    <a:pt x="935" y="201"/>
                    <a:pt x="757" y="112"/>
                    <a:pt x="580" y="23"/>
                  </a:cubicBezTo>
                  <a:cubicBezTo>
                    <a:pt x="543" y="8"/>
                    <a:pt x="506" y="0"/>
                    <a:pt x="47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3913700" y="2478700"/>
              <a:ext cx="36625" cy="14450"/>
            </a:xfrm>
            <a:custGeom>
              <a:avLst/>
              <a:gdLst/>
              <a:ahLst/>
              <a:cxnLst/>
              <a:rect l="l" t="t" r="r" b="b"/>
              <a:pathLst>
                <a:path w="1465" h="578" extrusionOk="0">
                  <a:moveTo>
                    <a:pt x="355" y="0"/>
                  </a:moveTo>
                  <a:cubicBezTo>
                    <a:pt x="0" y="0"/>
                    <a:pt x="0" y="577"/>
                    <a:pt x="355" y="577"/>
                  </a:cubicBezTo>
                  <a:lnTo>
                    <a:pt x="1110" y="577"/>
                  </a:lnTo>
                  <a:cubicBezTo>
                    <a:pt x="1465" y="577"/>
                    <a:pt x="1465" y="0"/>
                    <a:pt x="1110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4045500" y="2383925"/>
              <a:ext cx="38125" cy="20975"/>
            </a:xfrm>
            <a:custGeom>
              <a:avLst/>
              <a:gdLst/>
              <a:ahLst/>
              <a:cxnLst/>
              <a:rect l="l" t="t" r="r" b="b"/>
              <a:pathLst>
                <a:path w="1525" h="839" extrusionOk="0">
                  <a:moveTo>
                    <a:pt x="1175" y="0"/>
                  </a:moveTo>
                  <a:cubicBezTo>
                    <a:pt x="1144" y="0"/>
                    <a:pt x="1109" y="6"/>
                    <a:pt x="1073" y="20"/>
                  </a:cubicBezTo>
                  <a:cubicBezTo>
                    <a:pt x="807" y="109"/>
                    <a:pt x="541" y="198"/>
                    <a:pt x="319" y="286"/>
                  </a:cubicBezTo>
                  <a:cubicBezTo>
                    <a:pt x="0" y="366"/>
                    <a:pt x="75" y="839"/>
                    <a:pt x="350" y="839"/>
                  </a:cubicBezTo>
                  <a:cubicBezTo>
                    <a:pt x="381" y="839"/>
                    <a:pt x="415" y="832"/>
                    <a:pt x="452" y="819"/>
                  </a:cubicBezTo>
                  <a:cubicBezTo>
                    <a:pt x="718" y="730"/>
                    <a:pt x="984" y="641"/>
                    <a:pt x="1206" y="552"/>
                  </a:cubicBezTo>
                  <a:cubicBezTo>
                    <a:pt x="1525" y="473"/>
                    <a:pt x="1450" y="0"/>
                    <a:pt x="1175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3930550" y="2258125"/>
              <a:ext cx="34375" cy="20400"/>
            </a:xfrm>
            <a:custGeom>
              <a:avLst/>
              <a:gdLst/>
              <a:ahLst/>
              <a:cxnLst/>
              <a:rect l="l" t="t" r="r" b="b"/>
              <a:pathLst>
                <a:path w="1375" h="816" extrusionOk="0">
                  <a:moveTo>
                    <a:pt x="431" y="0"/>
                  </a:moveTo>
                  <a:cubicBezTo>
                    <a:pt x="180" y="0"/>
                    <a:pt x="1" y="376"/>
                    <a:pt x="302" y="527"/>
                  </a:cubicBezTo>
                  <a:cubicBezTo>
                    <a:pt x="480" y="615"/>
                    <a:pt x="613" y="704"/>
                    <a:pt x="791" y="793"/>
                  </a:cubicBezTo>
                  <a:cubicBezTo>
                    <a:pt x="832" y="808"/>
                    <a:pt x="873" y="816"/>
                    <a:pt x="912" y="816"/>
                  </a:cubicBezTo>
                  <a:cubicBezTo>
                    <a:pt x="1200" y="816"/>
                    <a:pt x="1375" y="422"/>
                    <a:pt x="1101" y="305"/>
                  </a:cubicBezTo>
                  <a:cubicBezTo>
                    <a:pt x="924" y="216"/>
                    <a:pt x="746" y="127"/>
                    <a:pt x="569" y="38"/>
                  </a:cubicBezTo>
                  <a:cubicBezTo>
                    <a:pt x="522" y="12"/>
                    <a:pt x="476" y="0"/>
                    <a:pt x="43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3745350" y="2095525"/>
              <a:ext cx="32625" cy="27125"/>
            </a:xfrm>
            <a:custGeom>
              <a:avLst/>
              <a:gdLst/>
              <a:ahLst/>
              <a:cxnLst/>
              <a:rect l="l" t="t" r="r" b="b"/>
              <a:pathLst>
                <a:path w="1305" h="1085" extrusionOk="0">
                  <a:moveTo>
                    <a:pt x="439" y="0"/>
                  </a:moveTo>
                  <a:cubicBezTo>
                    <a:pt x="210" y="0"/>
                    <a:pt x="0" y="296"/>
                    <a:pt x="212" y="508"/>
                  </a:cubicBezTo>
                  <a:cubicBezTo>
                    <a:pt x="390" y="642"/>
                    <a:pt x="523" y="819"/>
                    <a:pt x="700" y="996"/>
                  </a:cubicBezTo>
                  <a:cubicBezTo>
                    <a:pt x="762" y="1058"/>
                    <a:pt x="831" y="1084"/>
                    <a:pt x="898" y="1084"/>
                  </a:cubicBezTo>
                  <a:cubicBezTo>
                    <a:pt x="1116" y="1084"/>
                    <a:pt x="1304" y="802"/>
                    <a:pt x="1100" y="597"/>
                  </a:cubicBezTo>
                  <a:cubicBezTo>
                    <a:pt x="922" y="420"/>
                    <a:pt x="789" y="242"/>
                    <a:pt x="612" y="65"/>
                  </a:cubicBezTo>
                  <a:cubicBezTo>
                    <a:pt x="557" y="20"/>
                    <a:pt x="498" y="0"/>
                    <a:pt x="439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3832675" y="2240750"/>
              <a:ext cx="34400" cy="20425"/>
            </a:xfrm>
            <a:custGeom>
              <a:avLst/>
              <a:gdLst/>
              <a:ahLst/>
              <a:cxnLst/>
              <a:rect l="l" t="t" r="r" b="b"/>
              <a:pathLst>
                <a:path w="1376" h="817" extrusionOk="0">
                  <a:moveTo>
                    <a:pt x="470" y="1"/>
                  </a:moveTo>
                  <a:cubicBezTo>
                    <a:pt x="205" y="1"/>
                    <a:pt x="0" y="394"/>
                    <a:pt x="313" y="512"/>
                  </a:cubicBezTo>
                  <a:cubicBezTo>
                    <a:pt x="491" y="600"/>
                    <a:pt x="624" y="689"/>
                    <a:pt x="801" y="778"/>
                  </a:cubicBezTo>
                  <a:cubicBezTo>
                    <a:pt x="848" y="804"/>
                    <a:pt x="894" y="816"/>
                    <a:pt x="939" y="816"/>
                  </a:cubicBezTo>
                  <a:cubicBezTo>
                    <a:pt x="1191" y="816"/>
                    <a:pt x="1376" y="441"/>
                    <a:pt x="1112" y="290"/>
                  </a:cubicBezTo>
                  <a:cubicBezTo>
                    <a:pt x="934" y="201"/>
                    <a:pt x="757" y="112"/>
                    <a:pt x="579" y="24"/>
                  </a:cubicBezTo>
                  <a:cubicBezTo>
                    <a:pt x="543" y="8"/>
                    <a:pt x="506" y="1"/>
                    <a:pt x="470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3689650" y="2467600"/>
              <a:ext cx="36625" cy="14450"/>
            </a:xfrm>
            <a:custGeom>
              <a:avLst/>
              <a:gdLst/>
              <a:ahLst/>
              <a:cxnLst/>
              <a:rect l="l" t="t" r="r" b="b"/>
              <a:pathLst>
                <a:path w="1465" h="578" extrusionOk="0">
                  <a:moveTo>
                    <a:pt x="355" y="1"/>
                  </a:moveTo>
                  <a:cubicBezTo>
                    <a:pt x="0" y="1"/>
                    <a:pt x="0" y="577"/>
                    <a:pt x="355" y="577"/>
                  </a:cubicBezTo>
                  <a:lnTo>
                    <a:pt x="1109" y="577"/>
                  </a:lnTo>
                  <a:cubicBezTo>
                    <a:pt x="1464" y="577"/>
                    <a:pt x="1464" y="1"/>
                    <a:pt x="1109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3434525" y="2695000"/>
              <a:ext cx="36625" cy="14425"/>
            </a:xfrm>
            <a:custGeom>
              <a:avLst/>
              <a:gdLst/>
              <a:ahLst/>
              <a:cxnLst/>
              <a:rect l="l" t="t" r="r" b="b"/>
              <a:pathLst>
                <a:path w="1465" h="577" extrusionOk="0">
                  <a:moveTo>
                    <a:pt x="355" y="0"/>
                  </a:moveTo>
                  <a:cubicBezTo>
                    <a:pt x="1" y="0"/>
                    <a:pt x="1" y="577"/>
                    <a:pt x="355" y="577"/>
                  </a:cubicBezTo>
                  <a:lnTo>
                    <a:pt x="1110" y="577"/>
                  </a:lnTo>
                  <a:cubicBezTo>
                    <a:pt x="1465" y="577"/>
                    <a:pt x="1465" y="0"/>
                    <a:pt x="1110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3821425" y="2372825"/>
              <a:ext cx="38150" cy="20975"/>
            </a:xfrm>
            <a:custGeom>
              <a:avLst/>
              <a:gdLst/>
              <a:ahLst/>
              <a:cxnLst/>
              <a:rect l="l" t="t" r="r" b="b"/>
              <a:pathLst>
                <a:path w="1526" h="839" extrusionOk="0">
                  <a:moveTo>
                    <a:pt x="1176" y="1"/>
                  </a:moveTo>
                  <a:cubicBezTo>
                    <a:pt x="1144" y="1"/>
                    <a:pt x="1110" y="7"/>
                    <a:pt x="1074" y="20"/>
                  </a:cubicBezTo>
                  <a:cubicBezTo>
                    <a:pt x="807" y="109"/>
                    <a:pt x="586" y="198"/>
                    <a:pt x="319" y="287"/>
                  </a:cubicBezTo>
                  <a:cubicBezTo>
                    <a:pt x="1" y="366"/>
                    <a:pt x="75" y="839"/>
                    <a:pt x="351" y="839"/>
                  </a:cubicBezTo>
                  <a:cubicBezTo>
                    <a:pt x="382" y="839"/>
                    <a:pt x="416" y="833"/>
                    <a:pt x="453" y="819"/>
                  </a:cubicBezTo>
                  <a:cubicBezTo>
                    <a:pt x="719" y="730"/>
                    <a:pt x="985" y="642"/>
                    <a:pt x="1207" y="553"/>
                  </a:cubicBezTo>
                  <a:cubicBezTo>
                    <a:pt x="1525" y="473"/>
                    <a:pt x="1451" y="1"/>
                    <a:pt x="1176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3631075" y="2133900"/>
              <a:ext cx="34125" cy="19675"/>
            </a:xfrm>
            <a:custGeom>
              <a:avLst/>
              <a:gdLst/>
              <a:ahLst/>
              <a:cxnLst/>
              <a:rect l="l" t="t" r="r" b="b"/>
              <a:pathLst>
                <a:path w="1365" h="787" extrusionOk="0">
                  <a:moveTo>
                    <a:pt x="431" y="0"/>
                  </a:moveTo>
                  <a:cubicBezTo>
                    <a:pt x="180" y="0"/>
                    <a:pt x="0" y="375"/>
                    <a:pt x="302" y="526"/>
                  </a:cubicBezTo>
                  <a:cubicBezTo>
                    <a:pt x="480" y="615"/>
                    <a:pt x="613" y="659"/>
                    <a:pt x="790" y="748"/>
                  </a:cubicBezTo>
                  <a:cubicBezTo>
                    <a:pt x="837" y="775"/>
                    <a:pt x="883" y="786"/>
                    <a:pt x="928" y="786"/>
                  </a:cubicBezTo>
                  <a:cubicBezTo>
                    <a:pt x="1180" y="786"/>
                    <a:pt x="1365" y="411"/>
                    <a:pt x="1101" y="260"/>
                  </a:cubicBezTo>
                  <a:cubicBezTo>
                    <a:pt x="923" y="171"/>
                    <a:pt x="746" y="127"/>
                    <a:pt x="568" y="38"/>
                  </a:cubicBezTo>
                  <a:cubicBezTo>
                    <a:pt x="522" y="12"/>
                    <a:pt x="475" y="0"/>
                    <a:pt x="43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2897200" y="2550300"/>
              <a:ext cx="65025" cy="19425"/>
            </a:xfrm>
            <a:custGeom>
              <a:avLst/>
              <a:gdLst/>
              <a:ahLst/>
              <a:cxnLst/>
              <a:rect l="l" t="t" r="r" b="b"/>
              <a:pathLst>
                <a:path w="2601" h="777" extrusionOk="0">
                  <a:moveTo>
                    <a:pt x="2208" y="0"/>
                  </a:moveTo>
                  <a:cubicBezTo>
                    <a:pt x="2176" y="0"/>
                    <a:pt x="2141" y="7"/>
                    <a:pt x="2105" y="20"/>
                  </a:cubicBezTo>
                  <a:cubicBezTo>
                    <a:pt x="1772" y="159"/>
                    <a:pt x="1439" y="228"/>
                    <a:pt x="1096" y="228"/>
                  </a:cubicBezTo>
                  <a:cubicBezTo>
                    <a:pt x="890" y="228"/>
                    <a:pt x="680" y="203"/>
                    <a:pt x="463" y="153"/>
                  </a:cubicBezTo>
                  <a:cubicBezTo>
                    <a:pt x="438" y="147"/>
                    <a:pt x="414" y="144"/>
                    <a:pt x="391" y="144"/>
                  </a:cubicBezTo>
                  <a:cubicBezTo>
                    <a:pt x="92" y="144"/>
                    <a:pt x="0" y="645"/>
                    <a:pt x="330" y="686"/>
                  </a:cubicBezTo>
                  <a:cubicBezTo>
                    <a:pt x="621" y="744"/>
                    <a:pt x="911" y="777"/>
                    <a:pt x="1198" y="777"/>
                  </a:cubicBezTo>
                  <a:cubicBezTo>
                    <a:pt x="1568" y="777"/>
                    <a:pt x="1932" y="722"/>
                    <a:pt x="2282" y="597"/>
                  </a:cubicBezTo>
                  <a:cubicBezTo>
                    <a:pt x="2601" y="478"/>
                    <a:pt x="2490" y="0"/>
                    <a:pt x="2208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3256300" y="2573850"/>
              <a:ext cx="52225" cy="20300"/>
            </a:xfrm>
            <a:custGeom>
              <a:avLst/>
              <a:gdLst/>
              <a:ahLst/>
              <a:cxnLst/>
              <a:rect l="l" t="t" r="r" b="b"/>
              <a:pathLst>
                <a:path w="2089" h="812" extrusionOk="0">
                  <a:moveTo>
                    <a:pt x="1662" y="0"/>
                  </a:moveTo>
                  <a:cubicBezTo>
                    <a:pt x="1637" y="0"/>
                    <a:pt x="1611" y="3"/>
                    <a:pt x="1584" y="10"/>
                  </a:cubicBezTo>
                  <a:cubicBezTo>
                    <a:pt x="1184" y="99"/>
                    <a:pt x="741" y="143"/>
                    <a:pt x="341" y="232"/>
                  </a:cubicBezTo>
                  <a:cubicBezTo>
                    <a:pt x="0" y="317"/>
                    <a:pt x="110" y="811"/>
                    <a:pt x="433" y="811"/>
                  </a:cubicBezTo>
                  <a:cubicBezTo>
                    <a:pt x="446" y="811"/>
                    <a:pt x="460" y="810"/>
                    <a:pt x="474" y="809"/>
                  </a:cubicBezTo>
                  <a:cubicBezTo>
                    <a:pt x="918" y="720"/>
                    <a:pt x="1317" y="631"/>
                    <a:pt x="1761" y="542"/>
                  </a:cubicBezTo>
                  <a:cubicBezTo>
                    <a:pt x="2089" y="460"/>
                    <a:pt x="1963" y="0"/>
                    <a:pt x="1662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2411850" y="2568475"/>
              <a:ext cx="75425" cy="20125"/>
            </a:xfrm>
            <a:custGeom>
              <a:avLst/>
              <a:gdLst/>
              <a:ahLst/>
              <a:cxnLst/>
              <a:rect l="l" t="t" r="r" b="b"/>
              <a:pathLst>
                <a:path w="3017" h="805" extrusionOk="0">
                  <a:moveTo>
                    <a:pt x="317" y="1"/>
                  </a:moveTo>
                  <a:cubicBezTo>
                    <a:pt x="1" y="1"/>
                    <a:pt x="14" y="537"/>
                    <a:pt x="355" y="580"/>
                  </a:cubicBezTo>
                  <a:cubicBezTo>
                    <a:pt x="1154" y="669"/>
                    <a:pt x="1908" y="757"/>
                    <a:pt x="2663" y="802"/>
                  </a:cubicBezTo>
                  <a:cubicBezTo>
                    <a:pt x="2676" y="803"/>
                    <a:pt x="2688" y="804"/>
                    <a:pt x="2701" y="804"/>
                  </a:cubicBezTo>
                  <a:cubicBezTo>
                    <a:pt x="3017" y="804"/>
                    <a:pt x="3004" y="269"/>
                    <a:pt x="2663" y="269"/>
                  </a:cubicBezTo>
                  <a:cubicBezTo>
                    <a:pt x="1908" y="181"/>
                    <a:pt x="1154" y="92"/>
                    <a:pt x="355" y="3"/>
                  </a:cubicBezTo>
                  <a:cubicBezTo>
                    <a:pt x="342" y="2"/>
                    <a:pt x="330" y="1"/>
                    <a:pt x="317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2461325" y="2327600"/>
              <a:ext cx="46375" cy="20475"/>
            </a:xfrm>
            <a:custGeom>
              <a:avLst/>
              <a:gdLst/>
              <a:ahLst/>
              <a:cxnLst/>
              <a:rect l="l" t="t" r="r" b="b"/>
              <a:pathLst>
                <a:path w="1855" h="819" extrusionOk="0">
                  <a:moveTo>
                    <a:pt x="428" y="0"/>
                  </a:moveTo>
                  <a:cubicBezTo>
                    <a:pt x="127" y="0"/>
                    <a:pt x="1" y="461"/>
                    <a:pt x="329" y="543"/>
                  </a:cubicBezTo>
                  <a:cubicBezTo>
                    <a:pt x="684" y="631"/>
                    <a:pt x="1038" y="720"/>
                    <a:pt x="1349" y="809"/>
                  </a:cubicBezTo>
                  <a:cubicBezTo>
                    <a:pt x="1376" y="816"/>
                    <a:pt x="1402" y="819"/>
                    <a:pt x="1427" y="819"/>
                  </a:cubicBezTo>
                  <a:cubicBezTo>
                    <a:pt x="1728" y="819"/>
                    <a:pt x="1854" y="358"/>
                    <a:pt x="1527" y="276"/>
                  </a:cubicBezTo>
                  <a:cubicBezTo>
                    <a:pt x="1172" y="188"/>
                    <a:pt x="817" y="99"/>
                    <a:pt x="506" y="10"/>
                  </a:cubicBezTo>
                  <a:cubicBezTo>
                    <a:pt x="479" y="4"/>
                    <a:pt x="453" y="0"/>
                    <a:pt x="428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3086825" y="2736900"/>
              <a:ext cx="38700" cy="21575"/>
            </a:xfrm>
            <a:custGeom>
              <a:avLst/>
              <a:gdLst/>
              <a:ahLst/>
              <a:cxnLst/>
              <a:rect l="l" t="t" r="r" b="b"/>
              <a:pathLst>
                <a:path w="1548" h="863" extrusionOk="0">
                  <a:moveTo>
                    <a:pt x="1120" y="0"/>
                  </a:moveTo>
                  <a:cubicBezTo>
                    <a:pt x="1095" y="0"/>
                    <a:pt x="1069" y="3"/>
                    <a:pt x="1042" y="10"/>
                  </a:cubicBezTo>
                  <a:cubicBezTo>
                    <a:pt x="820" y="99"/>
                    <a:pt x="554" y="188"/>
                    <a:pt x="288" y="276"/>
                  </a:cubicBezTo>
                  <a:cubicBezTo>
                    <a:pt x="1" y="399"/>
                    <a:pt x="92" y="863"/>
                    <a:pt x="388" y="863"/>
                  </a:cubicBezTo>
                  <a:cubicBezTo>
                    <a:pt x="412" y="863"/>
                    <a:pt x="438" y="860"/>
                    <a:pt x="465" y="853"/>
                  </a:cubicBezTo>
                  <a:cubicBezTo>
                    <a:pt x="687" y="764"/>
                    <a:pt x="953" y="676"/>
                    <a:pt x="1219" y="587"/>
                  </a:cubicBezTo>
                  <a:cubicBezTo>
                    <a:pt x="1547" y="464"/>
                    <a:pt x="1421" y="0"/>
                    <a:pt x="1120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3162025" y="2447100"/>
              <a:ext cx="64625" cy="26600"/>
            </a:xfrm>
            <a:custGeom>
              <a:avLst/>
              <a:gdLst/>
              <a:ahLst/>
              <a:cxnLst/>
              <a:rect l="l" t="t" r="r" b="b"/>
              <a:pathLst>
                <a:path w="2585" h="1064" extrusionOk="0">
                  <a:moveTo>
                    <a:pt x="706" y="0"/>
                  </a:moveTo>
                  <a:cubicBezTo>
                    <a:pt x="587" y="0"/>
                    <a:pt x="465" y="7"/>
                    <a:pt x="341" y="22"/>
                  </a:cubicBezTo>
                  <a:cubicBezTo>
                    <a:pt x="0" y="65"/>
                    <a:pt x="109" y="557"/>
                    <a:pt x="433" y="557"/>
                  </a:cubicBezTo>
                  <a:cubicBezTo>
                    <a:pt x="446" y="557"/>
                    <a:pt x="460" y="556"/>
                    <a:pt x="474" y="554"/>
                  </a:cubicBezTo>
                  <a:cubicBezTo>
                    <a:pt x="540" y="549"/>
                    <a:pt x="605" y="546"/>
                    <a:pt x="670" y="546"/>
                  </a:cubicBezTo>
                  <a:cubicBezTo>
                    <a:pt x="1136" y="546"/>
                    <a:pt x="1588" y="687"/>
                    <a:pt x="1938" y="998"/>
                  </a:cubicBezTo>
                  <a:cubicBezTo>
                    <a:pt x="2002" y="1044"/>
                    <a:pt x="2070" y="1063"/>
                    <a:pt x="2134" y="1063"/>
                  </a:cubicBezTo>
                  <a:cubicBezTo>
                    <a:pt x="2383" y="1063"/>
                    <a:pt x="2584" y="775"/>
                    <a:pt x="2338" y="599"/>
                  </a:cubicBezTo>
                  <a:cubicBezTo>
                    <a:pt x="1856" y="191"/>
                    <a:pt x="1312" y="0"/>
                    <a:pt x="70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2803125" y="2799875"/>
              <a:ext cx="50400" cy="27675"/>
            </a:xfrm>
            <a:custGeom>
              <a:avLst/>
              <a:gdLst/>
              <a:ahLst/>
              <a:cxnLst/>
              <a:rect l="l" t="t" r="r" b="b"/>
              <a:pathLst>
                <a:path w="2016" h="1107" extrusionOk="0">
                  <a:moveTo>
                    <a:pt x="1666" y="0"/>
                  </a:moveTo>
                  <a:cubicBezTo>
                    <a:pt x="1634" y="0"/>
                    <a:pt x="1600" y="6"/>
                    <a:pt x="1564" y="20"/>
                  </a:cubicBezTo>
                  <a:cubicBezTo>
                    <a:pt x="1120" y="198"/>
                    <a:pt x="721" y="375"/>
                    <a:pt x="277" y="552"/>
                  </a:cubicBezTo>
                  <a:cubicBezTo>
                    <a:pt x="1" y="671"/>
                    <a:pt x="76" y="1106"/>
                    <a:pt x="347" y="1106"/>
                  </a:cubicBezTo>
                  <a:cubicBezTo>
                    <a:pt x="380" y="1106"/>
                    <a:pt x="416" y="1099"/>
                    <a:pt x="455" y="1085"/>
                  </a:cubicBezTo>
                  <a:cubicBezTo>
                    <a:pt x="854" y="907"/>
                    <a:pt x="1298" y="730"/>
                    <a:pt x="1697" y="597"/>
                  </a:cubicBezTo>
                  <a:cubicBezTo>
                    <a:pt x="2016" y="477"/>
                    <a:pt x="1941" y="0"/>
                    <a:pt x="166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3610375" y="2661475"/>
              <a:ext cx="38375" cy="20750"/>
            </a:xfrm>
            <a:custGeom>
              <a:avLst/>
              <a:gdLst/>
              <a:ahLst/>
              <a:cxnLst/>
              <a:rect l="l" t="t" r="r" b="b"/>
              <a:pathLst>
                <a:path w="1535" h="830" extrusionOk="0">
                  <a:moveTo>
                    <a:pt x="388" y="0"/>
                  </a:moveTo>
                  <a:cubicBezTo>
                    <a:pt x="92" y="0"/>
                    <a:pt x="0" y="464"/>
                    <a:pt x="287" y="587"/>
                  </a:cubicBezTo>
                  <a:cubicBezTo>
                    <a:pt x="553" y="631"/>
                    <a:pt x="820" y="720"/>
                    <a:pt x="1041" y="809"/>
                  </a:cubicBezTo>
                  <a:cubicBezTo>
                    <a:pt x="1080" y="823"/>
                    <a:pt x="1117" y="830"/>
                    <a:pt x="1151" y="830"/>
                  </a:cubicBezTo>
                  <a:cubicBezTo>
                    <a:pt x="1429" y="830"/>
                    <a:pt x="1535" y="395"/>
                    <a:pt x="1219" y="276"/>
                  </a:cubicBezTo>
                  <a:cubicBezTo>
                    <a:pt x="953" y="188"/>
                    <a:pt x="687" y="99"/>
                    <a:pt x="465" y="10"/>
                  </a:cubicBezTo>
                  <a:cubicBezTo>
                    <a:pt x="438" y="3"/>
                    <a:pt x="412" y="0"/>
                    <a:pt x="388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3803225" y="2006200"/>
              <a:ext cx="52375" cy="44350"/>
            </a:xfrm>
            <a:custGeom>
              <a:avLst/>
              <a:gdLst/>
              <a:ahLst/>
              <a:cxnLst/>
              <a:rect l="l" t="t" r="r" b="b"/>
              <a:pathLst>
                <a:path w="2095" h="1774" extrusionOk="0">
                  <a:moveTo>
                    <a:pt x="407" y="1"/>
                  </a:moveTo>
                  <a:cubicBezTo>
                    <a:pt x="188" y="1"/>
                    <a:pt x="0" y="283"/>
                    <a:pt x="204" y="488"/>
                  </a:cubicBezTo>
                  <a:cubicBezTo>
                    <a:pt x="604" y="887"/>
                    <a:pt x="1047" y="1286"/>
                    <a:pt x="1491" y="1686"/>
                  </a:cubicBezTo>
                  <a:cubicBezTo>
                    <a:pt x="1553" y="1747"/>
                    <a:pt x="1622" y="1773"/>
                    <a:pt x="1688" y="1773"/>
                  </a:cubicBezTo>
                  <a:cubicBezTo>
                    <a:pt x="1907" y="1773"/>
                    <a:pt x="2095" y="1491"/>
                    <a:pt x="1890" y="1286"/>
                  </a:cubicBezTo>
                  <a:cubicBezTo>
                    <a:pt x="1447" y="887"/>
                    <a:pt x="1003" y="488"/>
                    <a:pt x="604" y="88"/>
                  </a:cubicBezTo>
                  <a:cubicBezTo>
                    <a:pt x="542" y="26"/>
                    <a:pt x="473" y="1"/>
                    <a:pt x="407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3262600" y="2571875"/>
              <a:ext cx="34400" cy="17050"/>
            </a:xfrm>
            <a:custGeom>
              <a:avLst/>
              <a:gdLst/>
              <a:ahLst/>
              <a:cxnLst/>
              <a:rect l="l" t="t" r="r" b="b"/>
              <a:pathLst>
                <a:path w="1376" h="682" extrusionOk="0">
                  <a:moveTo>
                    <a:pt x="977" y="0"/>
                  </a:moveTo>
                  <a:cubicBezTo>
                    <a:pt x="710" y="45"/>
                    <a:pt x="489" y="89"/>
                    <a:pt x="222" y="133"/>
                  </a:cubicBezTo>
                  <a:cubicBezTo>
                    <a:pt x="89" y="178"/>
                    <a:pt x="1" y="355"/>
                    <a:pt x="45" y="488"/>
                  </a:cubicBezTo>
                  <a:cubicBezTo>
                    <a:pt x="79" y="624"/>
                    <a:pt x="164" y="682"/>
                    <a:pt x="262" y="682"/>
                  </a:cubicBezTo>
                  <a:cubicBezTo>
                    <a:pt x="293" y="682"/>
                    <a:pt x="324" y="676"/>
                    <a:pt x="355" y="666"/>
                  </a:cubicBezTo>
                  <a:cubicBezTo>
                    <a:pt x="622" y="621"/>
                    <a:pt x="888" y="621"/>
                    <a:pt x="1110" y="577"/>
                  </a:cubicBezTo>
                  <a:cubicBezTo>
                    <a:pt x="1287" y="533"/>
                    <a:pt x="1376" y="355"/>
                    <a:pt x="1332" y="222"/>
                  </a:cubicBezTo>
                  <a:cubicBezTo>
                    <a:pt x="1287" y="45"/>
                    <a:pt x="1110" y="0"/>
                    <a:pt x="97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3620400" y="2263275"/>
              <a:ext cx="79675" cy="30450"/>
            </a:xfrm>
            <a:custGeom>
              <a:avLst/>
              <a:gdLst/>
              <a:ahLst/>
              <a:cxnLst/>
              <a:rect l="l" t="t" r="r" b="b"/>
              <a:pathLst>
                <a:path w="3187" h="1218" extrusionOk="0">
                  <a:moveTo>
                    <a:pt x="391" y="1"/>
                  </a:moveTo>
                  <a:cubicBezTo>
                    <a:pt x="92" y="1"/>
                    <a:pt x="0" y="504"/>
                    <a:pt x="330" y="587"/>
                  </a:cubicBezTo>
                  <a:cubicBezTo>
                    <a:pt x="1129" y="809"/>
                    <a:pt x="1927" y="986"/>
                    <a:pt x="2726" y="1208"/>
                  </a:cubicBezTo>
                  <a:cubicBezTo>
                    <a:pt x="2753" y="1215"/>
                    <a:pt x="2779" y="1218"/>
                    <a:pt x="2803" y="1218"/>
                  </a:cubicBezTo>
                  <a:cubicBezTo>
                    <a:pt x="3098" y="1218"/>
                    <a:pt x="3187" y="757"/>
                    <a:pt x="2859" y="675"/>
                  </a:cubicBezTo>
                  <a:cubicBezTo>
                    <a:pt x="2060" y="454"/>
                    <a:pt x="1262" y="232"/>
                    <a:pt x="463" y="10"/>
                  </a:cubicBezTo>
                  <a:cubicBezTo>
                    <a:pt x="438" y="4"/>
                    <a:pt x="414" y="1"/>
                    <a:pt x="391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3607575" y="2501925"/>
              <a:ext cx="63225" cy="20125"/>
            </a:xfrm>
            <a:custGeom>
              <a:avLst/>
              <a:gdLst/>
              <a:ahLst/>
              <a:cxnLst/>
              <a:rect l="l" t="t" r="r" b="b"/>
              <a:pathLst>
                <a:path w="2529" h="805" extrusionOk="0">
                  <a:moveTo>
                    <a:pt x="317" y="1"/>
                  </a:moveTo>
                  <a:cubicBezTo>
                    <a:pt x="0" y="1"/>
                    <a:pt x="13" y="537"/>
                    <a:pt x="355" y="580"/>
                  </a:cubicBezTo>
                  <a:cubicBezTo>
                    <a:pt x="932" y="669"/>
                    <a:pt x="1553" y="713"/>
                    <a:pt x="2174" y="802"/>
                  </a:cubicBezTo>
                  <a:cubicBezTo>
                    <a:pt x="2187" y="803"/>
                    <a:pt x="2200" y="804"/>
                    <a:pt x="2212" y="804"/>
                  </a:cubicBezTo>
                  <a:cubicBezTo>
                    <a:pt x="2528" y="804"/>
                    <a:pt x="2516" y="268"/>
                    <a:pt x="2174" y="225"/>
                  </a:cubicBezTo>
                  <a:cubicBezTo>
                    <a:pt x="1553" y="136"/>
                    <a:pt x="932" y="92"/>
                    <a:pt x="355" y="3"/>
                  </a:cubicBezTo>
                  <a:cubicBezTo>
                    <a:pt x="342" y="1"/>
                    <a:pt x="329" y="1"/>
                    <a:pt x="317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3387175" y="2286750"/>
              <a:ext cx="53675" cy="22325"/>
            </a:xfrm>
            <a:custGeom>
              <a:avLst/>
              <a:gdLst/>
              <a:ahLst/>
              <a:cxnLst/>
              <a:rect l="l" t="t" r="r" b="b"/>
              <a:pathLst>
                <a:path w="2147" h="893" extrusionOk="0">
                  <a:moveTo>
                    <a:pt x="433" y="0"/>
                  </a:moveTo>
                  <a:cubicBezTo>
                    <a:pt x="110" y="0"/>
                    <a:pt x="1" y="494"/>
                    <a:pt x="342" y="579"/>
                  </a:cubicBezTo>
                  <a:cubicBezTo>
                    <a:pt x="785" y="668"/>
                    <a:pt x="1229" y="757"/>
                    <a:pt x="1673" y="890"/>
                  </a:cubicBezTo>
                  <a:cubicBezTo>
                    <a:pt x="1687" y="892"/>
                    <a:pt x="1701" y="893"/>
                    <a:pt x="1714" y="893"/>
                  </a:cubicBezTo>
                  <a:cubicBezTo>
                    <a:pt x="2037" y="893"/>
                    <a:pt x="2147" y="398"/>
                    <a:pt x="1806" y="313"/>
                  </a:cubicBezTo>
                  <a:cubicBezTo>
                    <a:pt x="1362" y="225"/>
                    <a:pt x="918" y="136"/>
                    <a:pt x="475" y="3"/>
                  </a:cubicBezTo>
                  <a:cubicBezTo>
                    <a:pt x="461" y="1"/>
                    <a:pt x="447" y="0"/>
                    <a:pt x="433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3033350" y="2556675"/>
              <a:ext cx="85550" cy="19875"/>
            </a:xfrm>
            <a:custGeom>
              <a:avLst/>
              <a:gdLst/>
              <a:ahLst/>
              <a:cxnLst/>
              <a:rect l="l" t="t" r="r" b="b"/>
              <a:pathLst>
                <a:path w="3422" h="795" extrusionOk="0">
                  <a:moveTo>
                    <a:pt x="1376" y="1"/>
                  </a:moveTo>
                  <a:cubicBezTo>
                    <a:pt x="1034" y="1"/>
                    <a:pt x="691" y="26"/>
                    <a:pt x="341" y="76"/>
                  </a:cubicBezTo>
                  <a:cubicBezTo>
                    <a:pt x="1" y="161"/>
                    <a:pt x="151" y="655"/>
                    <a:pt x="477" y="655"/>
                  </a:cubicBezTo>
                  <a:cubicBezTo>
                    <a:pt x="491" y="655"/>
                    <a:pt x="505" y="654"/>
                    <a:pt x="519" y="653"/>
                  </a:cubicBezTo>
                  <a:cubicBezTo>
                    <a:pt x="818" y="603"/>
                    <a:pt x="1118" y="578"/>
                    <a:pt x="1417" y="578"/>
                  </a:cubicBezTo>
                  <a:cubicBezTo>
                    <a:pt x="1916" y="578"/>
                    <a:pt x="2416" y="647"/>
                    <a:pt x="2915" y="786"/>
                  </a:cubicBezTo>
                  <a:cubicBezTo>
                    <a:pt x="2940" y="792"/>
                    <a:pt x="2964" y="795"/>
                    <a:pt x="2988" y="795"/>
                  </a:cubicBezTo>
                  <a:cubicBezTo>
                    <a:pt x="3292" y="795"/>
                    <a:pt x="3422" y="291"/>
                    <a:pt x="3092" y="209"/>
                  </a:cubicBezTo>
                  <a:cubicBezTo>
                    <a:pt x="2510" y="70"/>
                    <a:pt x="1945" y="1"/>
                    <a:pt x="1376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3529725" y="2380600"/>
              <a:ext cx="53600" cy="27650"/>
            </a:xfrm>
            <a:custGeom>
              <a:avLst/>
              <a:gdLst/>
              <a:ahLst/>
              <a:cxnLst/>
              <a:rect l="l" t="t" r="r" b="b"/>
              <a:pathLst>
                <a:path w="2144" h="1106" extrusionOk="0">
                  <a:moveTo>
                    <a:pt x="350" y="0"/>
                  </a:moveTo>
                  <a:cubicBezTo>
                    <a:pt x="75" y="0"/>
                    <a:pt x="0" y="477"/>
                    <a:pt x="319" y="597"/>
                  </a:cubicBezTo>
                  <a:cubicBezTo>
                    <a:pt x="762" y="774"/>
                    <a:pt x="1206" y="952"/>
                    <a:pt x="1694" y="1085"/>
                  </a:cubicBezTo>
                  <a:cubicBezTo>
                    <a:pt x="1728" y="1099"/>
                    <a:pt x="1761" y="1106"/>
                    <a:pt x="1791" y="1106"/>
                  </a:cubicBezTo>
                  <a:cubicBezTo>
                    <a:pt x="2037" y="1106"/>
                    <a:pt x="2143" y="671"/>
                    <a:pt x="1827" y="552"/>
                  </a:cubicBezTo>
                  <a:cubicBezTo>
                    <a:pt x="1384" y="375"/>
                    <a:pt x="896" y="197"/>
                    <a:pt x="452" y="20"/>
                  </a:cubicBezTo>
                  <a:cubicBezTo>
                    <a:pt x="416" y="6"/>
                    <a:pt x="382" y="0"/>
                    <a:pt x="350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3405900" y="2533200"/>
              <a:ext cx="67150" cy="20675"/>
            </a:xfrm>
            <a:custGeom>
              <a:avLst/>
              <a:gdLst/>
              <a:ahLst/>
              <a:cxnLst/>
              <a:rect l="l" t="t" r="r" b="b"/>
              <a:pathLst>
                <a:path w="2686" h="827" extrusionOk="0">
                  <a:moveTo>
                    <a:pt x="431" y="1"/>
                  </a:moveTo>
                  <a:cubicBezTo>
                    <a:pt x="180" y="1"/>
                    <a:pt x="1" y="376"/>
                    <a:pt x="303" y="527"/>
                  </a:cubicBezTo>
                  <a:cubicBezTo>
                    <a:pt x="802" y="726"/>
                    <a:pt x="1301" y="826"/>
                    <a:pt x="1819" y="826"/>
                  </a:cubicBezTo>
                  <a:cubicBezTo>
                    <a:pt x="1991" y="826"/>
                    <a:pt x="2166" y="815"/>
                    <a:pt x="2343" y="793"/>
                  </a:cubicBezTo>
                  <a:cubicBezTo>
                    <a:pt x="2685" y="750"/>
                    <a:pt x="2533" y="214"/>
                    <a:pt x="2205" y="214"/>
                  </a:cubicBezTo>
                  <a:cubicBezTo>
                    <a:pt x="2192" y="214"/>
                    <a:pt x="2179" y="215"/>
                    <a:pt x="2166" y="216"/>
                  </a:cubicBezTo>
                  <a:cubicBezTo>
                    <a:pt x="1997" y="244"/>
                    <a:pt x="1829" y="259"/>
                    <a:pt x="1660" y="259"/>
                  </a:cubicBezTo>
                  <a:cubicBezTo>
                    <a:pt x="1296" y="259"/>
                    <a:pt x="933" y="190"/>
                    <a:pt x="569" y="39"/>
                  </a:cubicBezTo>
                  <a:cubicBezTo>
                    <a:pt x="522" y="12"/>
                    <a:pt x="476" y="1"/>
                    <a:pt x="431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3231475" y="2318400"/>
              <a:ext cx="52475" cy="17550"/>
            </a:xfrm>
            <a:custGeom>
              <a:avLst/>
              <a:gdLst/>
              <a:ahLst/>
              <a:cxnLst/>
              <a:rect l="l" t="t" r="r" b="b"/>
              <a:pathLst>
                <a:path w="2099" h="702" extrusionOk="0">
                  <a:moveTo>
                    <a:pt x="471" y="1"/>
                  </a:moveTo>
                  <a:cubicBezTo>
                    <a:pt x="205" y="1"/>
                    <a:pt x="1" y="394"/>
                    <a:pt x="314" y="511"/>
                  </a:cubicBezTo>
                  <a:cubicBezTo>
                    <a:pt x="582" y="633"/>
                    <a:pt x="850" y="702"/>
                    <a:pt x="1126" y="702"/>
                  </a:cubicBezTo>
                  <a:cubicBezTo>
                    <a:pt x="1352" y="702"/>
                    <a:pt x="1582" y="656"/>
                    <a:pt x="1822" y="556"/>
                  </a:cubicBezTo>
                  <a:cubicBezTo>
                    <a:pt x="2099" y="437"/>
                    <a:pt x="2024" y="2"/>
                    <a:pt x="1753" y="2"/>
                  </a:cubicBezTo>
                  <a:cubicBezTo>
                    <a:pt x="1720" y="2"/>
                    <a:pt x="1684" y="9"/>
                    <a:pt x="1645" y="23"/>
                  </a:cubicBezTo>
                  <a:cubicBezTo>
                    <a:pt x="1467" y="90"/>
                    <a:pt x="1290" y="123"/>
                    <a:pt x="1112" y="123"/>
                  </a:cubicBezTo>
                  <a:cubicBezTo>
                    <a:pt x="935" y="123"/>
                    <a:pt x="757" y="90"/>
                    <a:pt x="580" y="23"/>
                  </a:cubicBezTo>
                  <a:cubicBezTo>
                    <a:pt x="543" y="8"/>
                    <a:pt x="507" y="1"/>
                    <a:pt x="471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3044100" y="2771225"/>
              <a:ext cx="41050" cy="18075"/>
            </a:xfrm>
            <a:custGeom>
              <a:avLst/>
              <a:gdLst/>
              <a:ahLst/>
              <a:cxnLst/>
              <a:rect l="l" t="t" r="r" b="b"/>
              <a:pathLst>
                <a:path w="1642" h="723" extrusionOk="0">
                  <a:moveTo>
                    <a:pt x="1332" y="1"/>
                  </a:moveTo>
                  <a:cubicBezTo>
                    <a:pt x="1304" y="1"/>
                    <a:pt x="1274" y="5"/>
                    <a:pt x="1242" y="12"/>
                  </a:cubicBezTo>
                  <a:cubicBezTo>
                    <a:pt x="932" y="57"/>
                    <a:pt x="577" y="101"/>
                    <a:pt x="266" y="146"/>
                  </a:cubicBezTo>
                  <a:cubicBezTo>
                    <a:pt x="89" y="190"/>
                    <a:pt x="0" y="367"/>
                    <a:pt x="44" y="501"/>
                  </a:cubicBezTo>
                  <a:cubicBezTo>
                    <a:pt x="89" y="678"/>
                    <a:pt x="266" y="722"/>
                    <a:pt x="399" y="722"/>
                  </a:cubicBezTo>
                  <a:cubicBezTo>
                    <a:pt x="754" y="634"/>
                    <a:pt x="1065" y="589"/>
                    <a:pt x="1420" y="545"/>
                  </a:cubicBezTo>
                  <a:cubicBezTo>
                    <a:pt x="1553" y="545"/>
                    <a:pt x="1642" y="323"/>
                    <a:pt x="1597" y="190"/>
                  </a:cubicBezTo>
                  <a:cubicBezTo>
                    <a:pt x="1561" y="80"/>
                    <a:pt x="1464" y="1"/>
                    <a:pt x="1332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3427875" y="2692375"/>
              <a:ext cx="41050" cy="17450"/>
            </a:xfrm>
            <a:custGeom>
              <a:avLst/>
              <a:gdLst/>
              <a:ahLst/>
              <a:cxnLst/>
              <a:rect l="l" t="t" r="r" b="b"/>
              <a:pathLst>
                <a:path w="1642" h="698" extrusionOk="0">
                  <a:moveTo>
                    <a:pt x="1342" y="0"/>
                  </a:moveTo>
                  <a:cubicBezTo>
                    <a:pt x="1308" y="0"/>
                    <a:pt x="1274" y="6"/>
                    <a:pt x="1243" y="16"/>
                  </a:cubicBezTo>
                  <a:cubicBezTo>
                    <a:pt x="888" y="61"/>
                    <a:pt x="577" y="105"/>
                    <a:pt x="222" y="149"/>
                  </a:cubicBezTo>
                  <a:cubicBezTo>
                    <a:pt x="89" y="194"/>
                    <a:pt x="0" y="371"/>
                    <a:pt x="45" y="504"/>
                  </a:cubicBezTo>
                  <a:cubicBezTo>
                    <a:pt x="79" y="640"/>
                    <a:pt x="164" y="698"/>
                    <a:pt x="282" y="698"/>
                  </a:cubicBezTo>
                  <a:cubicBezTo>
                    <a:pt x="318" y="698"/>
                    <a:pt x="358" y="692"/>
                    <a:pt x="400" y="682"/>
                  </a:cubicBezTo>
                  <a:cubicBezTo>
                    <a:pt x="710" y="638"/>
                    <a:pt x="1065" y="593"/>
                    <a:pt x="1376" y="549"/>
                  </a:cubicBezTo>
                  <a:cubicBezTo>
                    <a:pt x="1553" y="504"/>
                    <a:pt x="1642" y="327"/>
                    <a:pt x="1598" y="194"/>
                  </a:cubicBezTo>
                  <a:cubicBezTo>
                    <a:pt x="1564" y="58"/>
                    <a:pt x="1452" y="0"/>
                    <a:pt x="1342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3920350" y="2421025"/>
              <a:ext cx="44300" cy="16725"/>
            </a:xfrm>
            <a:custGeom>
              <a:avLst/>
              <a:gdLst/>
              <a:ahLst/>
              <a:cxnLst/>
              <a:rect l="l" t="t" r="r" b="b"/>
              <a:pathLst>
                <a:path w="1772" h="669" extrusionOk="0">
                  <a:moveTo>
                    <a:pt x="356" y="0"/>
                  </a:moveTo>
                  <a:cubicBezTo>
                    <a:pt x="1" y="0"/>
                    <a:pt x="1" y="533"/>
                    <a:pt x="356" y="577"/>
                  </a:cubicBezTo>
                  <a:cubicBezTo>
                    <a:pt x="710" y="621"/>
                    <a:pt x="1065" y="621"/>
                    <a:pt x="1376" y="666"/>
                  </a:cubicBezTo>
                  <a:cubicBezTo>
                    <a:pt x="1391" y="667"/>
                    <a:pt x="1405" y="668"/>
                    <a:pt x="1418" y="668"/>
                  </a:cubicBezTo>
                  <a:cubicBezTo>
                    <a:pt x="1772" y="668"/>
                    <a:pt x="1718" y="132"/>
                    <a:pt x="1376" y="89"/>
                  </a:cubicBezTo>
                  <a:cubicBezTo>
                    <a:pt x="1065" y="89"/>
                    <a:pt x="710" y="45"/>
                    <a:pt x="35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3772875" y="2665200"/>
              <a:ext cx="38750" cy="23000"/>
            </a:xfrm>
            <a:custGeom>
              <a:avLst/>
              <a:gdLst/>
              <a:ahLst/>
              <a:cxnLst/>
              <a:rect l="l" t="t" r="r" b="b"/>
              <a:pathLst>
                <a:path w="1550" h="920" extrusionOk="0">
                  <a:moveTo>
                    <a:pt x="1127" y="0"/>
                  </a:moveTo>
                  <a:cubicBezTo>
                    <a:pt x="1079" y="0"/>
                    <a:pt x="1028" y="12"/>
                    <a:pt x="975" y="39"/>
                  </a:cubicBezTo>
                  <a:cubicBezTo>
                    <a:pt x="753" y="127"/>
                    <a:pt x="531" y="260"/>
                    <a:pt x="265" y="393"/>
                  </a:cubicBezTo>
                  <a:cubicBezTo>
                    <a:pt x="1" y="544"/>
                    <a:pt x="154" y="920"/>
                    <a:pt x="424" y="920"/>
                  </a:cubicBezTo>
                  <a:cubicBezTo>
                    <a:pt x="471" y="920"/>
                    <a:pt x="522" y="908"/>
                    <a:pt x="575" y="882"/>
                  </a:cubicBezTo>
                  <a:cubicBezTo>
                    <a:pt x="797" y="748"/>
                    <a:pt x="1019" y="615"/>
                    <a:pt x="1285" y="527"/>
                  </a:cubicBezTo>
                  <a:cubicBezTo>
                    <a:pt x="1549" y="376"/>
                    <a:pt x="1397" y="0"/>
                    <a:pt x="112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3852700" y="2272375"/>
              <a:ext cx="49925" cy="15575"/>
            </a:xfrm>
            <a:custGeom>
              <a:avLst/>
              <a:gdLst/>
              <a:ahLst/>
              <a:cxnLst/>
              <a:rect l="l" t="t" r="r" b="b"/>
              <a:pathLst>
                <a:path w="1997" h="623" extrusionOk="0">
                  <a:moveTo>
                    <a:pt x="355" y="1"/>
                  </a:moveTo>
                  <a:cubicBezTo>
                    <a:pt x="0" y="1"/>
                    <a:pt x="0" y="533"/>
                    <a:pt x="355" y="578"/>
                  </a:cubicBezTo>
                  <a:cubicBezTo>
                    <a:pt x="754" y="578"/>
                    <a:pt x="1198" y="622"/>
                    <a:pt x="1642" y="622"/>
                  </a:cubicBezTo>
                  <a:cubicBezTo>
                    <a:pt x="1997" y="622"/>
                    <a:pt x="1997" y="90"/>
                    <a:pt x="1642" y="45"/>
                  </a:cubicBezTo>
                  <a:cubicBezTo>
                    <a:pt x="1198" y="45"/>
                    <a:pt x="754" y="1"/>
                    <a:pt x="355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3881550" y="2579625"/>
              <a:ext cx="68775" cy="15625"/>
            </a:xfrm>
            <a:custGeom>
              <a:avLst/>
              <a:gdLst/>
              <a:ahLst/>
              <a:cxnLst/>
              <a:rect l="l" t="t" r="r" b="b"/>
              <a:pathLst>
                <a:path w="2751" h="625" extrusionOk="0">
                  <a:moveTo>
                    <a:pt x="2396" y="1"/>
                  </a:moveTo>
                  <a:cubicBezTo>
                    <a:pt x="1686" y="45"/>
                    <a:pt x="1020" y="45"/>
                    <a:pt x="355" y="45"/>
                  </a:cubicBezTo>
                  <a:cubicBezTo>
                    <a:pt x="13" y="88"/>
                    <a:pt x="0" y="624"/>
                    <a:pt x="317" y="624"/>
                  </a:cubicBezTo>
                  <a:cubicBezTo>
                    <a:pt x="329" y="624"/>
                    <a:pt x="342" y="624"/>
                    <a:pt x="355" y="622"/>
                  </a:cubicBezTo>
                  <a:cubicBezTo>
                    <a:pt x="1020" y="622"/>
                    <a:pt x="1686" y="578"/>
                    <a:pt x="2396" y="578"/>
                  </a:cubicBezTo>
                  <a:cubicBezTo>
                    <a:pt x="2751" y="578"/>
                    <a:pt x="2751" y="1"/>
                    <a:pt x="2396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3620125" y="2020525"/>
              <a:ext cx="41450" cy="17900"/>
            </a:xfrm>
            <a:custGeom>
              <a:avLst/>
              <a:gdLst/>
              <a:ahLst/>
              <a:cxnLst/>
              <a:rect l="l" t="t" r="r" b="b"/>
              <a:pathLst>
                <a:path w="1658" h="716" extrusionOk="0">
                  <a:moveTo>
                    <a:pt x="477" y="1"/>
                  </a:moveTo>
                  <a:cubicBezTo>
                    <a:pt x="150" y="1"/>
                    <a:pt x="0" y="495"/>
                    <a:pt x="341" y="580"/>
                  </a:cubicBezTo>
                  <a:cubicBezTo>
                    <a:pt x="607" y="625"/>
                    <a:pt x="873" y="669"/>
                    <a:pt x="1140" y="713"/>
                  </a:cubicBezTo>
                  <a:cubicBezTo>
                    <a:pt x="1154" y="715"/>
                    <a:pt x="1168" y="716"/>
                    <a:pt x="1181" y="716"/>
                  </a:cubicBezTo>
                  <a:cubicBezTo>
                    <a:pt x="1508" y="716"/>
                    <a:pt x="1658" y="222"/>
                    <a:pt x="1317" y="136"/>
                  </a:cubicBezTo>
                  <a:cubicBezTo>
                    <a:pt x="1051" y="92"/>
                    <a:pt x="785" y="48"/>
                    <a:pt x="518" y="3"/>
                  </a:cubicBezTo>
                  <a:cubicBezTo>
                    <a:pt x="504" y="2"/>
                    <a:pt x="490" y="1"/>
                    <a:pt x="477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4386225" y="2253000"/>
              <a:ext cx="31075" cy="25000"/>
            </a:xfrm>
            <a:custGeom>
              <a:avLst/>
              <a:gdLst/>
              <a:ahLst/>
              <a:cxnLst/>
              <a:rect l="l" t="t" r="r" b="b"/>
              <a:pathLst>
                <a:path w="1243" h="1000" extrusionOk="0">
                  <a:moveTo>
                    <a:pt x="338" y="0"/>
                  </a:moveTo>
                  <a:cubicBezTo>
                    <a:pt x="242" y="0"/>
                    <a:pt x="147" y="68"/>
                    <a:pt x="89" y="155"/>
                  </a:cubicBezTo>
                  <a:cubicBezTo>
                    <a:pt x="0" y="288"/>
                    <a:pt x="89" y="465"/>
                    <a:pt x="178" y="554"/>
                  </a:cubicBezTo>
                  <a:cubicBezTo>
                    <a:pt x="399" y="687"/>
                    <a:pt x="577" y="820"/>
                    <a:pt x="754" y="953"/>
                  </a:cubicBezTo>
                  <a:cubicBezTo>
                    <a:pt x="801" y="985"/>
                    <a:pt x="854" y="1000"/>
                    <a:pt x="907" y="1000"/>
                  </a:cubicBezTo>
                  <a:cubicBezTo>
                    <a:pt x="1002" y="1000"/>
                    <a:pt x="1096" y="951"/>
                    <a:pt x="1154" y="865"/>
                  </a:cubicBezTo>
                  <a:cubicBezTo>
                    <a:pt x="1242" y="732"/>
                    <a:pt x="1198" y="554"/>
                    <a:pt x="1065" y="465"/>
                  </a:cubicBezTo>
                  <a:cubicBezTo>
                    <a:pt x="843" y="332"/>
                    <a:pt x="666" y="199"/>
                    <a:pt x="488" y="66"/>
                  </a:cubicBezTo>
                  <a:cubicBezTo>
                    <a:pt x="442" y="20"/>
                    <a:pt x="390" y="0"/>
                    <a:pt x="338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4083450" y="2687000"/>
              <a:ext cx="30850" cy="23400"/>
            </a:xfrm>
            <a:custGeom>
              <a:avLst/>
              <a:gdLst/>
              <a:ahLst/>
              <a:cxnLst/>
              <a:rect l="l" t="t" r="r" b="b"/>
              <a:pathLst>
                <a:path w="1234" h="936" extrusionOk="0">
                  <a:moveTo>
                    <a:pt x="859" y="1"/>
                  </a:moveTo>
                  <a:cubicBezTo>
                    <a:pt x="811" y="1"/>
                    <a:pt x="761" y="17"/>
                    <a:pt x="709" y="54"/>
                  </a:cubicBezTo>
                  <a:cubicBezTo>
                    <a:pt x="575" y="187"/>
                    <a:pt x="398" y="276"/>
                    <a:pt x="265" y="409"/>
                  </a:cubicBezTo>
                  <a:cubicBezTo>
                    <a:pt x="1" y="560"/>
                    <a:pt x="154" y="935"/>
                    <a:pt x="396" y="935"/>
                  </a:cubicBezTo>
                  <a:cubicBezTo>
                    <a:pt x="439" y="935"/>
                    <a:pt x="485" y="923"/>
                    <a:pt x="531" y="897"/>
                  </a:cubicBezTo>
                  <a:cubicBezTo>
                    <a:pt x="709" y="764"/>
                    <a:pt x="842" y="675"/>
                    <a:pt x="975" y="542"/>
                  </a:cubicBezTo>
                  <a:cubicBezTo>
                    <a:pt x="1233" y="394"/>
                    <a:pt x="1092" y="1"/>
                    <a:pt x="859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4494725" y="2382800"/>
              <a:ext cx="32575" cy="18775"/>
            </a:xfrm>
            <a:custGeom>
              <a:avLst/>
              <a:gdLst/>
              <a:ahLst/>
              <a:cxnLst/>
              <a:rect l="l" t="t" r="r" b="b"/>
              <a:pathLst>
                <a:path w="1303" h="751" extrusionOk="0">
                  <a:moveTo>
                    <a:pt x="350" y="1"/>
                  </a:moveTo>
                  <a:cubicBezTo>
                    <a:pt x="75" y="1"/>
                    <a:pt x="0" y="473"/>
                    <a:pt x="319" y="553"/>
                  </a:cubicBezTo>
                  <a:cubicBezTo>
                    <a:pt x="496" y="597"/>
                    <a:pt x="674" y="686"/>
                    <a:pt x="851" y="731"/>
                  </a:cubicBezTo>
                  <a:cubicBezTo>
                    <a:pt x="887" y="744"/>
                    <a:pt x="922" y="750"/>
                    <a:pt x="953" y="750"/>
                  </a:cubicBezTo>
                  <a:cubicBezTo>
                    <a:pt x="1228" y="750"/>
                    <a:pt x="1303" y="278"/>
                    <a:pt x="984" y="198"/>
                  </a:cubicBezTo>
                  <a:cubicBezTo>
                    <a:pt x="807" y="109"/>
                    <a:pt x="629" y="65"/>
                    <a:pt x="452" y="21"/>
                  </a:cubicBezTo>
                  <a:cubicBezTo>
                    <a:pt x="415" y="7"/>
                    <a:pt x="381" y="1"/>
                    <a:pt x="350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4388425" y="2626925"/>
              <a:ext cx="33300" cy="17075"/>
            </a:xfrm>
            <a:custGeom>
              <a:avLst/>
              <a:gdLst/>
              <a:ahLst/>
              <a:cxnLst/>
              <a:rect l="l" t="t" r="r" b="b"/>
              <a:pathLst>
                <a:path w="1332" h="683" extrusionOk="0">
                  <a:moveTo>
                    <a:pt x="1076" y="1"/>
                  </a:moveTo>
                  <a:cubicBezTo>
                    <a:pt x="1042" y="1"/>
                    <a:pt x="1008" y="6"/>
                    <a:pt x="977" y="17"/>
                  </a:cubicBezTo>
                  <a:cubicBezTo>
                    <a:pt x="711" y="61"/>
                    <a:pt x="444" y="61"/>
                    <a:pt x="223" y="105"/>
                  </a:cubicBezTo>
                  <a:cubicBezTo>
                    <a:pt x="45" y="150"/>
                    <a:pt x="1" y="327"/>
                    <a:pt x="1" y="460"/>
                  </a:cubicBezTo>
                  <a:cubicBezTo>
                    <a:pt x="45" y="638"/>
                    <a:pt x="223" y="682"/>
                    <a:pt x="356" y="682"/>
                  </a:cubicBezTo>
                  <a:cubicBezTo>
                    <a:pt x="622" y="638"/>
                    <a:pt x="844" y="593"/>
                    <a:pt x="1110" y="549"/>
                  </a:cubicBezTo>
                  <a:cubicBezTo>
                    <a:pt x="1287" y="505"/>
                    <a:pt x="1332" y="327"/>
                    <a:pt x="1332" y="194"/>
                  </a:cubicBezTo>
                  <a:cubicBezTo>
                    <a:pt x="1298" y="59"/>
                    <a:pt x="1186" y="1"/>
                    <a:pt x="1076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4502725" y="2513225"/>
              <a:ext cx="38750" cy="23025"/>
            </a:xfrm>
            <a:custGeom>
              <a:avLst/>
              <a:gdLst/>
              <a:ahLst/>
              <a:cxnLst/>
              <a:rect l="l" t="t" r="r" b="b"/>
              <a:pathLst>
                <a:path w="1550" h="921" extrusionOk="0">
                  <a:moveTo>
                    <a:pt x="1112" y="1"/>
                  </a:moveTo>
                  <a:cubicBezTo>
                    <a:pt x="1068" y="1"/>
                    <a:pt x="1021" y="13"/>
                    <a:pt x="975" y="39"/>
                  </a:cubicBezTo>
                  <a:cubicBezTo>
                    <a:pt x="753" y="128"/>
                    <a:pt x="487" y="261"/>
                    <a:pt x="265" y="394"/>
                  </a:cubicBezTo>
                  <a:cubicBezTo>
                    <a:pt x="1" y="545"/>
                    <a:pt x="154" y="920"/>
                    <a:pt x="424" y="920"/>
                  </a:cubicBezTo>
                  <a:cubicBezTo>
                    <a:pt x="471" y="920"/>
                    <a:pt x="522" y="909"/>
                    <a:pt x="575" y="882"/>
                  </a:cubicBezTo>
                  <a:cubicBezTo>
                    <a:pt x="797" y="749"/>
                    <a:pt x="1019" y="616"/>
                    <a:pt x="1285" y="527"/>
                  </a:cubicBezTo>
                  <a:cubicBezTo>
                    <a:pt x="1549" y="376"/>
                    <a:pt x="1364" y="1"/>
                    <a:pt x="1112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4370475" y="2408325"/>
              <a:ext cx="32725" cy="18750"/>
            </a:xfrm>
            <a:custGeom>
              <a:avLst/>
              <a:gdLst/>
              <a:ahLst/>
              <a:cxnLst/>
              <a:rect l="l" t="t" r="r" b="b"/>
              <a:pathLst>
                <a:path w="1309" h="750" extrusionOk="0">
                  <a:moveTo>
                    <a:pt x="362" y="0"/>
                  </a:moveTo>
                  <a:cubicBezTo>
                    <a:pt x="111" y="0"/>
                    <a:pt x="1" y="473"/>
                    <a:pt x="319" y="553"/>
                  </a:cubicBezTo>
                  <a:cubicBezTo>
                    <a:pt x="497" y="641"/>
                    <a:pt x="674" y="686"/>
                    <a:pt x="852" y="730"/>
                  </a:cubicBezTo>
                  <a:cubicBezTo>
                    <a:pt x="888" y="744"/>
                    <a:pt x="922" y="750"/>
                    <a:pt x="954" y="750"/>
                  </a:cubicBezTo>
                  <a:cubicBezTo>
                    <a:pt x="1229" y="750"/>
                    <a:pt x="1308" y="277"/>
                    <a:pt x="1029" y="198"/>
                  </a:cubicBezTo>
                  <a:cubicBezTo>
                    <a:pt x="852" y="153"/>
                    <a:pt x="674" y="65"/>
                    <a:pt x="453" y="20"/>
                  </a:cubicBezTo>
                  <a:cubicBezTo>
                    <a:pt x="421" y="6"/>
                    <a:pt x="390" y="0"/>
                    <a:pt x="362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4163275" y="2276775"/>
              <a:ext cx="31075" cy="24525"/>
            </a:xfrm>
            <a:custGeom>
              <a:avLst/>
              <a:gdLst/>
              <a:ahLst/>
              <a:cxnLst/>
              <a:rect l="l" t="t" r="r" b="b"/>
              <a:pathLst>
                <a:path w="1243" h="981" extrusionOk="0">
                  <a:moveTo>
                    <a:pt x="336" y="1"/>
                  </a:moveTo>
                  <a:cubicBezTo>
                    <a:pt x="240" y="1"/>
                    <a:pt x="146" y="50"/>
                    <a:pt x="89" y="135"/>
                  </a:cubicBezTo>
                  <a:cubicBezTo>
                    <a:pt x="0" y="269"/>
                    <a:pt x="44" y="446"/>
                    <a:pt x="178" y="535"/>
                  </a:cubicBezTo>
                  <a:cubicBezTo>
                    <a:pt x="399" y="668"/>
                    <a:pt x="577" y="801"/>
                    <a:pt x="754" y="934"/>
                  </a:cubicBezTo>
                  <a:cubicBezTo>
                    <a:pt x="802" y="966"/>
                    <a:pt x="854" y="980"/>
                    <a:pt x="907" y="980"/>
                  </a:cubicBezTo>
                  <a:cubicBezTo>
                    <a:pt x="1002" y="980"/>
                    <a:pt x="1096" y="931"/>
                    <a:pt x="1154" y="845"/>
                  </a:cubicBezTo>
                  <a:cubicBezTo>
                    <a:pt x="1242" y="712"/>
                    <a:pt x="1154" y="535"/>
                    <a:pt x="1065" y="446"/>
                  </a:cubicBezTo>
                  <a:cubicBezTo>
                    <a:pt x="843" y="313"/>
                    <a:pt x="666" y="180"/>
                    <a:pt x="488" y="47"/>
                  </a:cubicBezTo>
                  <a:cubicBezTo>
                    <a:pt x="441" y="15"/>
                    <a:pt x="388" y="1"/>
                    <a:pt x="336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4271525" y="2406350"/>
              <a:ext cx="32825" cy="18525"/>
            </a:xfrm>
            <a:custGeom>
              <a:avLst/>
              <a:gdLst/>
              <a:ahLst/>
              <a:cxnLst/>
              <a:rect l="l" t="t" r="r" b="b"/>
              <a:pathLst>
                <a:path w="1313" h="741" extrusionOk="0">
                  <a:moveTo>
                    <a:pt x="384" y="0"/>
                  </a:moveTo>
                  <a:cubicBezTo>
                    <a:pt x="89" y="0"/>
                    <a:pt x="1" y="461"/>
                    <a:pt x="329" y="543"/>
                  </a:cubicBezTo>
                  <a:cubicBezTo>
                    <a:pt x="506" y="632"/>
                    <a:pt x="684" y="676"/>
                    <a:pt x="861" y="720"/>
                  </a:cubicBezTo>
                  <a:cubicBezTo>
                    <a:pt x="898" y="734"/>
                    <a:pt x="932" y="740"/>
                    <a:pt x="963" y="740"/>
                  </a:cubicBezTo>
                  <a:cubicBezTo>
                    <a:pt x="1238" y="740"/>
                    <a:pt x="1313" y="268"/>
                    <a:pt x="994" y="188"/>
                  </a:cubicBezTo>
                  <a:cubicBezTo>
                    <a:pt x="817" y="144"/>
                    <a:pt x="639" y="55"/>
                    <a:pt x="462" y="10"/>
                  </a:cubicBezTo>
                  <a:cubicBezTo>
                    <a:pt x="435" y="4"/>
                    <a:pt x="409" y="0"/>
                    <a:pt x="384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4165475" y="2650325"/>
              <a:ext cx="33300" cy="16950"/>
            </a:xfrm>
            <a:custGeom>
              <a:avLst/>
              <a:gdLst/>
              <a:ahLst/>
              <a:cxnLst/>
              <a:rect l="l" t="t" r="r" b="b"/>
              <a:pathLst>
                <a:path w="1332" h="678" extrusionOk="0">
                  <a:moveTo>
                    <a:pt x="1051" y="1"/>
                  </a:moveTo>
                  <a:cubicBezTo>
                    <a:pt x="1025" y="1"/>
                    <a:pt x="1001" y="5"/>
                    <a:pt x="977" y="12"/>
                  </a:cubicBezTo>
                  <a:cubicBezTo>
                    <a:pt x="711" y="57"/>
                    <a:pt x="445" y="101"/>
                    <a:pt x="223" y="101"/>
                  </a:cubicBezTo>
                  <a:cubicBezTo>
                    <a:pt x="45" y="145"/>
                    <a:pt x="1" y="323"/>
                    <a:pt x="1" y="456"/>
                  </a:cubicBezTo>
                  <a:cubicBezTo>
                    <a:pt x="45" y="634"/>
                    <a:pt x="223" y="678"/>
                    <a:pt x="356" y="678"/>
                  </a:cubicBezTo>
                  <a:cubicBezTo>
                    <a:pt x="622" y="634"/>
                    <a:pt x="844" y="589"/>
                    <a:pt x="1110" y="545"/>
                  </a:cubicBezTo>
                  <a:cubicBezTo>
                    <a:pt x="1288" y="545"/>
                    <a:pt x="1332" y="323"/>
                    <a:pt x="1332" y="190"/>
                  </a:cubicBezTo>
                  <a:cubicBezTo>
                    <a:pt x="1295" y="80"/>
                    <a:pt x="1169" y="1"/>
                    <a:pt x="1051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3946975" y="2914200"/>
              <a:ext cx="34400" cy="17075"/>
            </a:xfrm>
            <a:custGeom>
              <a:avLst/>
              <a:gdLst/>
              <a:ahLst/>
              <a:cxnLst/>
              <a:rect l="l" t="t" r="r" b="b"/>
              <a:pathLst>
                <a:path w="1376" h="683" extrusionOk="0">
                  <a:moveTo>
                    <a:pt x="1114" y="1"/>
                  </a:moveTo>
                  <a:cubicBezTo>
                    <a:pt x="1084" y="1"/>
                    <a:pt x="1052" y="6"/>
                    <a:pt x="1021" y="17"/>
                  </a:cubicBezTo>
                  <a:cubicBezTo>
                    <a:pt x="755" y="17"/>
                    <a:pt x="488" y="61"/>
                    <a:pt x="267" y="106"/>
                  </a:cubicBezTo>
                  <a:cubicBezTo>
                    <a:pt x="89" y="150"/>
                    <a:pt x="0" y="328"/>
                    <a:pt x="45" y="461"/>
                  </a:cubicBezTo>
                  <a:cubicBezTo>
                    <a:pt x="89" y="638"/>
                    <a:pt x="267" y="682"/>
                    <a:pt x="400" y="682"/>
                  </a:cubicBezTo>
                  <a:cubicBezTo>
                    <a:pt x="666" y="638"/>
                    <a:pt x="888" y="594"/>
                    <a:pt x="1154" y="549"/>
                  </a:cubicBezTo>
                  <a:cubicBezTo>
                    <a:pt x="1287" y="505"/>
                    <a:pt x="1376" y="328"/>
                    <a:pt x="1331" y="194"/>
                  </a:cubicBezTo>
                  <a:cubicBezTo>
                    <a:pt x="1298" y="59"/>
                    <a:pt x="1212" y="1"/>
                    <a:pt x="1114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4279775" y="2536525"/>
              <a:ext cx="38575" cy="23025"/>
            </a:xfrm>
            <a:custGeom>
              <a:avLst/>
              <a:gdLst/>
              <a:ahLst/>
              <a:cxnLst/>
              <a:rect l="l" t="t" r="r" b="b"/>
              <a:pathLst>
                <a:path w="1543" h="921" extrusionOk="0">
                  <a:moveTo>
                    <a:pt x="1112" y="1"/>
                  </a:moveTo>
                  <a:cubicBezTo>
                    <a:pt x="1068" y="1"/>
                    <a:pt x="1021" y="12"/>
                    <a:pt x="975" y="39"/>
                  </a:cubicBezTo>
                  <a:cubicBezTo>
                    <a:pt x="753" y="172"/>
                    <a:pt x="487" y="261"/>
                    <a:pt x="265" y="394"/>
                  </a:cubicBezTo>
                  <a:cubicBezTo>
                    <a:pt x="1" y="545"/>
                    <a:pt x="154" y="920"/>
                    <a:pt x="424" y="920"/>
                  </a:cubicBezTo>
                  <a:cubicBezTo>
                    <a:pt x="471" y="920"/>
                    <a:pt x="522" y="908"/>
                    <a:pt x="576" y="882"/>
                  </a:cubicBezTo>
                  <a:cubicBezTo>
                    <a:pt x="797" y="749"/>
                    <a:pt x="1019" y="660"/>
                    <a:pt x="1241" y="527"/>
                  </a:cubicBezTo>
                  <a:cubicBezTo>
                    <a:pt x="1543" y="376"/>
                    <a:pt x="1364" y="1"/>
                    <a:pt x="1112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4147300" y="2431850"/>
              <a:ext cx="32875" cy="18550"/>
            </a:xfrm>
            <a:custGeom>
              <a:avLst/>
              <a:gdLst/>
              <a:ahLst/>
              <a:cxnLst/>
              <a:rect l="l" t="t" r="r" b="b"/>
              <a:pathLst>
                <a:path w="1315" h="742" extrusionOk="0">
                  <a:moveTo>
                    <a:pt x="393" y="1"/>
                  </a:moveTo>
                  <a:cubicBezTo>
                    <a:pt x="127" y="1"/>
                    <a:pt x="1" y="465"/>
                    <a:pt x="329" y="588"/>
                  </a:cubicBezTo>
                  <a:cubicBezTo>
                    <a:pt x="506" y="632"/>
                    <a:pt x="683" y="676"/>
                    <a:pt x="861" y="721"/>
                  </a:cubicBezTo>
                  <a:cubicBezTo>
                    <a:pt x="900" y="735"/>
                    <a:pt x="936" y="742"/>
                    <a:pt x="969" y="742"/>
                  </a:cubicBezTo>
                  <a:cubicBezTo>
                    <a:pt x="1240" y="742"/>
                    <a:pt x="1315" y="307"/>
                    <a:pt x="1038" y="188"/>
                  </a:cubicBezTo>
                  <a:cubicBezTo>
                    <a:pt x="861" y="144"/>
                    <a:pt x="683" y="55"/>
                    <a:pt x="462" y="11"/>
                  </a:cubicBezTo>
                  <a:cubicBezTo>
                    <a:pt x="438" y="4"/>
                    <a:pt x="415" y="1"/>
                    <a:pt x="393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5144450" y="1702550"/>
              <a:ext cx="17500" cy="22000"/>
            </a:xfrm>
            <a:custGeom>
              <a:avLst/>
              <a:gdLst/>
              <a:ahLst/>
              <a:cxnLst/>
              <a:rect l="l" t="t" r="r" b="b"/>
              <a:pathLst>
                <a:path w="700" h="880" extrusionOk="0">
                  <a:moveTo>
                    <a:pt x="432" y="0"/>
                  </a:moveTo>
                  <a:cubicBezTo>
                    <a:pt x="371" y="0"/>
                    <a:pt x="314" y="35"/>
                    <a:pt x="285" y="122"/>
                  </a:cubicBezTo>
                  <a:cubicBezTo>
                    <a:pt x="196" y="255"/>
                    <a:pt x="152" y="432"/>
                    <a:pt x="63" y="566"/>
                  </a:cubicBezTo>
                  <a:cubicBezTo>
                    <a:pt x="0" y="722"/>
                    <a:pt x="159" y="879"/>
                    <a:pt x="289" y="879"/>
                  </a:cubicBezTo>
                  <a:cubicBezTo>
                    <a:pt x="343" y="879"/>
                    <a:pt x="392" y="852"/>
                    <a:pt x="418" y="787"/>
                  </a:cubicBezTo>
                  <a:cubicBezTo>
                    <a:pt x="507" y="610"/>
                    <a:pt x="551" y="477"/>
                    <a:pt x="640" y="299"/>
                  </a:cubicBezTo>
                  <a:cubicBezTo>
                    <a:pt x="700" y="150"/>
                    <a:pt x="558" y="0"/>
                    <a:pt x="432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5077800" y="1797925"/>
              <a:ext cx="11675" cy="19150"/>
            </a:xfrm>
            <a:custGeom>
              <a:avLst/>
              <a:gdLst/>
              <a:ahLst/>
              <a:cxnLst/>
              <a:rect l="l" t="t" r="r" b="b"/>
              <a:pathLst>
                <a:path w="467" h="766" extrusionOk="0">
                  <a:moveTo>
                    <a:pt x="267" y="0"/>
                  </a:moveTo>
                  <a:cubicBezTo>
                    <a:pt x="167" y="0"/>
                    <a:pt x="67" y="56"/>
                    <a:pt x="67" y="167"/>
                  </a:cubicBezTo>
                  <a:cubicBezTo>
                    <a:pt x="23" y="300"/>
                    <a:pt x="23" y="433"/>
                    <a:pt x="23" y="566"/>
                  </a:cubicBezTo>
                  <a:cubicBezTo>
                    <a:pt x="0" y="699"/>
                    <a:pt x="89" y="766"/>
                    <a:pt x="189" y="766"/>
                  </a:cubicBezTo>
                  <a:cubicBezTo>
                    <a:pt x="289" y="766"/>
                    <a:pt x="400" y="699"/>
                    <a:pt x="422" y="566"/>
                  </a:cubicBezTo>
                  <a:cubicBezTo>
                    <a:pt x="422" y="433"/>
                    <a:pt x="422" y="300"/>
                    <a:pt x="466" y="167"/>
                  </a:cubicBezTo>
                  <a:cubicBezTo>
                    <a:pt x="466" y="56"/>
                    <a:pt x="366" y="0"/>
                    <a:pt x="26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4892875" y="1761800"/>
              <a:ext cx="17150" cy="21825"/>
            </a:xfrm>
            <a:custGeom>
              <a:avLst/>
              <a:gdLst/>
              <a:ahLst/>
              <a:cxnLst/>
              <a:rect l="l" t="t" r="r" b="b"/>
              <a:pathLst>
                <a:path w="686" h="873" extrusionOk="0">
                  <a:moveTo>
                    <a:pt x="253" y="0"/>
                  </a:moveTo>
                  <a:cubicBezTo>
                    <a:pt x="126" y="0"/>
                    <a:pt x="1" y="102"/>
                    <a:pt x="54" y="236"/>
                  </a:cubicBezTo>
                  <a:cubicBezTo>
                    <a:pt x="143" y="414"/>
                    <a:pt x="188" y="591"/>
                    <a:pt x="232" y="725"/>
                  </a:cubicBezTo>
                  <a:cubicBezTo>
                    <a:pt x="284" y="829"/>
                    <a:pt x="371" y="872"/>
                    <a:pt x="452" y="872"/>
                  </a:cubicBezTo>
                  <a:cubicBezTo>
                    <a:pt x="576" y="872"/>
                    <a:pt x="685" y="770"/>
                    <a:pt x="631" y="636"/>
                  </a:cubicBezTo>
                  <a:cubicBezTo>
                    <a:pt x="587" y="458"/>
                    <a:pt x="498" y="281"/>
                    <a:pt x="454" y="148"/>
                  </a:cubicBezTo>
                  <a:cubicBezTo>
                    <a:pt x="419" y="43"/>
                    <a:pt x="336" y="0"/>
                    <a:pt x="253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4984000" y="1825025"/>
              <a:ext cx="22350" cy="20700"/>
            </a:xfrm>
            <a:custGeom>
              <a:avLst/>
              <a:gdLst/>
              <a:ahLst/>
              <a:cxnLst/>
              <a:rect l="l" t="t" r="r" b="b"/>
              <a:pathLst>
                <a:path w="894" h="828" extrusionOk="0">
                  <a:moveTo>
                    <a:pt x="271" y="0"/>
                  </a:moveTo>
                  <a:cubicBezTo>
                    <a:pt x="125" y="0"/>
                    <a:pt x="0" y="189"/>
                    <a:pt x="136" y="325"/>
                  </a:cubicBezTo>
                  <a:lnTo>
                    <a:pt x="491" y="769"/>
                  </a:lnTo>
                  <a:cubicBezTo>
                    <a:pt x="533" y="810"/>
                    <a:pt x="579" y="827"/>
                    <a:pt x="623" y="827"/>
                  </a:cubicBezTo>
                  <a:cubicBezTo>
                    <a:pt x="769" y="827"/>
                    <a:pt x="894" y="639"/>
                    <a:pt x="758" y="503"/>
                  </a:cubicBezTo>
                  <a:cubicBezTo>
                    <a:pt x="624" y="325"/>
                    <a:pt x="536" y="192"/>
                    <a:pt x="403" y="59"/>
                  </a:cubicBezTo>
                  <a:cubicBezTo>
                    <a:pt x="361" y="18"/>
                    <a:pt x="315" y="0"/>
                    <a:pt x="27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5041750" y="1717225"/>
              <a:ext cx="11125" cy="19175"/>
            </a:xfrm>
            <a:custGeom>
              <a:avLst/>
              <a:gdLst/>
              <a:ahLst/>
              <a:cxnLst/>
              <a:rect l="l" t="t" r="r" b="b"/>
              <a:pathLst>
                <a:path w="445" h="767" extrusionOk="0">
                  <a:moveTo>
                    <a:pt x="244" y="1"/>
                  </a:moveTo>
                  <a:cubicBezTo>
                    <a:pt x="145" y="1"/>
                    <a:pt x="45" y="67"/>
                    <a:pt x="45" y="200"/>
                  </a:cubicBezTo>
                  <a:cubicBezTo>
                    <a:pt x="45" y="333"/>
                    <a:pt x="0" y="467"/>
                    <a:pt x="0" y="600"/>
                  </a:cubicBezTo>
                  <a:cubicBezTo>
                    <a:pt x="0" y="711"/>
                    <a:pt x="89" y="766"/>
                    <a:pt x="183" y="766"/>
                  </a:cubicBezTo>
                  <a:cubicBezTo>
                    <a:pt x="278" y="766"/>
                    <a:pt x="377" y="711"/>
                    <a:pt x="400" y="600"/>
                  </a:cubicBezTo>
                  <a:cubicBezTo>
                    <a:pt x="400" y="467"/>
                    <a:pt x="400" y="333"/>
                    <a:pt x="444" y="200"/>
                  </a:cubicBezTo>
                  <a:cubicBezTo>
                    <a:pt x="444" y="67"/>
                    <a:pt x="344" y="1"/>
                    <a:pt x="244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5027875" y="1649575"/>
              <a:ext cx="11125" cy="18875"/>
            </a:xfrm>
            <a:custGeom>
              <a:avLst/>
              <a:gdLst/>
              <a:ahLst/>
              <a:cxnLst/>
              <a:rect l="l" t="t" r="r" b="b"/>
              <a:pathLst>
                <a:path w="445" h="755" extrusionOk="0">
                  <a:moveTo>
                    <a:pt x="256" y="0"/>
                  </a:moveTo>
                  <a:cubicBezTo>
                    <a:pt x="156" y="0"/>
                    <a:pt x="45" y="67"/>
                    <a:pt x="23" y="200"/>
                  </a:cubicBezTo>
                  <a:cubicBezTo>
                    <a:pt x="23" y="333"/>
                    <a:pt x="23" y="422"/>
                    <a:pt x="23" y="555"/>
                  </a:cubicBezTo>
                  <a:cubicBezTo>
                    <a:pt x="1" y="688"/>
                    <a:pt x="90" y="755"/>
                    <a:pt x="184" y="755"/>
                  </a:cubicBezTo>
                  <a:cubicBezTo>
                    <a:pt x="278" y="755"/>
                    <a:pt x="378" y="688"/>
                    <a:pt x="378" y="555"/>
                  </a:cubicBezTo>
                  <a:cubicBezTo>
                    <a:pt x="422" y="422"/>
                    <a:pt x="422" y="333"/>
                    <a:pt x="422" y="200"/>
                  </a:cubicBezTo>
                  <a:cubicBezTo>
                    <a:pt x="444" y="67"/>
                    <a:pt x="356" y="0"/>
                    <a:pt x="25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4933825" y="1676400"/>
              <a:ext cx="21725" cy="21150"/>
            </a:xfrm>
            <a:custGeom>
              <a:avLst/>
              <a:gdLst/>
              <a:ahLst/>
              <a:cxnLst/>
              <a:rect l="l" t="t" r="r" b="b"/>
              <a:pathLst>
                <a:path w="869" h="846" extrusionOk="0">
                  <a:moveTo>
                    <a:pt x="281" y="0"/>
                  </a:moveTo>
                  <a:cubicBezTo>
                    <a:pt x="133" y="0"/>
                    <a:pt x="0" y="189"/>
                    <a:pt x="102" y="325"/>
                  </a:cubicBezTo>
                  <a:cubicBezTo>
                    <a:pt x="236" y="502"/>
                    <a:pt x="369" y="635"/>
                    <a:pt x="457" y="769"/>
                  </a:cubicBezTo>
                  <a:cubicBezTo>
                    <a:pt x="501" y="823"/>
                    <a:pt x="550" y="846"/>
                    <a:pt x="597" y="846"/>
                  </a:cubicBezTo>
                  <a:cubicBezTo>
                    <a:pt x="742" y="846"/>
                    <a:pt x="868" y="636"/>
                    <a:pt x="768" y="502"/>
                  </a:cubicBezTo>
                  <a:cubicBezTo>
                    <a:pt x="635" y="369"/>
                    <a:pt x="502" y="192"/>
                    <a:pt x="413" y="59"/>
                  </a:cubicBezTo>
                  <a:cubicBezTo>
                    <a:pt x="372" y="17"/>
                    <a:pt x="326" y="0"/>
                    <a:pt x="28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3394600" y="2850425"/>
              <a:ext cx="64125" cy="23375"/>
            </a:xfrm>
            <a:custGeom>
              <a:avLst/>
              <a:gdLst/>
              <a:ahLst/>
              <a:cxnLst/>
              <a:rect l="l" t="t" r="r" b="b"/>
              <a:pathLst>
                <a:path w="2565" h="935" extrusionOk="0">
                  <a:moveTo>
                    <a:pt x="2134" y="1"/>
                  </a:moveTo>
                  <a:cubicBezTo>
                    <a:pt x="2090" y="1"/>
                    <a:pt x="2043" y="12"/>
                    <a:pt x="1997" y="39"/>
                  </a:cubicBezTo>
                  <a:cubicBezTo>
                    <a:pt x="1464" y="305"/>
                    <a:pt x="932" y="394"/>
                    <a:pt x="355" y="394"/>
                  </a:cubicBezTo>
                  <a:cubicBezTo>
                    <a:pt x="342" y="392"/>
                    <a:pt x="329" y="391"/>
                    <a:pt x="317" y="391"/>
                  </a:cubicBezTo>
                  <a:cubicBezTo>
                    <a:pt x="1" y="391"/>
                    <a:pt x="13" y="926"/>
                    <a:pt x="355" y="926"/>
                  </a:cubicBezTo>
                  <a:cubicBezTo>
                    <a:pt x="444" y="932"/>
                    <a:pt x="531" y="935"/>
                    <a:pt x="617" y="935"/>
                  </a:cubicBezTo>
                  <a:cubicBezTo>
                    <a:pt x="1220" y="935"/>
                    <a:pt x="1758" y="799"/>
                    <a:pt x="2263" y="527"/>
                  </a:cubicBezTo>
                  <a:cubicBezTo>
                    <a:pt x="2565" y="376"/>
                    <a:pt x="2386" y="1"/>
                    <a:pt x="2134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3753725" y="2818725"/>
              <a:ext cx="49275" cy="25450"/>
            </a:xfrm>
            <a:custGeom>
              <a:avLst/>
              <a:gdLst/>
              <a:ahLst/>
              <a:cxnLst/>
              <a:rect l="l" t="t" r="r" b="b"/>
              <a:pathLst>
                <a:path w="1971" h="1018" extrusionOk="0">
                  <a:moveTo>
                    <a:pt x="1610" y="0"/>
                  </a:moveTo>
                  <a:cubicBezTo>
                    <a:pt x="1581" y="0"/>
                    <a:pt x="1551" y="7"/>
                    <a:pt x="1519" y="20"/>
                  </a:cubicBezTo>
                  <a:cubicBezTo>
                    <a:pt x="1120" y="153"/>
                    <a:pt x="720" y="331"/>
                    <a:pt x="277" y="464"/>
                  </a:cubicBezTo>
                  <a:cubicBezTo>
                    <a:pt x="0" y="583"/>
                    <a:pt x="75" y="1018"/>
                    <a:pt x="346" y="1018"/>
                  </a:cubicBezTo>
                  <a:cubicBezTo>
                    <a:pt x="379" y="1018"/>
                    <a:pt x="415" y="1011"/>
                    <a:pt x="454" y="996"/>
                  </a:cubicBezTo>
                  <a:cubicBezTo>
                    <a:pt x="853" y="863"/>
                    <a:pt x="1253" y="730"/>
                    <a:pt x="1652" y="553"/>
                  </a:cubicBezTo>
                  <a:cubicBezTo>
                    <a:pt x="1971" y="473"/>
                    <a:pt x="1860" y="0"/>
                    <a:pt x="1610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2916525" y="2946725"/>
              <a:ext cx="75450" cy="16725"/>
            </a:xfrm>
            <a:custGeom>
              <a:avLst/>
              <a:gdLst/>
              <a:ahLst/>
              <a:cxnLst/>
              <a:rect l="l" t="t" r="r" b="b"/>
              <a:pathLst>
                <a:path w="3018" h="669" extrusionOk="0">
                  <a:moveTo>
                    <a:pt x="2701" y="0"/>
                  </a:moveTo>
                  <a:cubicBezTo>
                    <a:pt x="2689" y="0"/>
                    <a:pt x="2676" y="1"/>
                    <a:pt x="2663" y="3"/>
                  </a:cubicBezTo>
                  <a:cubicBezTo>
                    <a:pt x="1909" y="47"/>
                    <a:pt x="1154" y="47"/>
                    <a:pt x="400" y="91"/>
                  </a:cubicBezTo>
                  <a:cubicBezTo>
                    <a:pt x="1" y="136"/>
                    <a:pt x="1" y="668"/>
                    <a:pt x="400" y="668"/>
                  </a:cubicBezTo>
                  <a:cubicBezTo>
                    <a:pt x="1154" y="624"/>
                    <a:pt x="1909" y="579"/>
                    <a:pt x="2663" y="579"/>
                  </a:cubicBezTo>
                  <a:cubicBezTo>
                    <a:pt x="3005" y="537"/>
                    <a:pt x="3017" y="0"/>
                    <a:pt x="270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2929850" y="2702750"/>
              <a:ext cx="44375" cy="16725"/>
            </a:xfrm>
            <a:custGeom>
              <a:avLst/>
              <a:gdLst/>
              <a:ahLst/>
              <a:cxnLst/>
              <a:rect l="l" t="t" r="r" b="b"/>
              <a:pathLst>
                <a:path w="1775" h="669" extrusionOk="0">
                  <a:moveTo>
                    <a:pt x="355" y="1"/>
                  </a:moveTo>
                  <a:cubicBezTo>
                    <a:pt x="0" y="1"/>
                    <a:pt x="0" y="533"/>
                    <a:pt x="355" y="577"/>
                  </a:cubicBezTo>
                  <a:cubicBezTo>
                    <a:pt x="710" y="622"/>
                    <a:pt x="1065" y="666"/>
                    <a:pt x="1420" y="666"/>
                  </a:cubicBezTo>
                  <a:cubicBezTo>
                    <a:pt x="1433" y="668"/>
                    <a:pt x="1446" y="669"/>
                    <a:pt x="1458" y="669"/>
                  </a:cubicBezTo>
                  <a:cubicBezTo>
                    <a:pt x="1774" y="669"/>
                    <a:pt x="1762" y="132"/>
                    <a:pt x="1420" y="89"/>
                  </a:cubicBezTo>
                  <a:cubicBezTo>
                    <a:pt x="1065" y="89"/>
                    <a:pt x="710" y="45"/>
                    <a:pt x="355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3609575" y="3009100"/>
              <a:ext cx="38925" cy="23675"/>
            </a:xfrm>
            <a:custGeom>
              <a:avLst/>
              <a:gdLst/>
              <a:ahLst/>
              <a:cxnLst/>
              <a:rect l="l" t="t" r="r" b="b"/>
              <a:pathLst>
                <a:path w="1557" h="947" extrusionOk="0">
                  <a:moveTo>
                    <a:pt x="1114" y="1"/>
                  </a:moveTo>
                  <a:cubicBezTo>
                    <a:pt x="1072" y="1"/>
                    <a:pt x="1028" y="12"/>
                    <a:pt x="985" y="37"/>
                  </a:cubicBezTo>
                  <a:cubicBezTo>
                    <a:pt x="763" y="170"/>
                    <a:pt x="497" y="303"/>
                    <a:pt x="275" y="392"/>
                  </a:cubicBezTo>
                  <a:cubicBezTo>
                    <a:pt x="1" y="548"/>
                    <a:pt x="176" y="947"/>
                    <a:pt x="434" y="947"/>
                  </a:cubicBezTo>
                  <a:cubicBezTo>
                    <a:pt x="469" y="947"/>
                    <a:pt x="505" y="940"/>
                    <a:pt x="541" y="924"/>
                  </a:cubicBezTo>
                  <a:cubicBezTo>
                    <a:pt x="807" y="791"/>
                    <a:pt x="1029" y="658"/>
                    <a:pt x="1251" y="525"/>
                  </a:cubicBezTo>
                  <a:cubicBezTo>
                    <a:pt x="1556" y="410"/>
                    <a:pt x="1369" y="1"/>
                    <a:pt x="1114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3639300" y="2711625"/>
              <a:ext cx="65625" cy="22525"/>
            </a:xfrm>
            <a:custGeom>
              <a:avLst/>
              <a:gdLst/>
              <a:ahLst/>
              <a:cxnLst/>
              <a:rect l="l" t="t" r="r" b="b"/>
              <a:pathLst>
                <a:path w="2625" h="901" extrusionOk="0">
                  <a:moveTo>
                    <a:pt x="1015" y="1"/>
                  </a:moveTo>
                  <a:cubicBezTo>
                    <a:pt x="782" y="1"/>
                    <a:pt x="550" y="30"/>
                    <a:pt x="328" y="89"/>
                  </a:cubicBezTo>
                  <a:cubicBezTo>
                    <a:pt x="0" y="212"/>
                    <a:pt x="89" y="676"/>
                    <a:pt x="384" y="676"/>
                  </a:cubicBezTo>
                  <a:cubicBezTo>
                    <a:pt x="408" y="676"/>
                    <a:pt x="434" y="673"/>
                    <a:pt x="461" y="666"/>
                  </a:cubicBezTo>
                  <a:cubicBezTo>
                    <a:pt x="683" y="598"/>
                    <a:pt x="899" y="562"/>
                    <a:pt x="1108" y="562"/>
                  </a:cubicBezTo>
                  <a:cubicBezTo>
                    <a:pt x="1442" y="562"/>
                    <a:pt x="1758" y="653"/>
                    <a:pt x="2058" y="844"/>
                  </a:cubicBezTo>
                  <a:cubicBezTo>
                    <a:pt x="2114" y="883"/>
                    <a:pt x="2169" y="900"/>
                    <a:pt x="2221" y="900"/>
                  </a:cubicBezTo>
                  <a:cubicBezTo>
                    <a:pt x="2460" y="900"/>
                    <a:pt x="2624" y="538"/>
                    <a:pt x="2369" y="356"/>
                  </a:cubicBezTo>
                  <a:cubicBezTo>
                    <a:pt x="1955" y="119"/>
                    <a:pt x="1482" y="1"/>
                    <a:pt x="1015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4113700" y="2856875"/>
              <a:ext cx="41475" cy="17900"/>
            </a:xfrm>
            <a:custGeom>
              <a:avLst/>
              <a:gdLst/>
              <a:ahLst/>
              <a:cxnLst/>
              <a:rect l="l" t="t" r="r" b="b"/>
              <a:pathLst>
                <a:path w="1659" h="716" extrusionOk="0">
                  <a:moveTo>
                    <a:pt x="477" y="0"/>
                  </a:moveTo>
                  <a:cubicBezTo>
                    <a:pt x="151" y="0"/>
                    <a:pt x="1" y="494"/>
                    <a:pt x="342" y="580"/>
                  </a:cubicBezTo>
                  <a:cubicBezTo>
                    <a:pt x="608" y="624"/>
                    <a:pt x="874" y="668"/>
                    <a:pt x="1140" y="713"/>
                  </a:cubicBezTo>
                  <a:cubicBezTo>
                    <a:pt x="1154" y="714"/>
                    <a:pt x="1168" y="715"/>
                    <a:pt x="1182" y="715"/>
                  </a:cubicBezTo>
                  <a:cubicBezTo>
                    <a:pt x="1508" y="715"/>
                    <a:pt x="1658" y="221"/>
                    <a:pt x="1318" y="136"/>
                  </a:cubicBezTo>
                  <a:cubicBezTo>
                    <a:pt x="1051" y="92"/>
                    <a:pt x="785" y="47"/>
                    <a:pt x="519" y="3"/>
                  </a:cubicBezTo>
                  <a:cubicBezTo>
                    <a:pt x="505" y="1"/>
                    <a:pt x="491" y="0"/>
                    <a:pt x="47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2915775" y="2101500"/>
              <a:ext cx="64750" cy="20125"/>
            </a:xfrm>
            <a:custGeom>
              <a:avLst/>
              <a:gdLst/>
              <a:ahLst/>
              <a:cxnLst/>
              <a:rect l="l" t="t" r="r" b="b"/>
              <a:pathLst>
                <a:path w="2590" h="805" extrusionOk="0">
                  <a:moveTo>
                    <a:pt x="433" y="1"/>
                  </a:moveTo>
                  <a:cubicBezTo>
                    <a:pt x="110" y="1"/>
                    <a:pt x="1" y="493"/>
                    <a:pt x="341" y="536"/>
                  </a:cubicBezTo>
                  <a:cubicBezTo>
                    <a:pt x="918" y="624"/>
                    <a:pt x="1495" y="713"/>
                    <a:pt x="2116" y="802"/>
                  </a:cubicBezTo>
                  <a:cubicBezTo>
                    <a:pt x="2130" y="804"/>
                    <a:pt x="2144" y="804"/>
                    <a:pt x="2157" y="804"/>
                  </a:cubicBezTo>
                  <a:cubicBezTo>
                    <a:pt x="2481" y="804"/>
                    <a:pt x="2590" y="310"/>
                    <a:pt x="2249" y="225"/>
                  </a:cubicBezTo>
                  <a:cubicBezTo>
                    <a:pt x="1672" y="181"/>
                    <a:pt x="1051" y="92"/>
                    <a:pt x="474" y="3"/>
                  </a:cubicBezTo>
                  <a:cubicBezTo>
                    <a:pt x="460" y="1"/>
                    <a:pt x="446" y="1"/>
                    <a:pt x="433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2810050" y="2251300"/>
              <a:ext cx="36625" cy="14450"/>
            </a:xfrm>
            <a:custGeom>
              <a:avLst/>
              <a:gdLst/>
              <a:ahLst/>
              <a:cxnLst/>
              <a:rect l="l" t="t" r="r" b="b"/>
              <a:pathLst>
                <a:path w="1465" h="578" extrusionOk="0">
                  <a:moveTo>
                    <a:pt x="355" y="1"/>
                  </a:moveTo>
                  <a:cubicBezTo>
                    <a:pt x="0" y="1"/>
                    <a:pt x="0" y="578"/>
                    <a:pt x="355" y="578"/>
                  </a:cubicBezTo>
                  <a:lnTo>
                    <a:pt x="1110" y="578"/>
                  </a:lnTo>
                  <a:cubicBezTo>
                    <a:pt x="1465" y="578"/>
                    <a:pt x="1465" y="1"/>
                    <a:pt x="1110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3211525" y="2000050"/>
              <a:ext cx="78900" cy="38900"/>
            </a:xfrm>
            <a:custGeom>
              <a:avLst/>
              <a:gdLst/>
              <a:ahLst/>
              <a:cxnLst/>
              <a:rect l="l" t="t" r="r" b="b"/>
              <a:pathLst>
                <a:path w="3156" h="1556" extrusionOk="0">
                  <a:moveTo>
                    <a:pt x="470" y="1"/>
                  </a:moveTo>
                  <a:cubicBezTo>
                    <a:pt x="205" y="1"/>
                    <a:pt x="0" y="394"/>
                    <a:pt x="313" y="512"/>
                  </a:cubicBezTo>
                  <a:cubicBezTo>
                    <a:pt x="1067" y="822"/>
                    <a:pt x="1822" y="1177"/>
                    <a:pt x="2576" y="1532"/>
                  </a:cubicBezTo>
                  <a:cubicBezTo>
                    <a:pt x="2613" y="1548"/>
                    <a:pt x="2649" y="1555"/>
                    <a:pt x="2685" y="1555"/>
                  </a:cubicBezTo>
                  <a:cubicBezTo>
                    <a:pt x="2951" y="1555"/>
                    <a:pt x="3155" y="1162"/>
                    <a:pt x="2842" y="1044"/>
                  </a:cubicBezTo>
                  <a:cubicBezTo>
                    <a:pt x="2088" y="689"/>
                    <a:pt x="1334" y="334"/>
                    <a:pt x="579" y="24"/>
                  </a:cubicBezTo>
                  <a:cubicBezTo>
                    <a:pt x="543" y="8"/>
                    <a:pt x="506" y="1"/>
                    <a:pt x="470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3162575" y="2233075"/>
              <a:ext cx="63650" cy="26525"/>
            </a:xfrm>
            <a:custGeom>
              <a:avLst/>
              <a:gdLst/>
              <a:ahLst/>
              <a:cxnLst/>
              <a:rect l="l" t="t" r="r" b="b"/>
              <a:pathLst>
                <a:path w="2546" h="1061" extrusionOk="0">
                  <a:moveTo>
                    <a:pt x="350" y="0"/>
                  </a:moveTo>
                  <a:cubicBezTo>
                    <a:pt x="75" y="0"/>
                    <a:pt x="0" y="473"/>
                    <a:pt x="319" y="552"/>
                  </a:cubicBezTo>
                  <a:cubicBezTo>
                    <a:pt x="896" y="730"/>
                    <a:pt x="1473" y="907"/>
                    <a:pt x="2049" y="1040"/>
                  </a:cubicBezTo>
                  <a:cubicBezTo>
                    <a:pt x="2086" y="1054"/>
                    <a:pt x="2120" y="1060"/>
                    <a:pt x="2153" y="1060"/>
                  </a:cubicBezTo>
                  <a:cubicBezTo>
                    <a:pt x="2435" y="1060"/>
                    <a:pt x="2545" y="588"/>
                    <a:pt x="2227" y="508"/>
                  </a:cubicBezTo>
                  <a:cubicBezTo>
                    <a:pt x="1650" y="331"/>
                    <a:pt x="1029" y="153"/>
                    <a:pt x="452" y="20"/>
                  </a:cubicBezTo>
                  <a:cubicBezTo>
                    <a:pt x="416" y="6"/>
                    <a:pt x="382" y="0"/>
                    <a:pt x="350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2979625" y="1986800"/>
              <a:ext cx="50150" cy="26900"/>
            </a:xfrm>
            <a:custGeom>
              <a:avLst/>
              <a:gdLst/>
              <a:ahLst/>
              <a:cxnLst/>
              <a:rect l="l" t="t" r="r" b="b"/>
              <a:pathLst>
                <a:path w="2006" h="1076" extrusionOk="0">
                  <a:moveTo>
                    <a:pt x="341" y="0"/>
                  </a:moveTo>
                  <a:cubicBezTo>
                    <a:pt x="71" y="0"/>
                    <a:pt x="0" y="435"/>
                    <a:pt x="316" y="554"/>
                  </a:cubicBezTo>
                  <a:cubicBezTo>
                    <a:pt x="716" y="731"/>
                    <a:pt x="1159" y="909"/>
                    <a:pt x="1559" y="1042"/>
                  </a:cubicBezTo>
                  <a:cubicBezTo>
                    <a:pt x="1605" y="1065"/>
                    <a:pt x="1648" y="1075"/>
                    <a:pt x="1687" y="1075"/>
                  </a:cubicBezTo>
                  <a:cubicBezTo>
                    <a:pt x="1941" y="1075"/>
                    <a:pt x="2006" y="625"/>
                    <a:pt x="1736" y="509"/>
                  </a:cubicBezTo>
                  <a:cubicBezTo>
                    <a:pt x="1292" y="332"/>
                    <a:pt x="893" y="199"/>
                    <a:pt x="449" y="21"/>
                  </a:cubicBezTo>
                  <a:cubicBezTo>
                    <a:pt x="411" y="7"/>
                    <a:pt x="374" y="0"/>
                    <a:pt x="34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2589325" y="2201400"/>
              <a:ext cx="82050" cy="26500"/>
            </a:xfrm>
            <a:custGeom>
              <a:avLst/>
              <a:gdLst/>
              <a:ahLst/>
              <a:cxnLst/>
              <a:rect l="l" t="t" r="r" b="b"/>
              <a:pathLst>
                <a:path w="3282" h="1060" extrusionOk="0">
                  <a:moveTo>
                    <a:pt x="355" y="0"/>
                  </a:moveTo>
                  <a:cubicBezTo>
                    <a:pt x="0" y="0"/>
                    <a:pt x="0" y="533"/>
                    <a:pt x="355" y="533"/>
                  </a:cubicBezTo>
                  <a:cubicBezTo>
                    <a:pt x="1154" y="533"/>
                    <a:pt x="1952" y="710"/>
                    <a:pt x="2707" y="1021"/>
                  </a:cubicBezTo>
                  <a:cubicBezTo>
                    <a:pt x="2760" y="1047"/>
                    <a:pt x="2811" y="1059"/>
                    <a:pt x="2859" y="1059"/>
                  </a:cubicBezTo>
                  <a:cubicBezTo>
                    <a:pt x="3128" y="1059"/>
                    <a:pt x="3281" y="684"/>
                    <a:pt x="3017" y="533"/>
                  </a:cubicBezTo>
                  <a:cubicBezTo>
                    <a:pt x="2174" y="178"/>
                    <a:pt x="1287" y="0"/>
                    <a:pt x="355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3104050" y="2101725"/>
              <a:ext cx="52825" cy="32250"/>
            </a:xfrm>
            <a:custGeom>
              <a:avLst/>
              <a:gdLst/>
              <a:ahLst/>
              <a:cxnLst/>
              <a:rect l="l" t="t" r="r" b="b"/>
              <a:pathLst>
                <a:path w="2113" h="1290" extrusionOk="0">
                  <a:moveTo>
                    <a:pt x="437" y="0"/>
                  </a:moveTo>
                  <a:cubicBezTo>
                    <a:pt x="185" y="0"/>
                    <a:pt x="0" y="376"/>
                    <a:pt x="264" y="527"/>
                  </a:cubicBezTo>
                  <a:cubicBezTo>
                    <a:pt x="708" y="748"/>
                    <a:pt x="1107" y="1015"/>
                    <a:pt x="1551" y="1237"/>
                  </a:cubicBezTo>
                  <a:cubicBezTo>
                    <a:pt x="1603" y="1274"/>
                    <a:pt x="1655" y="1290"/>
                    <a:pt x="1704" y="1290"/>
                  </a:cubicBezTo>
                  <a:cubicBezTo>
                    <a:pt x="1947" y="1290"/>
                    <a:pt x="2112" y="896"/>
                    <a:pt x="1817" y="748"/>
                  </a:cubicBezTo>
                  <a:cubicBezTo>
                    <a:pt x="1418" y="527"/>
                    <a:pt x="974" y="260"/>
                    <a:pt x="575" y="39"/>
                  </a:cubicBezTo>
                  <a:cubicBezTo>
                    <a:pt x="528" y="12"/>
                    <a:pt x="482" y="0"/>
                    <a:pt x="43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7"/>
            <p:cNvSpPr/>
            <p:nvPr/>
          </p:nvSpPr>
          <p:spPr>
            <a:xfrm>
              <a:off x="2959850" y="2232600"/>
              <a:ext cx="63200" cy="27600"/>
            </a:xfrm>
            <a:custGeom>
              <a:avLst/>
              <a:gdLst/>
              <a:ahLst/>
              <a:cxnLst/>
              <a:rect l="l" t="t" r="r" b="b"/>
              <a:pathLst>
                <a:path w="2528" h="1104" extrusionOk="0">
                  <a:moveTo>
                    <a:pt x="437" y="1"/>
                  </a:moveTo>
                  <a:cubicBezTo>
                    <a:pt x="185" y="1"/>
                    <a:pt x="0" y="376"/>
                    <a:pt x="264" y="527"/>
                  </a:cubicBezTo>
                  <a:cubicBezTo>
                    <a:pt x="841" y="882"/>
                    <a:pt x="1507" y="1104"/>
                    <a:pt x="2172" y="1104"/>
                  </a:cubicBezTo>
                  <a:cubicBezTo>
                    <a:pt x="2527" y="1104"/>
                    <a:pt x="2527" y="527"/>
                    <a:pt x="2172" y="527"/>
                  </a:cubicBezTo>
                  <a:cubicBezTo>
                    <a:pt x="1595" y="527"/>
                    <a:pt x="1063" y="350"/>
                    <a:pt x="575" y="39"/>
                  </a:cubicBezTo>
                  <a:cubicBezTo>
                    <a:pt x="528" y="12"/>
                    <a:pt x="482" y="1"/>
                    <a:pt x="437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7"/>
            <p:cNvSpPr/>
            <p:nvPr/>
          </p:nvSpPr>
          <p:spPr>
            <a:xfrm>
              <a:off x="2821200" y="1993025"/>
              <a:ext cx="51425" cy="21325"/>
            </a:xfrm>
            <a:custGeom>
              <a:avLst/>
              <a:gdLst/>
              <a:ahLst/>
              <a:cxnLst/>
              <a:rect l="l" t="t" r="r" b="b"/>
              <a:pathLst>
                <a:path w="2057" h="853" extrusionOk="0">
                  <a:moveTo>
                    <a:pt x="396" y="0"/>
                  </a:moveTo>
                  <a:cubicBezTo>
                    <a:pt x="153" y="0"/>
                    <a:pt x="0" y="376"/>
                    <a:pt x="264" y="527"/>
                  </a:cubicBezTo>
                  <a:cubicBezTo>
                    <a:pt x="575" y="744"/>
                    <a:pt x="929" y="853"/>
                    <a:pt x="1281" y="853"/>
                  </a:cubicBezTo>
                  <a:cubicBezTo>
                    <a:pt x="1432" y="853"/>
                    <a:pt x="1582" y="833"/>
                    <a:pt x="1729" y="793"/>
                  </a:cubicBezTo>
                  <a:cubicBezTo>
                    <a:pt x="2056" y="711"/>
                    <a:pt x="1968" y="250"/>
                    <a:pt x="1673" y="250"/>
                  </a:cubicBezTo>
                  <a:cubicBezTo>
                    <a:pt x="1648" y="250"/>
                    <a:pt x="1623" y="254"/>
                    <a:pt x="1595" y="260"/>
                  </a:cubicBezTo>
                  <a:cubicBezTo>
                    <a:pt x="1492" y="283"/>
                    <a:pt x="1392" y="294"/>
                    <a:pt x="1295" y="294"/>
                  </a:cubicBezTo>
                  <a:cubicBezTo>
                    <a:pt x="1016" y="294"/>
                    <a:pt x="761" y="203"/>
                    <a:pt x="531" y="39"/>
                  </a:cubicBezTo>
                  <a:cubicBezTo>
                    <a:pt x="484" y="12"/>
                    <a:pt x="439" y="0"/>
                    <a:pt x="39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7"/>
            <p:cNvSpPr/>
            <p:nvPr/>
          </p:nvSpPr>
          <p:spPr>
            <a:xfrm>
              <a:off x="2563800" y="2415475"/>
              <a:ext cx="43300" cy="14450"/>
            </a:xfrm>
            <a:custGeom>
              <a:avLst/>
              <a:gdLst/>
              <a:ahLst/>
              <a:cxnLst/>
              <a:rect l="l" t="t" r="r" b="b"/>
              <a:pathLst>
                <a:path w="1732" h="578" extrusionOk="0">
                  <a:moveTo>
                    <a:pt x="356" y="0"/>
                  </a:moveTo>
                  <a:cubicBezTo>
                    <a:pt x="1" y="0"/>
                    <a:pt x="1" y="577"/>
                    <a:pt x="356" y="577"/>
                  </a:cubicBezTo>
                  <a:lnTo>
                    <a:pt x="1376" y="577"/>
                  </a:lnTo>
                  <a:cubicBezTo>
                    <a:pt x="1731" y="577"/>
                    <a:pt x="1731" y="0"/>
                    <a:pt x="137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7"/>
            <p:cNvSpPr/>
            <p:nvPr/>
          </p:nvSpPr>
          <p:spPr>
            <a:xfrm>
              <a:off x="2954250" y="2396625"/>
              <a:ext cx="44400" cy="14425"/>
            </a:xfrm>
            <a:custGeom>
              <a:avLst/>
              <a:gdLst/>
              <a:ahLst/>
              <a:cxnLst/>
              <a:rect l="l" t="t" r="r" b="b"/>
              <a:pathLst>
                <a:path w="1776" h="577" extrusionOk="0">
                  <a:moveTo>
                    <a:pt x="400" y="0"/>
                  </a:moveTo>
                  <a:cubicBezTo>
                    <a:pt x="0" y="0"/>
                    <a:pt x="0" y="577"/>
                    <a:pt x="400" y="577"/>
                  </a:cubicBezTo>
                  <a:lnTo>
                    <a:pt x="1376" y="577"/>
                  </a:lnTo>
                  <a:cubicBezTo>
                    <a:pt x="1775" y="577"/>
                    <a:pt x="1775" y="0"/>
                    <a:pt x="137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7"/>
            <p:cNvSpPr/>
            <p:nvPr/>
          </p:nvSpPr>
          <p:spPr>
            <a:xfrm>
              <a:off x="3484000" y="2201150"/>
              <a:ext cx="45275" cy="20475"/>
            </a:xfrm>
            <a:custGeom>
              <a:avLst/>
              <a:gdLst/>
              <a:ahLst/>
              <a:cxnLst/>
              <a:rect l="l" t="t" r="r" b="b"/>
              <a:pathLst>
                <a:path w="1811" h="819" extrusionOk="0">
                  <a:moveTo>
                    <a:pt x="384" y="0"/>
                  </a:moveTo>
                  <a:cubicBezTo>
                    <a:pt x="89" y="0"/>
                    <a:pt x="1" y="461"/>
                    <a:pt x="329" y="543"/>
                  </a:cubicBezTo>
                  <a:cubicBezTo>
                    <a:pt x="639" y="631"/>
                    <a:pt x="994" y="720"/>
                    <a:pt x="1305" y="809"/>
                  </a:cubicBezTo>
                  <a:cubicBezTo>
                    <a:pt x="1332" y="816"/>
                    <a:pt x="1358" y="819"/>
                    <a:pt x="1383" y="819"/>
                  </a:cubicBezTo>
                  <a:cubicBezTo>
                    <a:pt x="1684" y="819"/>
                    <a:pt x="1810" y="359"/>
                    <a:pt x="1482" y="277"/>
                  </a:cubicBezTo>
                  <a:cubicBezTo>
                    <a:pt x="1127" y="188"/>
                    <a:pt x="817" y="99"/>
                    <a:pt x="462" y="10"/>
                  </a:cubicBezTo>
                  <a:cubicBezTo>
                    <a:pt x="435" y="4"/>
                    <a:pt x="409" y="0"/>
                    <a:pt x="384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7"/>
            <p:cNvSpPr/>
            <p:nvPr/>
          </p:nvSpPr>
          <p:spPr>
            <a:xfrm>
              <a:off x="2695600" y="2507050"/>
              <a:ext cx="38150" cy="20975"/>
            </a:xfrm>
            <a:custGeom>
              <a:avLst/>
              <a:gdLst/>
              <a:ahLst/>
              <a:cxnLst/>
              <a:rect l="l" t="t" r="r" b="b"/>
              <a:pathLst>
                <a:path w="1526" h="839" extrusionOk="0">
                  <a:moveTo>
                    <a:pt x="1175" y="0"/>
                  </a:moveTo>
                  <a:cubicBezTo>
                    <a:pt x="1144" y="0"/>
                    <a:pt x="1110" y="6"/>
                    <a:pt x="1073" y="20"/>
                  </a:cubicBezTo>
                  <a:cubicBezTo>
                    <a:pt x="807" y="109"/>
                    <a:pt x="541" y="197"/>
                    <a:pt x="319" y="286"/>
                  </a:cubicBezTo>
                  <a:cubicBezTo>
                    <a:pt x="1" y="366"/>
                    <a:pt x="75" y="838"/>
                    <a:pt x="350" y="838"/>
                  </a:cubicBezTo>
                  <a:cubicBezTo>
                    <a:pt x="382" y="838"/>
                    <a:pt x="416" y="832"/>
                    <a:pt x="452" y="819"/>
                  </a:cubicBezTo>
                  <a:cubicBezTo>
                    <a:pt x="719" y="730"/>
                    <a:pt x="985" y="641"/>
                    <a:pt x="1207" y="552"/>
                  </a:cubicBezTo>
                  <a:cubicBezTo>
                    <a:pt x="1525" y="473"/>
                    <a:pt x="1451" y="0"/>
                    <a:pt x="1175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7"/>
            <p:cNvSpPr/>
            <p:nvPr/>
          </p:nvSpPr>
          <p:spPr>
            <a:xfrm>
              <a:off x="3439600" y="2043650"/>
              <a:ext cx="52000" cy="20450"/>
            </a:xfrm>
            <a:custGeom>
              <a:avLst/>
              <a:gdLst/>
              <a:ahLst/>
              <a:cxnLst/>
              <a:rect l="l" t="t" r="r" b="b"/>
              <a:pathLst>
                <a:path w="2080" h="818" extrusionOk="0">
                  <a:moveTo>
                    <a:pt x="391" y="1"/>
                  </a:moveTo>
                  <a:cubicBezTo>
                    <a:pt x="92" y="1"/>
                    <a:pt x="0" y="501"/>
                    <a:pt x="330" y="543"/>
                  </a:cubicBezTo>
                  <a:cubicBezTo>
                    <a:pt x="729" y="631"/>
                    <a:pt x="1173" y="720"/>
                    <a:pt x="1572" y="809"/>
                  </a:cubicBezTo>
                  <a:cubicBezTo>
                    <a:pt x="1598" y="815"/>
                    <a:pt x="1622" y="818"/>
                    <a:pt x="1645" y="818"/>
                  </a:cubicBezTo>
                  <a:cubicBezTo>
                    <a:pt x="1950" y="818"/>
                    <a:pt x="2079" y="318"/>
                    <a:pt x="1750" y="276"/>
                  </a:cubicBezTo>
                  <a:cubicBezTo>
                    <a:pt x="1306" y="188"/>
                    <a:pt x="907" y="99"/>
                    <a:pt x="463" y="10"/>
                  </a:cubicBezTo>
                  <a:cubicBezTo>
                    <a:pt x="438" y="4"/>
                    <a:pt x="414" y="1"/>
                    <a:pt x="391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7"/>
            <p:cNvSpPr/>
            <p:nvPr/>
          </p:nvSpPr>
          <p:spPr>
            <a:xfrm>
              <a:off x="3421225" y="2353300"/>
              <a:ext cx="68775" cy="21225"/>
            </a:xfrm>
            <a:custGeom>
              <a:avLst/>
              <a:gdLst/>
              <a:ahLst/>
              <a:cxnLst/>
              <a:rect l="l" t="t" r="r" b="b"/>
              <a:pathLst>
                <a:path w="2751" h="849" extrusionOk="0">
                  <a:moveTo>
                    <a:pt x="317" y="0"/>
                  </a:moveTo>
                  <a:cubicBezTo>
                    <a:pt x="1" y="0"/>
                    <a:pt x="13" y="537"/>
                    <a:pt x="355" y="580"/>
                  </a:cubicBezTo>
                  <a:cubicBezTo>
                    <a:pt x="1065" y="668"/>
                    <a:pt x="1730" y="757"/>
                    <a:pt x="2396" y="846"/>
                  </a:cubicBezTo>
                  <a:cubicBezTo>
                    <a:pt x="2409" y="847"/>
                    <a:pt x="2422" y="848"/>
                    <a:pt x="2434" y="848"/>
                  </a:cubicBezTo>
                  <a:cubicBezTo>
                    <a:pt x="2750" y="848"/>
                    <a:pt x="2738" y="312"/>
                    <a:pt x="2396" y="269"/>
                  </a:cubicBezTo>
                  <a:cubicBezTo>
                    <a:pt x="1730" y="180"/>
                    <a:pt x="1065" y="91"/>
                    <a:pt x="355" y="3"/>
                  </a:cubicBezTo>
                  <a:cubicBezTo>
                    <a:pt x="342" y="1"/>
                    <a:pt x="329" y="0"/>
                    <a:pt x="31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7"/>
            <p:cNvSpPr/>
            <p:nvPr/>
          </p:nvSpPr>
          <p:spPr>
            <a:xfrm>
              <a:off x="3345350" y="2137925"/>
              <a:ext cx="38325" cy="20775"/>
            </a:xfrm>
            <a:custGeom>
              <a:avLst/>
              <a:gdLst/>
              <a:ahLst/>
              <a:cxnLst/>
              <a:rect l="l" t="t" r="r" b="b"/>
              <a:pathLst>
                <a:path w="1533" h="831" extrusionOk="0">
                  <a:moveTo>
                    <a:pt x="385" y="0"/>
                  </a:moveTo>
                  <a:cubicBezTo>
                    <a:pt x="89" y="0"/>
                    <a:pt x="1" y="464"/>
                    <a:pt x="329" y="587"/>
                  </a:cubicBezTo>
                  <a:cubicBezTo>
                    <a:pt x="551" y="632"/>
                    <a:pt x="817" y="720"/>
                    <a:pt x="1083" y="809"/>
                  </a:cubicBezTo>
                  <a:cubicBezTo>
                    <a:pt x="1117" y="824"/>
                    <a:pt x="1149" y="830"/>
                    <a:pt x="1180" y="830"/>
                  </a:cubicBezTo>
                  <a:cubicBezTo>
                    <a:pt x="1426" y="830"/>
                    <a:pt x="1532" y="395"/>
                    <a:pt x="1216" y="277"/>
                  </a:cubicBezTo>
                  <a:cubicBezTo>
                    <a:pt x="950" y="188"/>
                    <a:pt x="728" y="99"/>
                    <a:pt x="462" y="10"/>
                  </a:cubicBezTo>
                  <a:cubicBezTo>
                    <a:pt x="435" y="4"/>
                    <a:pt x="409" y="0"/>
                    <a:pt x="385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7"/>
            <p:cNvSpPr/>
            <p:nvPr/>
          </p:nvSpPr>
          <p:spPr>
            <a:xfrm>
              <a:off x="3969425" y="2106600"/>
              <a:ext cx="32600" cy="27125"/>
            </a:xfrm>
            <a:custGeom>
              <a:avLst/>
              <a:gdLst/>
              <a:ahLst/>
              <a:cxnLst/>
              <a:rect l="l" t="t" r="r" b="b"/>
              <a:pathLst>
                <a:path w="1304" h="1085" extrusionOk="0">
                  <a:moveTo>
                    <a:pt x="437" y="0"/>
                  </a:moveTo>
                  <a:cubicBezTo>
                    <a:pt x="209" y="0"/>
                    <a:pt x="0" y="289"/>
                    <a:pt x="212" y="465"/>
                  </a:cubicBezTo>
                  <a:cubicBezTo>
                    <a:pt x="345" y="642"/>
                    <a:pt x="522" y="820"/>
                    <a:pt x="700" y="997"/>
                  </a:cubicBezTo>
                  <a:cubicBezTo>
                    <a:pt x="762" y="1059"/>
                    <a:pt x="831" y="1085"/>
                    <a:pt x="897" y="1085"/>
                  </a:cubicBezTo>
                  <a:cubicBezTo>
                    <a:pt x="1116" y="1085"/>
                    <a:pt x="1303" y="802"/>
                    <a:pt x="1099" y="598"/>
                  </a:cubicBezTo>
                  <a:cubicBezTo>
                    <a:pt x="921" y="420"/>
                    <a:pt x="788" y="243"/>
                    <a:pt x="611" y="65"/>
                  </a:cubicBezTo>
                  <a:cubicBezTo>
                    <a:pt x="556" y="20"/>
                    <a:pt x="496" y="0"/>
                    <a:pt x="43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7"/>
            <p:cNvSpPr/>
            <p:nvPr/>
          </p:nvSpPr>
          <p:spPr>
            <a:xfrm>
              <a:off x="3603175" y="2491425"/>
              <a:ext cx="33450" cy="20425"/>
            </a:xfrm>
            <a:custGeom>
              <a:avLst/>
              <a:gdLst/>
              <a:ahLst/>
              <a:cxnLst/>
              <a:rect l="l" t="t" r="r" b="b"/>
              <a:pathLst>
                <a:path w="1338" h="817" extrusionOk="0">
                  <a:moveTo>
                    <a:pt x="904" y="1"/>
                  </a:moveTo>
                  <a:cubicBezTo>
                    <a:pt x="870" y="1"/>
                    <a:pt x="834" y="8"/>
                    <a:pt x="797" y="24"/>
                  </a:cubicBezTo>
                  <a:cubicBezTo>
                    <a:pt x="620" y="112"/>
                    <a:pt x="442" y="201"/>
                    <a:pt x="265" y="290"/>
                  </a:cubicBezTo>
                  <a:cubicBezTo>
                    <a:pt x="1" y="441"/>
                    <a:pt x="153" y="816"/>
                    <a:pt x="423" y="816"/>
                  </a:cubicBezTo>
                  <a:cubicBezTo>
                    <a:pt x="471" y="816"/>
                    <a:pt x="522" y="805"/>
                    <a:pt x="575" y="778"/>
                  </a:cubicBezTo>
                  <a:cubicBezTo>
                    <a:pt x="708" y="689"/>
                    <a:pt x="886" y="601"/>
                    <a:pt x="1063" y="512"/>
                  </a:cubicBezTo>
                  <a:cubicBezTo>
                    <a:pt x="1337" y="394"/>
                    <a:pt x="1162" y="1"/>
                    <a:pt x="904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7"/>
            <p:cNvSpPr/>
            <p:nvPr/>
          </p:nvSpPr>
          <p:spPr>
            <a:xfrm>
              <a:off x="4056725" y="2251850"/>
              <a:ext cx="34250" cy="20400"/>
            </a:xfrm>
            <a:custGeom>
              <a:avLst/>
              <a:gdLst/>
              <a:ahLst/>
              <a:cxnLst/>
              <a:rect l="l" t="t" r="r" b="b"/>
              <a:pathLst>
                <a:path w="1370" h="816" extrusionOk="0">
                  <a:moveTo>
                    <a:pt x="471" y="0"/>
                  </a:moveTo>
                  <a:cubicBezTo>
                    <a:pt x="205" y="0"/>
                    <a:pt x="0" y="394"/>
                    <a:pt x="313" y="511"/>
                  </a:cubicBezTo>
                  <a:cubicBezTo>
                    <a:pt x="447" y="600"/>
                    <a:pt x="624" y="689"/>
                    <a:pt x="801" y="778"/>
                  </a:cubicBezTo>
                  <a:cubicBezTo>
                    <a:pt x="848" y="804"/>
                    <a:pt x="894" y="816"/>
                    <a:pt x="939" y="816"/>
                  </a:cubicBezTo>
                  <a:cubicBezTo>
                    <a:pt x="1190" y="816"/>
                    <a:pt x="1369" y="440"/>
                    <a:pt x="1068" y="289"/>
                  </a:cubicBezTo>
                  <a:cubicBezTo>
                    <a:pt x="935" y="201"/>
                    <a:pt x="757" y="112"/>
                    <a:pt x="580" y="23"/>
                  </a:cubicBezTo>
                  <a:cubicBezTo>
                    <a:pt x="543" y="8"/>
                    <a:pt x="506" y="0"/>
                    <a:pt x="47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7"/>
            <p:cNvSpPr/>
            <p:nvPr/>
          </p:nvSpPr>
          <p:spPr>
            <a:xfrm>
              <a:off x="3913700" y="2478700"/>
              <a:ext cx="36625" cy="14450"/>
            </a:xfrm>
            <a:custGeom>
              <a:avLst/>
              <a:gdLst/>
              <a:ahLst/>
              <a:cxnLst/>
              <a:rect l="l" t="t" r="r" b="b"/>
              <a:pathLst>
                <a:path w="1465" h="578" extrusionOk="0">
                  <a:moveTo>
                    <a:pt x="355" y="0"/>
                  </a:moveTo>
                  <a:cubicBezTo>
                    <a:pt x="0" y="0"/>
                    <a:pt x="0" y="577"/>
                    <a:pt x="355" y="577"/>
                  </a:cubicBezTo>
                  <a:lnTo>
                    <a:pt x="1110" y="577"/>
                  </a:lnTo>
                  <a:cubicBezTo>
                    <a:pt x="1465" y="577"/>
                    <a:pt x="1465" y="0"/>
                    <a:pt x="1110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7"/>
            <p:cNvSpPr/>
            <p:nvPr/>
          </p:nvSpPr>
          <p:spPr>
            <a:xfrm>
              <a:off x="4045500" y="2383925"/>
              <a:ext cx="38125" cy="20975"/>
            </a:xfrm>
            <a:custGeom>
              <a:avLst/>
              <a:gdLst/>
              <a:ahLst/>
              <a:cxnLst/>
              <a:rect l="l" t="t" r="r" b="b"/>
              <a:pathLst>
                <a:path w="1525" h="839" extrusionOk="0">
                  <a:moveTo>
                    <a:pt x="1175" y="0"/>
                  </a:moveTo>
                  <a:cubicBezTo>
                    <a:pt x="1144" y="0"/>
                    <a:pt x="1109" y="6"/>
                    <a:pt x="1073" y="20"/>
                  </a:cubicBezTo>
                  <a:cubicBezTo>
                    <a:pt x="807" y="109"/>
                    <a:pt x="541" y="198"/>
                    <a:pt x="319" y="286"/>
                  </a:cubicBezTo>
                  <a:cubicBezTo>
                    <a:pt x="0" y="366"/>
                    <a:pt x="75" y="839"/>
                    <a:pt x="350" y="839"/>
                  </a:cubicBezTo>
                  <a:cubicBezTo>
                    <a:pt x="381" y="839"/>
                    <a:pt x="415" y="832"/>
                    <a:pt x="452" y="819"/>
                  </a:cubicBezTo>
                  <a:cubicBezTo>
                    <a:pt x="718" y="730"/>
                    <a:pt x="984" y="641"/>
                    <a:pt x="1206" y="552"/>
                  </a:cubicBezTo>
                  <a:cubicBezTo>
                    <a:pt x="1525" y="473"/>
                    <a:pt x="1450" y="0"/>
                    <a:pt x="1175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7"/>
            <p:cNvSpPr/>
            <p:nvPr/>
          </p:nvSpPr>
          <p:spPr>
            <a:xfrm>
              <a:off x="3930550" y="2258125"/>
              <a:ext cx="34375" cy="20400"/>
            </a:xfrm>
            <a:custGeom>
              <a:avLst/>
              <a:gdLst/>
              <a:ahLst/>
              <a:cxnLst/>
              <a:rect l="l" t="t" r="r" b="b"/>
              <a:pathLst>
                <a:path w="1375" h="816" extrusionOk="0">
                  <a:moveTo>
                    <a:pt x="431" y="0"/>
                  </a:moveTo>
                  <a:cubicBezTo>
                    <a:pt x="180" y="0"/>
                    <a:pt x="1" y="376"/>
                    <a:pt x="302" y="527"/>
                  </a:cubicBezTo>
                  <a:cubicBezTo>
                    <a:pt x="480" y="615"/>
                    <a:pt x="613" y="704"/>
                    <a:pt x="791" y="793"/>
                  </a:cubicBezTo>
                  <a:cubicBezTo>
                    <a:pt x="832" y="808"/>
                    <a:pt x="873" y="816"/>
                    <a:pt x="912" y="816"/>
                  </a:cubicBezTo>
                  <a:cubicBezTo>
                    <a:pt x="1200" y="816"/>
                    <a:pt x="1375" y="422"/>
                    <a:pt x="1101" y="305"/>
                  </a:cubicBezTo>
                  <a:cubicBezTo>
                    <a:pt x="924" y="216"/>
                    <a:pt x="746" y="127"/>
                    <a:pt x="569" y="38"/>
                  </a:cubicBezTo>
                  <a:cubicBezTo>
                    <a:pt x="522" y="12"/>
                    <a:pt x="476" y="0"/>
                    <a:pt x="43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3745350" y="2095525"/>
              <a:ext cx="32625" cy="27125"/>
            </a:xfrm>
            <a:custGeom>
              <a:avLst/>
              <a:gdLst/>
              <a:ahLst/>
              <a:cxnLst/>
              <a:rect l="l" t="t" r="r" b="b"/>
              <a:pathLst>
                <a:path w="1305" h="1085" extrusionOk="0">
                  <a:moveTo>
                    <a:pt x="439" y="0"/>
                  </a:moveTo>
                  <a:cubicBezTo>
                    <a:pt x="210" y="0"/>
                    <a:pt x="0" y="296"/>
                    <a:pt x="212" y="508"/>
                  </a:cubicBezTo>
                  <a:cubicBezTo>
                    <a:pt x="390" y="642"/>
                    <a:pt x="523" y="819"/>
                    <a:pt x="700" y="996"/>
                  </a:cubicBezTo>
                  <a:cubicBezTo>
                    <a:pt x="762" y="1058"/>
                    <a:pt x="831" y="1084"/>
                    <a:pt x="898" y="1084"/>
                  </a:cubicBezTo>
                  <a:cubicBezTo>
                    <a:pt x="1116" y="1084"/>
                    <a:pt x="1304" y="802"/>
                    <a:pt x="1100" y="597"/>
                  </a:cubicBezTo>
                  <a:cubicBezTo>
                    <a:pt x="922" y="420"/>
                    <a:pt x="789" y="242"/>
                    <a:pt x="612" y="65"/>
                  </a:cubicBezTo>
                  <a:cubicBezTo>
                    <a:pt x="557" y="20"/>
                    <a:pt x="498" y="0"/>
                    <a:pt x="439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3832675" y="2240750"/>
              <a:ext cx="34400" cy="20425"/>
            </a:xfrm>
            <a:custGeom>
              <a:avLst/>
              <a:gdLst/>
              <a:ahLst/>
              <a:cxnLst/>
              <a:rect l="l" t="t" r="r" b="b"/>
              <a:pathLst>
                <a:path w="1376" h="817" extrusionOk="0">
                  <a:moveTo>
                    <a:pt x="470" y="1"/>
                  </a:moveTo>
                  <a:cubicBezTo>
                    <a:pt x="205" y="1"/>
                    <a:pt x="0" y="394"/>
                    <a:pt x="313" y="512"/>
                  </a:cubicBezTo>
                  <a:cubicBezTo>
                    <a:pt x="491" y="600"/>
                    <a:pt x="624" y="689"/>
                    <a:pt x="801" y="778"/>
                  </a:cubicBezTo>
                  <a:cubicBezTo>
                    <a:pt x="848" y="804"/>
                    <a:pt x="894" y="816"/>
                    <a:pt x="939" y="816"/>
                  </a:cubicBezTo>
                  <a:cubicBezTo>
                    <a:pt x="1191" y="816"/>
                    <a:pt x="1376" y="441"/>
                    <a:pt x="1112" y="290"/>
                  </a:cubicBezTo>
                  <a:cubicBezTo>
                    <a:pt x="934" y="201"/>
                    <a:pt x="757" y="112"/>
                    <a:pt x="579" y="24"/>
                  </a:cubicBezTo>
                  <a:cubicBezTo>
                    <a:pt x="543" y="8"/>
                    <a:pt x="506" y="1"/>
                    <a:pt x="470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3689650" y="2467600"/>
              <a:ext cx="36625" cy="14450"/>
            </a:xfrm>
            <a:custGeom>
              <a:avLst/>
              <a:gdLst/>
              <a:ahLst/>
              <a:cxnLst/>
              <a:rect l="l" t="t" r="r" b="b"/>
              <a:pathLst>
                <a:path w="1465" h="578" extrusionOk="0">
                  <a:moveTo>
                    <a:pt x="355" y="1"/>
                  </a:moveTo>
                  <a:cubicBezTo>
                    <a:pt x="0" y="1"/>
                    <a:pt x="0" y="577"/>
                    <a:pt x="355" y="577"/>
                  </a:cubicBezTo>
                  <a:lnTo>
                    <a:pt x="1109" y="577"/>
                  </a:lnTo>
                  <a:cubicBezTo>
                    <a:pt x="1464" y="577"/>
                    <a:pt x="1464" y="1"/>
                    <a:pt x="1109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3434525" y="2695000"/>
              <a:ext cx="36625" cy="14425"/>
            </a:xfrm>
            <a:custGeom>
              <a:avLst/>
              <a:gdLst/>
              <a:ahLst/>
              <a:cxnLst/>
              <a:rect l="l" t="t" r="r" b="b"/>
              <a:pathLst>
                <a:path w="1465" h="577" extrusionOk="0">
                  <a:moveTo>
                    <a:pt x="355" y="0"/>
                  </a:moveTo>
                  <a:cubicBezTo>
                    <a:pt x="1" y="0"/>
                    <a:pt x="1" y="577"/>
                    <a:pt x="355" y="577"/>
                  </a:cubicBezTo>
                  <a:lnTo>
                    <a:pt x="1110" y="577"/>
                  </a:lnTo>
                  <a:cubicBezTo>
                    <a:pt x="1465" y="577"/>
                    <a:pt x="1465" y="0"/>
                    <a:pt x="1110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3821425" y="2372825"/>
              <a:ext cx="38150" cy="20975"/>
            </a:xfrm>
            <a:custGeom>
              <a:avLst/>
              <a:gdLst/>
              <a:ahLst/>
              <a:cxnLst/>
              <a:rect l="l" t="t" r="r" b="b"/>
              <a:pathLst>
                <a:path w="1526" h="839" extrusionOk="0">
                  <a:moveTo>
                    <a:pt x="1176" y="1"/>
                  </a:moveTo>
                  <a:cubicBezTo>
                    <a:pt x="1144" y="1"/>
                    <a:pt x="1110" y="7"/>
                    <a:pt x="1074" y="20"/>
                  </a:cubicBezTo>
                  <a:cubicBezTo>
                    <a:pt x="807" y="109"/>
                    <a:pt x="586" y="198"/>
                    <a:pt x="319" y="287"/>
                  </a:cubicBezTo>
                  <a:cubicBezTo>
                    <a:pt x="1" y="366"/>
                    <a:pt x="75" y="839"/>
                    <a:pt x="351" y="839"/>
                  </a:cubicBezTo>
                  <a:cubicBezTo>
                    <a:pt x="382" y="839"/>
                    <a:pt x="416" y="833"/>
                    <a:pt x="453" y="819"/>
                  </a:cubicBezTo>
                  <a:cubicBezTo>
                    <a:pt x="719" y="730"/>
                    <a:pt x="985" y="642"/>
                    <a:pt x="1207" y="553"/>
                  </a:cubicBezTo>
                  <a:cubicBezTo>
                    <a:pt x="1525" y="473"/>
                    <a:pt x="1451" y="1"/>
                    <a:pt x="1176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3631075" y="2133900"/>
              <a:ext cx="34125" cy="19675"/>
            </a:xfrm>
            <a:custGeom>
              <a:avLst/>
              <a:gdLst/>
              <a:ahLst/>
              <a:cxnLst/>
              <a:rect l="l" t="t" r="r" b="b"/>
              <a:pathLst>
                <a:path w="1365" h="787" extrusionOk="0">
                  <a:moveTo>
                    <a:pt x="431" y="0"/>
                  </a:moveTo>
                  <a:cubicBezTo>
                    <a:pt x="180" y="0"/>
                    <a:pt x="0" y="375"/>
                    <a:pt x="302" y="526"/>
                  </a:cubicBezTo>
                  <a:cubicBezTo>
                    <a:pt x="480" y="615"/>
                    <a:pt x="613" y="659"/>
                    <a:pt x="790" y="748"/>
                  </a:cubicBezTo>
                  <a:cubicBezTo>
                    <a:pt x="837" y="775"/>
                    <a:pt x="883" y="786"/>
                    <a:pt x="928" y="786"/>
                  </a:cubicBezTo>
                  <a:cubicBezTo>
                    <a:pt x="1180" y="786"/>
                    <a:pt x="1365" y="411"/>
                    <a:pt x="1101" y="260"/>
                  </a:cubicBezTo>
                  <a:cubicBezTo>
                    <a:pt x="923" y="171"/>
                    <a:pt x="746" y="127"/>
                    <a:pt x="568" y="38"/>
                  </a:cubicBezTo>
                  <a:cubicBezTo>
                    <a:pt x="522" y="12"/>
                    <a:pt x="475" y="0"/>
                    <a:pt x="43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897200" y="2550300"/>
              <a:ext cx="65025" cy="19425"/>
            </a:xfrm>
            <a:custGeom>
              <a:avLst/>
              <a:gdLst/>
              <a:ahLst/>
              <a:cxnLst/>
              <a:rect l="l" t="t" r="r" b="b"/>
              <a:pathLst>
                <a:path w="2601" h="777" extrusionOk="0">
                  <a:moveTo>
                    <a:pt x="2208" y="0"/>
                  </a:moveTo>
                  <a:cubicBezTo>
                    <a:pt x="2176" y="0"/>
                    <a:pt x="2141" y="7"/>
                    <a:pt x="2105" y="20"/>
                  </a:cubicBezTo>
                  <a:cubicBezTo>
                    <a:pt x="1772" y="159"/>
                    <a:pt x="1439" y="228"/>
                    <a:pt x="1096" y="228"/>
                  </a:cubicBezTo>
                  <a:cubicBezTo>
                    <a:pt x="890" y="228"/>
                    <a:pt x="680" y="203"/>
                    <a:pt x="463" y="153"/>
                  </a:cubicBezTo>
                  <a:cubicBezTo>
                    <a:pt x="438" y="147"/>
                    <a:pt x="414" y="144"/>
                    <a:pt x="391" y="144"/>
                  </a:cubicBezTo>
                  <a:cubicBezTo>
                    <a:pt x="92" y="144"/>
                    <a:pt x="0" y="645"/>
                    <a:pt x="330" y="686"/>
                  </a:cubicBezTo>
                  <a:cubicBezTo>
                    <a:pt x="621" y="744"/>
                    <a:pt x="911" y="777"/>
                    <a:pt x="1198" y="777"/>
                  </a:cubicBezTo>
                  <a:cubicBezTo>
                    <a:pt x="1568" y="777"/>
                    <a:pt x="1932" y="722"/>
                    <a:pt x="2282" y="597"/>
                  </a:cubicBezTo>
                  <a:cubicBezTo>
                    <a:pt x="2601" y="478"/>
                    <a:pt x="2490" y="0"/>
                    <a:pt x="2208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256300" y="2573850"/>
              <a:ext cx="52225" cy="20300"/>
            </a:xfrm>
            <a:custGeom>
              <a:avLst/>
              <a:gdLst/>
              <a:ahLst/>
              <a:cxnLst/>
              <a:rect l="l" t="t" r="r" b="b"/>
              <a:pathLst>
                <a:path w="2089" h="812" extrusionOk="0">
                  <a:moveTo>
                    <a:pt x="1662" y="0"/>
                  </a:moveTo>
                  <a:cubicBezTo>
                    <a:pt x="1637" y="0"/>
                    <a:pt x="1611" y="3"/>
                    <a:pt x="1584" y="10"/>
                  </a:cubicBezTo>
                  <a:cubicBezTo>
                    <a:pt x="1184" y="99"/>
                    <a:pt x="741" y="143"/>
                    <a:pt x="341" y="232"/>
                  </a:cubicBezTo>
                  <a:cubicBezTo>
                    <a:pt x="0" y="317"/>
                    <a:pt x="110" y="811"/>
                    <a:pt x="433" y="811"/>
                  </a:cubicBezTo>
                  <a:cubicBezTo>
                    <a:pt x="446" y="811"/>
                    <a:pt x="460" y="810"/>
                    <a:pt x="474" y="809"/>
                  </a:cubicBezTo>
                  <a:cubicBezTo>
                    <a:pt x="918" y="720"/>
                    <a:pt x="1317" y="631"/>
                    <a:pt x="1761" y="542"/>
                  </a:cubicBezTo>
                  <a:cubicBezTo>
                    <a:pt x="2089" y="460"/>
                    <a:pt x="1963" y="0"/>
                    <a:pt x="1662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1850" y="2568475"/>
              <a:ext cx="75425" cy="20125"/>
            </a:xfrm>
            <a:custGeom>
              <a:avLst/>
              <a:gdLst/>
              <a:ahLst/>
              <a:cxnLst/>
              <a:rect l="l" t="t" r="r" b="b"/>
              <a:pathLst>
                <a:path w="3017" h="805" extrusionOk="0">
                  <a:moveTo>
                    <a:pt x="317" y="1"/>
                  </a:moveTo>
                  <a:cubicBezTo>
                    <a:pt x="1" y="1"/>
                    <a:pt x="14" y="537"/>
                    <a:pt x="355" y="580"/>
                  </a:cubicBezTo>
                  <a:cubicBezTo>
                    <a:pt x="1154" y="669"/>
                    <a:pt x="1908" y="757"/>
                    <a:pt x="2663" y="802"/>
                  </a:cubicBezTo>
                  <a:cubicBezTo>
                    <a:pt x="2676" y="803"/>
                    <a:pt x="2688" y="804"/>
                    <a:pt x="2701" y="804"/>
                  </a:cubicBezTo>
                  <a:cubicBezTo>
                    <a:pt x="3017" y="804"/>
                    <a:pt x="3004" y="269"/>
                    <a:pt x="2663" y="269"/>
                  </a:cubicBezTo>
                  <a:cubicBezTo>
                    <a:pt x="1908" y="181"/>
                    <a:pt x="1154" y="92"/>
                    <a:pt x="355" y="3"/>
                  </a:cubicBezTo>
                  <a:cubicBezTo>
                    <a:pt x="342" y="2"/>
                    <a:pt x="330" y="1"/>
                    <a:pt x="317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461325" y="2327600"/>
              <a:ext cx="46375" cy="20475"/>
            </a:xfrm>
            <a:custGeom>
              <a:avLst/>
              <a:gdLst/>
              <a:ahLst/>
              <a:cxnLst/>
              <a:rect l="l" t="t" r="r" b="b"/>
              <a:pathLst>
                <a:path w="1855" h="819" extrusionOk="0">
                  <a:moveTo>
                    <a:pt x="428" y="0"/>
                  </a:moveTo>
                  <a:cubicBezTo>
                    <a:pt x="127" y="0"/>
                    <a:pt x="1" y="461"/>
                    <a:pt x="329" y="543"/>
                  </a:cubicBezTo>
                  <a:cubicBezTo>
                    <a:pt x="684" y="631"/>
                    <a:pt x="1038" y="720"/>
                    <a:pt x="1349" y="809"/>
                  </a:cubicBezTo>
                  <a:cubicBezTo>
                    <a:pt x="1376" y="816"/>
                    <a:pt x="1402" y="819"/>
                    <a:pt x="1427" y="819"/>
                  </a:cubicBezTo>
                  <a:cubicBezTo>
                    <a:pt x="1728" y="819"/>
                    <a:pt x="1854" y="358"/>
                    <a:pt x="1527" y="276"/>
                  </a:cubicBezTo>
                  <a:cubicBezTo>
                    <a:pt x="1172" y="188"/>
                    <a:pt x="817" y="99"/>
                    <a:pt x="506" y="10"/>
                  </a:cubicBezTo>
                  <a:cubicBezTo>
                    <a:pt x="479" y="4"/>
                    <a:pt x="453" y="0"/>
                    <a:pt x="428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7"/>
            <p:cNvSpPr/>
            <p:nvPr/>
          </p:nvSpPr>
          <p:spPr>
            <a:xfrm>
              <a:off x="3086825" y="2736900"/>
              <a:ext cx="38700" cy="21575"/>
            </a:xfrm>
            <a:custGeom>
              <a:avLst/>
              <a:gdLst/>
              <a:ahLst/>
              <a:cxnLst/>
              <a:rect l="l" t="t" r="r" b="b"/>
              <a:pathLst>
                <a:path w="1548" h="863" extrusionOk="0">
                  <a:moveTo>
                    <a:pt x="1120" y="0"/>
                  </a:moveTo>
                  <a:cubicBezTo>
                    <a:pt x="1095" y="0"/>
                    <a:pt x="1069" y="3"/>
                    <a:pt x="1042" y="10"/>
                  </a:cubicBezTo>
                  <a:cubicBezTo>
                    <a:pt x="820" y="99"/>
                    <a:pt x="554" y="188"/>
                    <a:pt x="288" y="276"/>
                  </a:cubicBezTo>
                  <a:cubicBezTo>
                    <a:pt x="1" y="399"/>
                    <a:pt x="92" y="863"/>
                    <a:pt x="388" y="863"/>
                  </a:cubicBezTo>
                  <a:cubicBezTo>
                    <a:pt x="412" y="863"/>
                    <a:pt x="438" y="860"/>
                    <a:pt x="465" y="853"/>
                  </a:cubicBezTo>
                  <a:cubicBezTo>
                    <a:pt x="687" y="764"/>
                    <a:pt x="953" y="676"/>
                    <a:pt x="1219" y="587"/>
                  </a:cubicBezTo>
                  <a:cubicBezTo>
                    <a:pt x="1547" y="464"/>
                    <a:pt x="1421" y="0"/>
                    <a:pt x="1120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3162025" y="2447100"/>
              <a:ext cx="64625" cy="26600"/>
            </a:xfrm>
            <a:custGeom>
              <a:avLst/>
              <a:gdLst/>
              <a:ahLst/>
              <a:cxnLst/>
              <a:rect l="l" t="t" r="r" b="b"/>
              <a:pathLst>
                <a:path w="2585" h="1064" extrusionOk="0">
                  <a:moveTo>
                    <a:pt x="706" y="0"/>
                  </a:moveTo>
                  <a:cubicBezTo>
                    <a:pt x="587" y="0"/>
                    <a:pt x="465" y="7"/>
                    <a:pt x="341" y="22"/>
                  </a:cubicBezTo>
                  <a:cubicBezTo>
                    <a:pt x="0" y="65"/>
                    <a:pt x="109" y="557"/>
                    <a:pt x="433" y="557"/>
                  </a:cubicBezTo>
                  <a:cubicBezTo>
                    <a:pt x="446" y="557"/>
                    <a:pt x="460" y="556"/>
                    <a:pt x="474" y="554"/>
                  </a:cubicBezTo>
                  <a:cubicBezTo>
                    <a:pt x="540" y="549"/>
                    <a:pt x="605" y="546"/>
                    <a:pt x="670" y="546"/>
                  </a:cubicBezTo>
                  <a:cubicBezTo>
                    <a:pt x="1136" y="546"/>
                    <a:pt x="1588" y="687"/>
                    <a:pt x="1938" y="998"/>
                  </a:cubicBezTo>
                  <a:cubicBezTo>
                    <a:pt x="2002" y="1044"/>
                    <a:pt x="2070" y="1063"/>
                    <a:pt x="2134" y="1063"/>
                  </a:cubicBezTo>
                  <a:cubicBezTo>
                    <a:pt x="2383" y="1063"/>
                    <a:pt x="2584" y="775"/>
                    <a:pt x="2338" y="599"/>
                  </a:cubicBezTo>
                  <a:cubicBezTo>
                    <a:pt x="1856" y="191"/>
                    <a:pt x="1312" y="0"/>
                    <a:pt x="70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7"/>
            <p:cNvSpPr/>
            <p:nvPr/>
          </p:nvSpPr>
          <p:spPr>
            <a:xfrm>
              <a:off x="2803125" y="2799875"/>
              <a:ext cx="50400" cy="27675"/>
            </a:xfrm>
            <a:custGeom>
              <a:avLst/>
              <a:gdLst/>
              <a:ahLst/>
              <a:cxnLst/>
              <a:rect l="l" t="t" r="r" b="b"/>
              <a:pathLst>
                <a:path w="2016" h="1107" extrusionOk="0">
                  <a:moveTo>
                    <a:pt x="1666" y="0"/>
                  </a:moveTo>
                  <a:cubicBezTo>
                    <a:pt x="1634" y="0"/>
                    <a:pt x="1600" y="6"/>
                    <a:pt x="1564" y="20"/>
                  </a:cubicBezTo>
                  <a:cubicBezTo>
                    <a:pt x="1120" y="198"/>
                    <a:pt x="721" y="375"/>
                    <a:pt x="277" y="552"/>
                  </a:cubicBezTo>
                  <a:cubicBezTo>
                    <a:pt x="1" y="671"/>
                    <a:pt x="76" y="1106"/>
                    <a:pt x="347" y="1106"/>
                  </a:cubicBezTo>
                  <a:cubicBezTo>
                    <a:pt x="380" y="1106"/>
                    <a:pt x="416" y="1099"/>
                    <a:pt x="455" y="1085"/>
                  </a:cubicBezTo>
                  <a:cubicBezTo>
                    <a:pt x="854" y="907"/>
                    <a:pt x="1298" y="730"/>
                    <a:pt x="1697" y="597"/>
                  </a:cubicBezTo>
                  <a:cubicBezTo>
                    <a:pt x="2016" y="477"/>
                    <a:pt x="1941" y="0"/>
                    <a:pt x="166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7"/>
            <p:cNvSpPr/>
            <p:nvPr/>
          </p:nvSpPr>
          <p:spPr>
            <a:xfrm>
              <a:off x="3610375" y="2661475"/>
              <a:ext cx="38375" cy="20750"/>
            </a:xfrm>
            <a:custGeom>
              <a:avLst/>
              <a:gdLst/>
              <a:ahLst/>
              <a:cxnLst/>
              <a:rect l="l" t="t" r="r" b="b"/>
              <a:pathLst>
                <a:path w="1535" h="830" extrusionOk="0">
                  <a:moveTo>
                    <a:pt x="388" y="0"/>
                  </a:moveTo>
                  <a:cubicBezTo>
                    <a:pt x="92" y="0"/>
                    <a:pt x="0" y="464"/>
                    <a:pt x="287" y="587"/>
                  </a:cubicBezTo>
                  <a:cubicBezTo>
                    <a:pt x="553" y="631"/>
                    <a:pt x="820" y="720"/>
                    <a:pt x="1041" y="809"/>
                  </a:cubicBezTo>
                  <a:cubicBezTo>
                    <a:pt x="1080" y="823"/>
                    <a:pt x="1117" y="830"/>
                    <a:pt x="1151" y="830"/>
                  </a:cubicBezTo>
                  <a:cubicBezTo>
                    <a:pt x="1429" y="830"/>
                    <a:pt x="1535" y="395"/>
                    <a:pt x="1219" y="276"/>
                  </a:cubicBezTo>
                  <a:cubicBezTo>
                    <a:pt x="953" y="188"/>
                    <a:pt x="687" y="99"/>
                    <a:pt x="465" y="10"/>
                  </a:cubicBezTo>
                  <a:cubicBezTo>
                    <a:pt x="438" y="3"/>
                    <a:pt x="412" y="0"/>
                    <a:pt x="388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3803225" y="2006200"/>
              <a:ext cx="52375" cy="44350"/>
            </a:xfrm>
            <a:custGeom>
              <a:avLst/>
              <a:gdLst/>
              <a:ahLst/>
              <a:cxnLst/>
              <a:rect l="l" t="t" r="r" b="b"/>
              <a:pathLst>
                <a:path w="2095" h="1774" extrusionOk="0">
                  <a:moveTo>
                    <a:pt x="407" y="1"/>
                  </a:moveTo>
                  <a:cubicBezTo>
                    <a:pt x="188" y="1"/>
                    <a:pt x="0" y="283"/>
                    <a:pt x="204" y="488"/>
                  </a:cubicBezTo>
                  <a:cubicBezTo>
                    <a:pt x="604" y="887"/>
                    <a:pt x="1047" y="1286"/>
                    <a:pt x="1491" y="1686"/>
                  </a:cubicBezTo>
                  <a:cubicBezTo>
                    <a:pt x="1553" y="1747"/>
                    <a:pt x="1622" y="1773"/>
                    <a:pt x="1688" y="1773"/>
                  </a:cubicBezTo>
                  <a:cubicBezTo>
                    <a:pt x="1907" y="1773"/>
                    <a:pt x="2095" y="1491"/>
                    <a:pt x="1890" y="1286"/>
                  </a:cubicBezTo>
                  <a:cubicBezTo>
                    <a:pt x="1447" y="887"/>
                    <a:pt x="1003" y="488"/>
                    <a:pt x="604" y="88"/>
                  </a:cubicBezTo>
                  <a:cubicBezTo>
                    <a:pt x="542" y="26"/>
                    <a:pt x="473" y="1"/>
                    <a:pt x="407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262600" y="2571875"/>
              <a:ext cx="34400" cy="17050"/>
            </a:xfrm>
            <a:custGeom>
              <a:avLst/>
              <a:gdLst/>
              <a:ahLst/>
              <a:cxnLst/>
              <a:rect l="l" t="t" r="r" b="b"/>
              <a:pathLst>
                <a:path w="1376" h="682" extrusionOk="0">
                  <a:moveTo>
                    <a:pt x="977" y="0"/>
                  </a:moveTo>
                  <a:cubicBezTo>
                    <a:pt x="710" y="45"/>
                    <a:pt x="489" y="89"/>
                    <a:pt x="222" y="133"/>
                  </a:cubicBezTo>
                  <a:cubicBezTo>
                    <a:pt x="89" y="178"/>
                    <a:pt x="1" y="355"/>
                    <a:pt x="45" y="488"/>
                  </a:cubicBezTo>
                  <a:cubicBezTo>
                    <a:pt x="79" y="624"/>
                    <a:pt x="164" y="682"/>
                    <a:pt x="262" y="682"/>
                  </a:cubicBezTo>
                  <a:cubicBezTo>
                    <a:pt x="293" y="682"/>
                    <a:pt x="324" y="676"/>
                    <a:pt x="355" y="666"/>
                  </a:cubicBezTo>
                  <a:cubicBezTo>
                    <a:pt x="622" y="621"/>
                    <a:pt x="888" y="621"/>
                    <a:pt x="1110" y="577"/>
                  </a:cubicBezTo>
                  <a:cubicBezTo>
                    <a:pt x="1287" y="533"/>
                    <a:pt x="1376" y="355"/>
                    <a:pt x="1332" y="222"/>
                  </a:cubicBezTo>
                  <a:cubicBezTo>
                    <a:pt x="1287" y="45"/>
                    <a:pt x="1110" y="0"/>
                    <a:pt x="97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3620400" y="2263275"/>
              <a:ext cx="79675" cy="30450"/>
            </a:xfrm>
            <a:custGeom>
              <a:avLst/>
              <a:gdLst/>
              <a:ahLst/>
              <a:cxnLst/>
              <a:rect l="l" t="t" r="r" b="b"/>
              <a:pathLst>
                <a:path w="3187" h="1218" extrusionOk="0">
                  <a:moveTo>
                    <a:pt x="391" y="1"/>
                  </a:moveTo>
                  <a:cubicBezTo>
                    <a:pt x="92" y="1"/>
                    <a:pt x="0" y="504"/>
                    <a:pt x="330" y="587"/>
                  </a:cubicBezTo>
                  <a:cubicBezTo>
                    <a:pt x="1129" y="809"/>
                    <a:pt x="1927" y="986"/>
                    <a:pt x="2726" y="1208"/>
                  </a:cubicBezTo>
                  <a:cubicBezTo>
                    <a:pt x="2753" y="1215"/>
                    <a:pt x="2779" y="1218"/>
                    <a:pt x="2803" y="1218"/>
                  </a:cubicBezTo>
                  <a:cubicBezTo>
                    <a:pt x="3098" y="1218"/>
                    <a:pt x="3187" y="757"/>
                    <a:pt x="2859" y="675"/>
                  </a:cubicBezTo>
                  <a:cubicBezTo>
                    <a:pt x="2060" y="454"/>
                    <a:pt x="1262" y="232"/>
                    <a:pt x="463" y="10"/>
                  </a:cubicBezTo>
                  <a:cubicBezTo>
                    <a:pt x="438" y="4"/>
                    <a:pt x="414" y="1"/>
                    <a:pt x="391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3607575" y="2501925"/>
              <a:ext cx="63225" cy="20125"/>
            </a:xfrm>
            <a:custGeom>
              <a:avLst/>
              <a:gdLst/>
              <a:ahLst/>
              <a:cxnLst/>
              <a:rect l="l" t="t" r="r" b="b"/>
              <a:pathLst>
                <a:path w="2529" h="805" extrusionOk="0">
                  <a:moveTo>
                    <a:pt x="317" y="1"/>
                  </a:moveTo>
                  <a:cubicBezTo>
                    <a:pt x="0" y="1"/>
                    <a:pt x="13" y="537"/>
                    <a:pt x="355" y="580"/>
                  </a:cubicBezTo>
                  <a:cubicBezTo>
                    <a:pt x="932" y="669"/>
                    <a:pt x="1553" y="713"/>
                    <a:pt x="2174" y="802"/>
                  </a:cubicBezTo>
                  <a:cubicBezTo>
                    <a:pt x="2187" y="803"/>
                    <a:pt x="2200" y="804"/>
                    <a:pt x="2212" y="804"/>
                  </a:cubicBezTo>
                  <a:cubicBezTo>
                    <a:pt x="2528" y="804"/>
                    <a:pt x="2516" y="268"/>
                    <a:pt x="2174" y="225"/>
                  </a:cubicBezTo>
                  <a:cubicBezTo>
                    <a:pt x="1553" y="136"/>
                    <a:pt x="932" y="92"/>
                    <a:pt x="355" y="3"/>
                  </a:cubicBezTo>
                  <a:cubicBezTo>
                    <a:pt x="342" y="1"/>
                    <a:pt x="329" y="1"/>
                    <a:pt x="317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7"/>
            <p:cNvSpPr/>
            <p:nvPr/>
          </p:nvSpPr>
          <p:spPr>
            <a:xfrm>
              <a:off x="3387175" y="2286750"/>
              <a:ext cx="53675" cy="22325"/>
            </a:xfrm>
            <a:custGeom>
              <a:avLst/>
              <a:gdLst/>
              <a:ahLst/>
              <a:cxnLst/>
              <a:rect l="l" t="t" r="r" b="b"/>
              <a:pathLst>
                <a:path w="2147" h="893" extrusionOk="0">
                  <a:moveTo>
                    <a:pt x="433" y="0"/>
                  </a:moveTo>
                  <a:cubicBezTo>
                    <a:pt x="110" y="0"/>
                    <a:pt x="1" y="494"/>
                    <a:pt x="342" y="579"/>
                  </a:cubicBezTo>
                  <a:cubicBezTo>
                    <a:pt x="785" y="668"/>
                    <a:pt x="1229" y="757"/>
                    <a:pt x="1673" y="890"/>
                  </a:cubicBezTo>
                  <a:cubicBezTo>
                    <a:pt x="1687" y="892"/>
                    <a:pt x="1701" y="893"/>
                    <a:pt x="1714" y="893"/>
                  </a:cubicBezTo>
                  <a:cubicBezTo>
                    <a:pt x="2037" y="893"/>
                    <a:pt x="2147" y="398"/>
                    <a:pt x="1806" y="313"/>
                  </a:cubicBezTo>
                  <a:cubicBezTo>
                    <a:pt x="1362" y="225"/>
                    <a:pt x="918" y="136"/>
                    <a:pt x="475" y="3"/>
                  </a:cubicBezTo>
                  <a:cubicBezTo>
                    <a:pt x="461" y="1"/>
                    <a:pt x="447" y="0"/>
                    <a:pt x="433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7"/>
            <p:cNvSpPr/>
            <p:nvPr/>
          </p:nvSpPr>
          <p:spPr>
            <a:xfrm>
              <a:off x="3033350" y="2556675"/>
              <a:ext cx="85550" cy="19875"/>
            </a:xfrm>
            <a:custGeom>
              <a:avLst/>
              <a:gdLst/>
              <a:ahLst/>
              <a:cxnLst/>
              <a:rect l="l" t="t" r="r" b="b"/>
              <a:pathLst>
                <a:path w="3422" h="795" extrusionOk="0">
                  <a:moveTo>
                    <a:pt x="1376" y="1"/>
                  </a:moveTo>
                  <a:cubicBezTo>
                    <a:pt x="1034" y="1"/>
                    <a:pt x="691" y="26"/>
                    <a:pt x="341" y="76"/>
                  </a:cubicBezTo>
                  <a:cubicBezTo>
                    <a:pt x="1" y="161"/>
                    <a:pt x="151" y="655"/>
                    <a:pt x="477" y="655"/>
                  </a:cubicBezTo>
                  <a:cubicBezTo>
                    <a:pt x="491" y="655"/>
                    <a:pt x="505" y="654"/>
                    <a:pt x="519" y="653"/>
                  </a:cubicBezTo>
                  <a:cubicBezTo>
                    <a:pt x="818" y="603"/>
                    <a:pt x="1118" y="578"/>
                    <a:pt x="1417" y="578"/>
                  </a:cubicBezTo>
                  <a:cubicBezTo>
                    <a:pt x="1916" y="578"/>
                    <a:pt x="2416" y="647"/>
                    <a:pt x="2915" y="786"/>
                  </a:cubicBezTo>
                  <a:cubicBezTo>
                    <a:pt x="2940" y="792"/>
                    <a:pt x="2964" y="795"/>
                    <a:pt x="2988" y="795"/>
                  </a:cubicBezTo>
                  <a:cubicBezTo>
                    <a:pt x="3292" y="795"/>
                    <a:pt x="3422" y="291"/>
                    <a:pt x="3092" y="209"/>
                  </a:cubicBezTo>
                  <a:cubicBezTo>
                    <a:pt x="2510" y="70"/>
                    <a:pt x="1945" y="1"/>
                    <a:pt x="1376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3529725" y="2380600"/>
              <a:ext cx="53600" cy="27650"/>
            </a:xfrm>
            <a:custGeom>
              <a:avLst/>
              <a:gdLst/>
              <a:ahLst/>
              <a:cxnLst/>
              <a:rect l="l" t="t" r="r" b="b"/>
              <a:pathLst>
                <a:path w="2144" h="1106" extrusionOk="0">
                  <a:moveTo>
                    <a:pt x="350" y="0"/>
                  </a:moveTo>
                  <a:cubicBezTo>
                    <a:pt x="75" y="0"/>
                    <a:pt x="0" y="477"/>
                    <a:pt x="319" y="597"/>
                  </a:cubicBezTo>
                  <a:cubicBezTo>
                    <a:pt x="762" y="774"/>
                    <a:pt x="1206" y="952"/>
                    <a:pt x="1694" y="1085"/>
                  </a:cubicBezTo>
                  <a:cubicBezTo>
                    <a:pt x="1728" y="1099"/>
                    <a:pt x="1761" y="1106"/>
                    <a:pt x="1791" y="1106"/>
                  </a:cubicBezTo>
                  <a:cubicBezTo>
                    <a:pt x="2037" y="1106"/>
                    <a:pt x="2143" y="671"/>
                    <a:pt x="1827" y="552"/>
                  </a:cubicBezTo>
                  <a:cubicBezTo>
                    <a:pt x="1384" y="375"/>
                    <a:pt x="896" y="197"/>
                    <a:pt x="452" y="20"/>
                  </a:cubicBezTo>
                  <a:cubicBezTo>
                    <a:pt x="416" y="6"/>
                    <a:pt x="382" y="0"/>
                    <a:pt x="350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405900" y="2533200"/>
              <a:ext cx="67150" cy="20675"/>
            </a:xfrm>
            <a:custGeom>
              <a:avLst/>
              <a:gdLst/>
              <a:ahLst/>
              <a:cxnLst/>
              <a:rect l="l" t="t" r="r" b="b"/>
              <a:pathLst>
                <a:path w="2686" h="827" extrusionOk="0">
                  <a:moveTo>
                    <a:pt x="431" y="1"/>
                  </a:moveTo>
                  <a:cubicBezTo>
                    <a:pt x="180" y="1"/>
                    <a:pt x="1" y="376"/>
                    <a:pt x="303" y="527"/>
                  </a:cubicBezTo>
                  <a:cubicBezTo>
                    <a:pt x="802" y="726"/>
                    <a:pt x="1301" y="826"/>
                    <a:pt x="1819" y="826"/>
                  </a:cubicBezTo>
                  <a:cubicBezTo>
                    <a:pt x="1991" y="826"/>
                    <a:pt x="2166" y="815"/>
                    <a:pt x="2343" y="793"/>
                  </a:cubicBezTo>
                  <a:cubicBezTo>
                    <a:pt x="2685" y="750"/>
                    <a:pt x="2533" y="214"/>
                    <a:pt x="2205" y="214"/>
                  </a:cubicBezTo>
                  <a:cubicBezTo>
                    <a:pt x="2192" y="214"/>
                    <a:pt x="2179" y="215"/>
                    <a:pt x="2166" y="216"/>
                  </a:cubicBezTo>
                  <a:cubicBezTo>
                    <a:pt x="1997" y="244"/>
                    <a:pt x="1829" y="259"/>
                    <a:pt x="1660" y="259"/>
                  </a:cubicBezTo>
                  <a:cubicBezTo>
                    <a:pt x="1296" y="259"/>
                    <a:pt x="933" y="190"/>
                    <a:pt x="569" y="39"/>
                  </a:cubicBezTo>
                  <a:cubicBezTo>
                    <a:pt x="522" y="12"/>
                    <a:pt x="476" y="1"/>
                    <a:pt x="431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7"/>
            <p:cNvSpPr/>
            <p:nvPr/>
          </p:nvSpPr>
          <p:spPr>
            <a:xfrm>
              <a:off x="3231475" y="2318400"/>
              <a:ext cx="52475" cy="17550"/>
            </a:xfrm>
            <a:custGeom>
              <a:avLst/>
              <a:gdLst/>
              <a:ahLst/>
              <a:cxnLst/>
              <a:rect l="l" t="t" r="r" b="b"/>
              <a:pathLst>
                <a:path w="2099" h="702" extrusionOk="0">
                  <a:moveTo>
                    <a:pt x="471" y="1"/>
                  </a:moveTo>
                  <a:cubicBezTo>
                    <a:pt x="205" y="1"/>
                    <a:pt x="1" y="394"/>
                    <a:pt x="314" y="511"/>
                  </a:cubicBezTo>
                  <a:cubicBezTo>
                    <a:pt x="582" y="633"/>
                    <a:pt x="850" y="702"/>
                    <a:pt x="1126" y="702"/>
                  </a:cubicBezTo>
                  <a:cubicBezTo>
                    <a:pt x="1352" y="702"/>
                    <a:pt x="1582" y="656"/>
                    <a:pt x="1822" y="556"/>
                  </a:cubicBezTo>
                  <a:cubicBezTo>
                    <a:pt x="2099" y="437"/>
                    <a:pt x="2024" y="2"/>
                    <a:pt x="1753" y="2"/>
                  </a:cubicBezTo>
                  <a:cubicBezTo>
                    <a:pt x="1720" y="2"/>
                    <a:pt x="1684" y="9"/>
                    <a:pt x="1645" y="23"/>
                  </a:cubicBezTo>
                  <a:cubicBezTo>
                    <a:pt x="1467" y="90"/>
                    <a:pt x="1290" y="123"/>
                    <a:pt x="1112" y="123"/>
                  </a:cubicBezTo>
                  <a:cubicBezTo>
                    <a:pt x="935" y="123"/>
                    <a:pt x="757" y="90"/>
                    <a:pt x="580" y="23"/>
                  </a:cubicBezTo>
                  <a:cubicBezTo>
                    <a:pt x="543" y="8"/>
                    <a:pt x="507" y="1"/>
                    <a:pt x="471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7"/>
            <p:cNvSpPr/>
            <p:nvPr/>
          </p:nvSpPr>
          <p:spPr>
            <a:xfrm>
              <a:off x="3044100" y="2771225"/>
              <a:ext cx="41050" cy="18075"/>
            </a:xfrm>
            <a:custGeom>
              <a:avLst/>
              <a:gdLst/>
              <a:ahLst/>
              <a:cxnLst/>
              <a:rect l="l" t="t" r="r" b="b"/>
              <a:pathLst>
                <a:path w="1642" h="723" extrusionOk="0">
                  <a:moveTo>
                    <a:pt x="1332" y="1"/>
                  </a:moveTo>
                  <a:cubicBezTo>
                    <a:pt x="1304" y="1"/>
                    <a:pt x="1274" y="5"/>
                    <a:pt x="1242" y="12"/>
                  </a:cubicBezTo>
                  <a:cubicBezTo>
                    <a:pt x="932" y="57"/>
                    <a:pt x="577" y="101"/>
                    <a:pt x="266" y="146"/>
                  </a:cubicBezTo>
                  <a:cubicBezTo>
                    <a:pt x="89" y="190"/>
                    <a:pt x="0" y="367"/>
                    <a:pt x="44" y="501"/>
                  </a:cubicBezTo>
                  <a:cubicBezTo>
                    <a:pt x="89" y="678"/>
                    <a:pt x="266" y="722"/>
                    <a:pt x="399" y="722"/>
                  </a:cubicBezTo>
                  <a:cubicBezTo>
                    <a:pt x="754" y="634"/>
                    <a:pt x="1065" y="589"/>
                    <a:pt x="1420" y="545"/>
                  </a:cubicBezTo>
                  <a:cubicBezTo>
                    <a:pt x="1553" y="545"/>
                    <a:pt x="1642" y="323"/>
                    <a:pt x="1597" y="190"/>
                  </a:cubicBezTo>
                  <a:cubicBezTo>
                    <a:pt x="1561" y="80"/>
                    <a:pt x="1464" y="1"/>
                    <a:pt x="1332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7"/>
            <p:cNvSpPr/>
            <p:nvPr/>
          </p:nvSpPr>
          <p:spPr>
            <a:xfrm>
              <a:off x="3427875" y="2692375"/>
              <a:ext cx="41050" cy="17450"/>
            </a:xfrm>
            <a:custGeom>
              <a:avLst/>
              <a:gdLst/>
              <a:ahLst/>
              <a:cxnLst/>
              <a:rect l="l" t="t" r="r" b="b"/>
              <a:pathLst>
                <a:path w="1642" h="698" extrusionOk="0">
                  <a:moveTo>
                    <a:pt x="1342" y="0"/>
                  </a:moveTo>
                  <a:cubicBezTo>
                    <a:pt x="1308" y="0"/>
                    <a:pt x="1274" y="6"/>
                    <a:pt x="1243" y="16"/>
                  </a:cubicBezTo>
                  <a:cubicBezTo>
                    <a:pt x="888" y="61"/>
                    <a:pt x="577" y="105"/>
                    <a:pt x="222" y="149"/>
                  </a:cubicBezTo>
                  <a:cubicBezTo>
                    <a:pt x="89" y="194"/>
                    <a:pt x="0" y="371"/>
                    <a:pt x="45" y="504"/>
                  </a:cubicBezTo>
                  <a:cubicBezTo>
                    <a:pt x="79" y="640"/>
                    <a:pt x="164" y="698"/>
                    <a:pt x="282" y="698"/>
                  </a:cubicBezTo>
                  <a:cubicBezTo>
                    <a:pt x="318" y="698"/>
                    <a:pt x="358" y="692"/>
                    <a:pt x="400" y="682"/>
                  </a:cubicBezTo>
                  <a:cubicBezTo>
                    <a:pt x="710" y="638"/>
                    <a:pt x="1065" y="593"/>
                    <a:pt x="1376" y="549"/>
                  </a:cubicBezTo>
                  <a:cubicBezTo>
                    <a:pt x="1553" y="504"/>
                    <a:pt x="1642" y="327"/>
                    <a:pt x="1598" y="194"/>
                  </a:cubicBezTo>
                  <a:cubicBezTo>
                    <a:pt x="1564" y="58"/>
                    <a:pt x="1452" y="0"/>
                    <a:pt x="1342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7"/>
            <p:cNvSpPr/>
            <p:nvPr/>
          </p:nvSpPr>
          <p:spPr>
            <a:xfrm>
              <a:off x="3920350" y="2421025"/>
              <a:ext cx="44300" cy="16725"/>
            </a:xfrm>
            <a:custGeom>
              <a:avLst/>
              <a:gdLst/>
              <a:ahLst/>
              <a:cxnLst/>
              <a:rect l="l" t="t" r="r" b="b"/>
              <a:pathLst>
                <a:path w="1772" h="669" extrusionOk="0">
                  <a:moveTo>
                    <a:pt x="356" y="0"/>
                  </a:moveTo>
                  <a:cubicBezTo>
                    <a:pt x="1" y="0"/>
                    <a:pt x="1" y="533"/>
                    <a:pt x="356" y="577"/>
                  </a:cubicBezTo>
                  <a:cubicBezTo>
                    <a:pt x="710" y="621"/>
                    <a:pt x="1065" y="621"/>
                    <a:pt x="1376" y="666"/>
                  </a:cubicBezTo>
                  <a:cubicBezTo>
                    <a:pt x="1391" y="667"/>
                    <a:pt x="1405" y="668"/>
                    <a:pt x="1418" y="668"/>
                  </a:cubicBezTo>
                  <a:cubicBezTo>
                    <a:pt x="1772" y="668"/>
                    <a:pt x="1718" y="132"/>
                    <a:pt x="1376" y="89"/>
                  </a:cubicBezTo>
                  <a:cubicBezTo>
                    <a:pt x="1065" y="89"/>
                    <a:pt x="710" y="45"/>
                    <a:pt x="35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7"/>
            <p:cNvSpPr/>
            <p:nvPr/>
          </p:nvSpPr>
          <p:spPr>
            <a:xfrm>
              <a:off x="3772875" y="2665200"/>
              <a:ext cx="38750" cy="23000"/>
            </a:xfrm>
            <a:custGeom>
              <a:avLst/>
              <a:gdLst/>
              <a:ahLst/>
              <a:cxnLst/>
              <a:rect l="l" t="t" r="r" b="b"/>
              <a:pathLst>
                <a:path w="1550" h="920" extrusionOk="0">
                  <a:moveTo>
                    <a:pt x="1127" y="0"/>
                  </a:moveTo>
                  <a:cubicBezTo>
                    <a:pt x="1079" y="0"/>
                    <a:pt x="1028" y="12"/>
                    <a:pt x="975" y="39"/>
                  </a:cubicBezTo>
                  <a:cubicBezTo>
                    <a:pt x="753" y="127"/>
                    <a:pt x="531" y="260"/>
                    <a:pt x="265" y="393"/>
                  </a:cubicBezTo>
                  <a:cubicBezTo>
                    <a:pt x="1" y="544"/>
                    <a:pt x="154" y="920"/>
                    <a:pt x="424" y="920"/>
                  </a:cubicBezTo>
                  <a:cubicBezTo>
                    <a:pt x="471" y="920"/>
                    <a:pt x="522" y="908"/>
                    <a:pt x="575" y="882"/>
                  </a:cubicBezTo>
                  <a:cubicBezTo>
                    <a:pt x="797" y="748"/>
                    <a:pt x="1019" y="615"/>
                    <a:pt x="1285" y="527"/>
                  </a:cubicBezTo>
                  <a:cubicBezTo>
                    <a:pt x="1549" y="376"/>
                    <a:pt x="1397" y="0"/>
                    <a:pt x="112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7"/>
            <p:cNvSpPr/>
            <p:nvPr/>
          </p:nvSpPr>
          <p:spPr>
            <a:xfrm>
              <a:off x="3852700" y="2272375"/>
              <a:ext cx="49925" cy="15575"/>
            </a:xfrm>
            <a:custGeom>
              <a:avLst/>
              <a:gdLst/>
              <a:ahLst/>
              <a:cxnLst/>
              <a:rect l="l" t="t" r="r" b="b"/>
              <a:pathLst>
                <a:path w="1997" h="623" extrusionOk="0">
                  <a:moveTo>
                    <a:pt x="355" y="1"/>
                  </a:moveTo>
                  <a:cubicBezTo>
                    <a:pt x="0" y="1"/>
                    <a:pt x="0" y="533"/>
                    <a:pt x="355" y="578"/>
                  </a:cubicBezTo>
                  <a:cubicBezTo>
                    <a:pt x="754" y="578"/>
                    <a:pt x="1198" y="622"/>
                    <a:pt x="1642" y="622"/>
                  </a:cubicBezTo>
                  <a:cubicBezTo>
                    <a:pt x="1997" y="622"/>
                    <a:pt x="1997" y="90"/>
                    <a:pt x="1642" y="45"/>
                  </a:cubicBezTo>
                  <a:cubicBezTo>
                    <a:pt x="1198" y="45"/>
                    <a:pt x="754" y="1"/>
                    <a:pt x="355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7"/>
            <p:cNvSpPr/>
            <p:nvPr/>
          </p:nvSpPr>
          <p:spPr>
            <a:xfrm>
              <a:off x="3881550" y="2579625"/>
              <a:ext cx="68775" cy="15625"/>
            </a:xfrm>
            <a:custGeom>
              <a:avLst/>
              <a:gdLst/>
              <a:ahLst/>
              <a:cxnLst/>
              <a:rect l="l" t="t" r="r" b="b"/>
              <a:pathLst>
                <a:path w="2751" h="625" extrusionOk="0">
                  <a:moveTo>
                    <a:pt x="2396" y="1"/>
                  </a:moveTo>
                  <a:cubicBezTo>
                    <a:pt x="1686" y="45"/>
                    <a:pt x="1020" y="45"/>
                    <a:pt x="355" y="45"/>
                  </a:cubicBezTo>
                  <a:cubicBezTo>
                    <a:pt x="13" y="88"/>
                    <a:pt x="0" y="624"/>
                    <a:pt x="317" y="624"/>
                  </a:cubicBezTo>
                  <a:cubicBezTo>
                    <a:pt x="329" y="624"/>
                    <a:pt x="342" y="624"/>
                    <a:pt x="355" y="622"/>
                  </a:cubicBezTo>
                  <a:cubicBezTo>
                    <a:pt x="1020" y="622"/>
                    <a:pt x="1686" y="578"/>
                    <a:pt x="2396" y="578"/>
                  </a:cubicBezTo>
                  <a:cubicBezTo>
                    <a:pt x="2751" y="578"/>
                    <a:pt x="2751" y="1"/>
                    <a:pt x="2396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7"/>
            <p:cNvSpPr/>
            <p:nvPr/>
          </p:nvSpPr>
          <p:spPr>
            <a:xfrm>
              <a:off x="3620125" y="2020525"/>
              <a:ext cx="41450" cy="17900"/>
            </a:xfrm>
            <a:custGeom>
              <a:avLst/>
              <a:gdLst/>
              <a:ahLst/>
              <a:cxnLst/>
              <a:rect l="l" t="t" r="r" b="b"/>
              <a:pathLst>
                <a:path w="1658" h="716" extrusionOk="0">
                  <a:moveTo>
                    <a:pt x="477" y="1"/>
                  </a:moveTo>
                  <a:cubicBezTo>
                    <a:pt x="150" y="1"/>
                    <a:pt x="0" y="495"/>
                    <a:pt x="341" y="580"/>
                  </a:cubicBezTo>
                  <a:cubicBezTo>
                    <a:pt x="607" y="625"/>
                    <a:pt x="873" y="669"/>
                    <a:pt x="1140" y="713"/>
                  </a:cubicBezTo>
                  <a:cubicBezTo>
                    <a:pt x="1154" y="715"/>
                    <a:pt x="1168" y="716"/>
                    <a:pt x="1181" y="716"/>
                  </a:cubicBezTo>
                  <a:cubicBezTo>
                    <a:pt x="1508" y="716"/>
                    <a:pt x="1658" y="222"/>
                    <a:pt x="1317" y="136"/>
                  </a:cubicBezTo>
                  <a:cubicBezTo>
                    <a:pt x="1051" y="92"/>
                    <a:pt x="785" y="48"/>
                    <a:pt x="518" y="3"/>
                  </a:cubicBezTo>
                  <a:cubicBezTo>
                    <a:pt x="504" y="2"/>
                    <a:pt x="490" y="1"/>
                    <a:pt x="477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7"/>
            <p:cNvSpPr/>
            <p:nvPr/>
          </p:nvSpPr>
          <p:spPr>
            <a:xfrm>
              <a:off x="4386225" y="2253000"/>
              <a:ext cx="31075" cy="25000"/>
            </a:xfrm>
            <a:custGeom>
              <a:avLst/>
              <a:gdLst/>
              <a:ahLst/>
              <a:cxnLst/>
              <a:rect l="l" t="t" r="r" b="b"/>
              <a:pathLst>
                <a:path w="1243" h="1000" extrusionOk="0">
                  <a:moveTo>
                    <a:pt x="338" y="0"/>
                  </a:moveTo>
                  <a:cubicBezTo>
                    <a:pt x="242" y="0"/>
                    <a:pt x="147" y="68"/>
                    <a:pt x="89" y="155"/>
                  </a:cubicBezTo>
                  <a:cubicBezTo>
                    <a:pt x="0" y="288"/>
                    <a:pt x="89" y="465"/>
                    <a:pt x="178" y="554"/>
                  </a:cubicBezTo>
                  <a:cubicBezTo>
                    <a:pt x="399" y="687"/>
                    <a:pt x="577" y="820"/>
                    <a:pt x="754" y="953"/>
                  </a:cubicBezTo>
                  <a:cubicBezTo>
                    <a:pt x="801" y="985"/>
                    <a:pt x="854" y="1000"/>
                    <a:pt x="907" y="1000"/>
                  </a:cubicBezTo>
                  <a:cubicBezTo>
                    <a:pt x="1002" y="1000"/>
                    <a:pt x="1096" y="951"/>
                    <a:pt x="1154" y="865"/>
                  </a:cubicBezTo>
                  <a:cubicBezTo>
                    <a:pt x="1242" y="732"/>
                    <a:pt x="1198" y="554"/>
                    <a:pt x="1065" y="465"/>
                  </a:cubicBezTo>
                  <a:cubicBezTo>
                    <a:pt x="843" y="332"/>
                    <a:pt x="666" y="199"/>
                    <a:pt x="488" y="66"/>
                  </a:cubicBezTo>
                  <a:cubicBezTo>
                    <a:pt x="442" y="20"/>
                    <a:pt x="390" y="0"/>
                    <a:pt x="338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7"/>
            <p:cNvSpPr/>
            <p:nvPr/>
          </p:nvSpPr>
          <p:spPr>
            <a:xfrm>
              <a:off x="4083450" y="2687000"/>
              <a:ext cx="30850" cy="23400"/>
            </a:xfrm>
            <a:custGeom>
              <a:avLst/>
              <a:gdLst/>
              <a:ahLst/>
              <a:cxnLst/>
              <a:rect l="l" t="t" r="r" b="b"/>
              <a:pathLst>
                <a:path w="1234" h="936" extrusionOk="0">
                  <a:moveTo>
                    <a:pt x="859" y="1"/>
                  </a:moveTo>
                  <a:cubicBezTo>
                    <a:pt x="811" y="1"/>
                    <a:pt x="761" y="17"/>
                    <a:pt x="709" y="54"/>
                  </a:cubicBezTo>
                  <a:cubicBezTo>
                    <a:pt x="575" y="187"/>
                    <a:pt x="398" y="276"/>
                    <a:pt x="265" y="409"/>
                  </a:cubicBezTo>
                  <a:cubicBezTo>
                    <a:pt x="1" y="560"/>
                    <a:pt x="154" y="935"/>
                    <a:pt x="396" y="935"/>
                  </a:cubicBezTo>
                  <a:cubicBezTo>
                    <a:pt x="439" y="935"/>
                    <a:pt x="485" y="923"/>
                    <a:pt x="531" y="897"/>
                  </a:cubicBezTo>
                  <a:cubicBezTo>
                    <a:pt x="709" y="764"/>
                    <a:pt x="842" y="675"/>
                    <a:pt x="975" y="542"/>
                  </a:cubicBezTo>
                  <a:cubicBezTo>
                    <a:pt x="1233" y="394"/>
                    <a:pt x="1092" y="1"/>
                    <a:pt x="859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7"/>
            <p:cNvSpPr/>
            <p:nvPr/>
          </p:nvSpPr>
          <p:spPr>
            <a:xfrm>
              <a:off x="4494725" y="2382800"/>
              <a:ext cx="32575" cy="18775"/>
            </a:xfrm>
            <a:custGeom>
              <a:avLst/>
              <a:gdLst/>
              <a:ahLst/>
              <a:cxnLst/>
              <a:rect l="l" t="t" r="r" b="b"/>
              <a:pathLst>
                <a:path w="1303" h="751" extrusionOk="0">
                  <a:moveTo>
                    <a:pt x="350" y="1"/>
                  </a:moveTo>
                  <a:cubicBezTo>
                    <a:pt x="75" y="1"/>
                    <a:pt x="0" y="473"/>
                    <a:pt x="319" y="553"/>
                  </a:cubicBezTo>
                  <a:cubicBezTo>
                    <a:pt x="496" y="597"/>
                    <a:pt x="674" y="686"/>
                    <a:pt x="851" y="731"/>
                  </a:cubicBezTo>
                  <a:cubicBezTo>
                    <a:pt x="887" y="744"/>
                    <a:pt x="922" y="750"/>
                    <a:pt x="953" y="750"/>
                  </a:cubicBezTo>
                  <a:cubicBezTo>
                    <a:pt x="1228" y="750"/>
                    <a:pt x="1303" y="278"/>
                    <a:pt x="984" y="198"/>
                  </a:cubicBezTo>
                  <a:cubicBezTo>
                    <a:pt x="807" y="109"/>
                    <a:pt x="629" y="65"/>
                    <a:pt x="452" y="21"/>
                  </a:cubicBezTo>
                  <a:cubicBezTo>
                    <a:pt x="415" y="7"/>
                    <a:pt x="381" y="1"/>
                    <a:pt x="350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7"/>
            <p:cNvSpPr/>
            <p:nvPr/>
          </p:nvSpPr>
          <p:spPr>
            <a:xfrm>
              <a:off x="4388425" y="2626925"/>
              <a:ext cx="33300" cy="17075"/>
            </a:xfrm>
            <a:custGeom>
              <a:avLst/>
              <a:gdLst/>
              <a:ahLst/>
              <a:cxnLst/>
              <a:rect l="l" t="t" r="r" b="b"/>
              <a:pathLst>
                <a:path w="1332" h="683" extrusionOk="0">
                  <a:moveTo>
                    <a:pt x="1076" y="1"/>
                  </a:moveTo>
                  <a:cubicBezTo>
                    <a:pt x="1042" y="1"/>
                    <a:pt x="1008" y="6"/>
                    <a:pt x="977" y="17"/>
                  </a:cubicBezTo>
                  <a:cubicBezTo>
                    <a:pt x="711" y="61"/>
                    <a:pt x="444" y="61"/>
                    <a:pt x="223" y="105"/>
                  </a:cubicBezTo>
                  <a:cubicBezTo>
                    <a:pt x="45" y="150"/>
                    <a:pt x="1" y="327"/>
                    <a:pt x="1" y="460"/>
                  </a:cubicBezTo>
                  <a:cubicBezTo>
                    <a:pt x="45" y="638"/>
                    <a:pt x="223" y="682"/>
                    <a:pt x="356" y="682"/>
                  </a:cubicBezTo>
                  <a:cubicBezTo>
                    <a:pt x="622" y="638"/>
                    <a:pt x="844" y="593"/>
                    <a:pt x="1110" y="549"/>
                  </a:cubicBezTo>
                  <a:cubicBezTo>
                    <a:pt x="1287" y="505"/>
                    <a:pt x="1332" y="327"/>
                    <a:pt x="1332" y="194"/>
                  </a:cubicBezTo>
                  <a:cubicBezTo>
                    <a:pt x="1298" y="59"/>
                    <a:pt x="1186" y="1"/>
                    <a:pt x="1076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7"/>
            <p:cNvSpPr/>
            <p:nvPr/>
          </p:nvSpPr>
          <p:spPr>
            <a:xfrm>
              <a:off x="4502725" y="2513225"/>
              <a:ext cx="38750" cy="23025"/>
            </a:xfrm>
            <a:custGeom>
              <a:avLst/>
              <a:gdLst/>
              <a:ahLst/>
              <a:cxnLst/>
              <a:rect l="l" t="t" r="r" b="b"/>
              <a:pathLst>
                <a:path w="1550" h="921" extrusionOk="0">
                  <a:moveTo>
                    <a:pt x="1112" y="1"/>
                  </a:moveTo>
                  <a:cubicBezTo>
                    <a:pt x="1068" y="1"/>
                    <a:pt x="1021" y="13"/>
                    <a:pt x="975" y="39"/>
                  </a:cubicBezTo>
                  <a:cubicBezTo>
                    <a:pt x="753" y="128"/>
                    <a:pt x="487" y="261"/>
                    <a:pt x="265" y="394"/>
                  </a:cubicBezTo>
                  <a:cubicBezTo>
                    <a:pt x="1" y="545"/>
                    <a:pt x="154" y="920"/>
                    <a:pt x="424" y="920"/>
                  </a:cubicBezTo>
                  <a:cubicBezTo>
                    <a:pt x="471" y="920"/>
                    <a:pt x="522" y="909"/>
                    <a:pt x="575" y="882"/>
                  </a:cubicBezTo>
                  <a:cubicBezTo>
                    <a:pt x="797" y="749"/>
                    <a:pt x="1019" y="616"/>
                    <a:pt x="1285" y="527"/>
                  </a:cubicBezTo>
                  <a:cubicBezTo>
                    <a:pt x="1549" y="376"/>
                    <a:pt x="1364" y="1"/>
                    <a:pt x="1112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7"/>
            <p:cNvSpPr/>
            <p:nvPr/>
          </p:nvSpPr>
          <p:spPr>
            <a:xfrm>
              <a:off x="4370475" y="2408325"/>
              <a:ext cx="32725" cy="18750"/>
            </a:xfrm>
            <a:custGeom>
              <a:avLst/>
              <a:gdLst/>
              <a:ahLst/>
              <a:cxnLst/>
              <a:rect l="l" t="t" r="r" b="b"/>
              <a:pathLst>
                <a:path w="1309" h="750" extrusionOk="0">
                  <a:moveTo>
                    <a:pt x="362" y="0"/>
                  </a:moveTo>
                  <a:cubicBezTo>
                    <a:pt x="111" y="0"/>
                    <a:pt x="1" y="473"/>
                    <a:pt x="319" y="553"/>
                  </a:cubicBezTo>
                  <a:cubicBezTo>
                    <a:pt x="497" y="641"/>
                    <a:pt x="674" y="686"/>
                    <a:pt x="852" y="730"/>
                  </a:cubicBezTo>
                  <a:cubicBezTo>
                    <a:pt x="888" y="744"/>
                    <a:pt x="922" y="750"/>
                    <a:pt x="954" y="750"/>
                  </a:cubicBezTo>
                  <a:cubicBezTo>
                    <a:pt x="1229" y="750"/>
                    <a:pt x="1308" y="277"/>
                    <a:pt x="1029" y="198"/>
                  </a:cubicBezTo>
                  <a:cubicBezTo>
                    <a:pt x="852" y="153"/>
                    <a:pt x="674" y="65"/>
                    <a:pt x="453" y="20"/>
                  </a:cubicBezTo>
                  <a:cubicBezTo>
                    <a:pt x="421" y="6"/>
                    <a:pt x="390" y="0"/>
                    <a:pt x="362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7"/>
            <p:cNvSpPr/>
            <p:nvPr/>
          </p:nvSpPr>
          <p:spPr>
            <a:xfrm>
              <a:off x="4163275" y="2276775"/>
              <a:ext cx="31075" cy="24525"/>
            </a:xfrm>
            <a:custGeom>
              <a:avLst/>
              <a:gdLst/>
              <a:ahLst/>
              <a:cxnLst/>
              <a:rect l="l" t="t" r="r" b="b"/>
              <a:pathLst>
                <a:path w="1243" h="981" extrusionOk="0">
                  <a:moveTo>
                    <a:pt x="336" y="1"/>
                  </a:moveTo>
                  <a:cubicBezTo>
                    <a:pt x="240" y="1"/>
                    <a:pt x="146" y="50"/>
                    <a:pt x="89" y="135"/>
                  </a:cubicBezTo>
                  <a:cubicBezTo>
                    <a:pt x="0" y="269"/>
                    <a:pt x="44" y="446"/>
                    <a:pt x="178" y="535"/>
                  </a:cubicBezTo>
                  <a:cubicBezTo>
                    <a:pt x="399" y="668"/>
                    <a:pt x="577" y="801"/>
                    <a:pt x="754" y="934"/>
                  </a:cubicBezTo>
                  <a:cubicBezTo>
                    <a:pt x="802" y="966"/>
                    <a:pt x="854" y="980"/>
                    <a:pt x="907" y="980"/>
                  </a:cubicBezTo>
                  <a:cubicBezTo>
                    <a:pt x="1002" y="980"/>
                    <a:pt x="1096" y="931"/>
                    <a:pt x="1154" y="845"/>
                  </a:cubicBezTo>
                  <a:cubicBezTo>
                    <a:pt x="1242" y="712"/>
                    <a:pt x="1154" y="535"/>
                    <a:pt x="1065" y="446"/>
                  </a:cubicBezTo>
                  <a:cubicBezTo>
                    <a:pt x="843" y="313"/>
                    <a:pt x="666" y="180"/>
                    <a:pt x="488" y="47"/>
                  </a:cubicBezTo>
                  <a:cubicBezTo>
                    <a:pt x="441" y="15"/>
                    <a:pt x="388" y="1"/>
                    <a:pt x="336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7"/>
            <p:cNvSpPr/>
            <p:nvPr/>
          </p:nvSpPr>
          <p:spPr>
            <a:xfrm>
              <a:off x="4271525" y="2406350"/>
              <a:ext cx="32825" cy="18525"/>
            </a:xfrm>
            <a:custGeom>
              <a:avLst/>
              <a:gdLst/>
              <a:ahLst/>
              <a:cxnLst/>
              <a:rect l="l" t="t" r="r" b="b"/>
              <a:pathLst>
                <a:path w="1313" h="741" extrusionOk="0">
                  <a:moveTo>
                    <a:pt x="384" y="0"/>
                  </a:moveTo>
                  <a:cubicBezTo>
                    <a:pt x="89" y="0"/>
                    <a:pt x="1" y="461"/>
                    <a:pt x="329" y="543"/>
                  </a:cubicBezTo>
                  <a:cubicBezTo>
                    <a:pt x="506" y="632"/>
                    <a:pt x="684" y="676"/>
                    <a:pt x="861" y="720"/>
                  </a:cubicBezTo>
                  <a:cubicBezTo>
                    <a:pt x="898" y="734"/>
                    <a:pt x="932" y="740"/>
                    <a:pt x="963" y="740"/>
                  </a:cubicBezTo>
                  <a:cubicBezTo>
                    <a:pt x="1238" y="740"/>
                    <a:pt x="1313" y="268"/>
                    <a:pt x="994" y="188"/>
                  </a:cubicBezTo>
                  <a:cubicBezTo>
                    <a:pt x="817" y="144"/>
                    <a:pt x="639" y="55"/>
                    <a:pt x="462" y="10"/>
                  </a:cubicBezTo>
                  <a:cubicBezTo>
                    <a:pt x="435" y="4"/>
                    <a:pt x="409" y="0"/>
                    <a:pt x="384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7"/>
            <p:cNvSpPr/>
            <p:nvPr/>
          </p:nvSpPr>
          <p:spPr>
            <a:xfrm>
              <a:off x="4165475" y="2650325"/>
              <a:ext cx="33300" cy="16950"/>
            </a:xfrm>
            <a:custGeom>
              <a:avLst/>
              <a:gdLst/>
              <a:ahLst/>
              <a:cxnLst/>
              <a:rect l="l" t="t" r="r" b="b"/>
              <a:pathLst>
                <a:path w="1332" h="678" extrusionOk="0">
                  <a:moveTo>
                    <a:pt x="1051" y="1"/>
                  </a:moveTo>
                  <a:cubicBezTo>
                    <a:pt x="1025" y="1"/>
                    <a:pt x="1001" y="5"/>
                    <a:pt x="977" y="12"/>
                  </a:cubicBezTo>
                  <a:cubicBezTo>
                    <a:pt x="711" y="57"/>
                    <a:pt x="445" y="101"/>
                    <a:pt x="223" y="101"/>
                  </a:cubicBezTo>
                  <a:cubicBezTo>
                    <a:pt x="45" y="145"/>
                    <a:pt x="1" y="323"/>
                    <a:pt x="1" y="456"/>
                  </a:cubicBezTo>
                  <a:cubicBezTo>
                    <a:pt x="45" y="634"/>
                    <a:pt x="223" y="678"/>
                    <a:pt x="356" y="678"/>
                  </a:cubicBezTo>
                  <a:cubicBezTo>
                    <a:pt x="622" y="634"/>
                    <a:pt x="844" y="589"/>
                    <a:pt x="1110" y="545"/>
                  </a:cubicBezTo>
                  <a:cubicBezTo>
                    <a:pt x="1288" y="545"/>
                    <a:pt x="1332" y="323"/>
                    <a:pt x="1332" y="190"/>
                  </a:cubicBezTo>
                  <a:cubicBezTo>
                    <a:pt x="1295" y="80"/>
                    <a:pt x="1169" y="1"/>
                    <a:pt x="1051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7"/>
            <p:cNvSpPr/>
            <p:nvPr/>
          </p:nvSpPr>
          <p:spPr>
            <a:xfrm>
              <a:off x="3946975" y="2914200"/>
              <a:ext cx="34400" cy="17075"/>
            </a:xfrm>
            <a:custGeom>
              <a:avLst/>
              <a:gdLst/>
              <a:ahLst/>
              <a:cxnLst/>
              <a:rect l="l" t="t" r="r" b="b"/>
              <a:pathLst>
                <a:path w="1376" h="683" extrusionOk="0">
                  <a:moveTo>
                    <a:pt x="1114" y="1"/>
                  </a:moveTo>
                  <a:cubicBezTo>
                    <a:pt x="1084" y="1"/>
                    <a:pt x="1052" y="6"/>
                    <a:pt x="1021" y="17"/>
                  </a:cubicBezTo>
                  <a:cubicBezTo>
                    <a:pt x="755" y="17"/>
                    <a:pt x="488" y="61"/>
                    <a:pt x="267" y="106"/>
                  </a:cubicBezTo>
                  <a:cubicBezTo>
                    <a:pt x="89" y="150"/>
                    <a:pt x="0" y="328"/>
                    <a:pt x="45" y="461"/>
                  </a:cubicBezTo>
                  <a:cubicBezTo>
                    <a:pt x="89" y="638"/>
                    <a:pt x="267" y="682"/>
                    <a:pt x="400" y="682"/>
                  </a:cubicBezTo>
                  <a:cubicBezTo>
                    <a:pt x="666" y="638"/>
                    <a:pt x="888" y="594"/>
                    <a:pt x="1154" y="549"/>
                  </a:cubicBezTo>
                  <a:cubicBezTo>
                    <a:pt x="1287" y="505"/>
                    <a:pt x="1376" y="328"/>
                    <a:pt x="1331" y="194"/>
                  </a:cubicBezTo>
                  <a:cubicBezTo>
                    <a:pt x="1298" y="59"/>
                    <a:pt x="1212" y="1"/>
                    <a:pt x="1114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7"/>
            <p:cNvSpPr/>
            <p:nvPr/>
          </p:nvSpPr>
          <p:spPr>
            <a:xfrm>
              <a:off x="4279775" y="2536525"/>
              <a:ext cx="38575" cy="23025"/>
            </a:xfrm>
            <a:custGeom>
              <a:avLst/>
              <a:gdLst/>
              <a:ahLst/>
              <a:cxnLst/>
              <a:rect l="l" t="t" r="r" b="b"/>
              <a:pathLst>
                <a:path w="1543" h="921" extrusionOk="0">
                  <a:moveTo>
                    <a:pt x="1112" y="1"/>
                  </a:moveTo>
                  <a:cubicBezTo>
                    <a:pt x="1068" y="1"/>
                    <a:pt x="1021" y="12"/>
                    <a:pt x="975" y="39"/>
                  </a:cubicBezTo>
                  <a:cubicBezTo>
                    <a:pt x="753" y="172"/>
                    <a:pt x="487" y="261"/>
                    <a:pt x="265" y="394"/>
                  </a:cubicBezTo>
                  <a:cubicBezTo>
                    <a:pt x="1" y="545"/>
                    <a:pt x="154" y="920"/>
                    <a:pt x="424" y="920"/>
                  </a:cubicBezTo>
                  <a:cubicBezTo>
                    <a:pt x="471" y="920"/>
                    <a:pt x="522" y="908"/>
                    <a:pt x="576" y="882"/>
                  </a:cubicBezTo>
                  <a:cubicBezTo>
                    <a:pt x="797" y="749"/>
                    <a:pt x="1019" y="660"/>
                    <a:pt x="1241" y="527"/>
                  </a:cubicBezTo>
                  <a:cubicBezTo>
                    <a:pt x="1543" y="376"/>
                    <a:pt x="1364" y="1"/>
                    <a:pt x="1112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7"/>
            <p:cNvSpPr/>
            <p:nvPr/>
          </p:nvSpPr>
          <p:spPr>
            <a:xfrm>
              <a:off x="4147300" y="2431850"/>
              <a:ext cx="32875" cy="18550"/>
            </a:xfrm>
            <a:custGeom>
              <a:avLst/>
              <a:gdLst/>
              <a:ahLst/>
              <a:cxnLst/>
              <a:rect l="l" t="t" r="r" b="b"/>
              <a:pathLst>
                <a:path w="1315" h="742" extrusionOk="0">
                  <a:moveTo>
                    <a:pt x="393" y="1"/>
                  </a:moveTo>
                  <a:cubicBezTo>
                    <a:pt x="127" y="1"/>
                    <a:pt x="1" y="465"/>
                    <a:pt x="329" y="588"/>
                  </a:cubicBezTo>
                  <a:cubicBezTo>
                    <a:pt x="506" y="632"/>
                    <a:pt x="683" y="676"/>
                    <a:pt x="861" y="721"/>
                  </a:cubicBezTo>
                  <a:cubicBezTo>
                    <a:pt x="900" y="735"/>
                    <a:pt x="936" y="742"/>
                    <a:pt x="969" y="742"/>
                  </a:cubicBezTo>
                  <a:cubicBezTo>
                    <a:pt x="1240" y="742"/>
                    <a:pt x="1315" y="307"/>
                    <a:pt x="1038" y="188"/>
                  </a:cubicBezTo>
                  <a:cubicBezTo>
                    <a:pt x="861" y="144"/>
                    <a:pt x="683" y="55"/>
                    <a:pt x="462" y="11"/>
                  </a:cubicBezTo>
                  <a:cubicBezTo>
                    <a:pt x="438" y="4"/>
                    <a:pt x="415" y="1"/>
                    <a:pt x="393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7"/>
            <p:cNvSpPr/>
            <p:nvPr/>
          </p:nvSpPr>
          <p:spPr>
            <a:xfrm>
              <a:off x="5144450" y="1702550"/>
              <a:ext cx="17500" cy="22000"/>
            </a:xfrm>
            <a:custGeom>
              <a:avLst/>
              <a:gdLst/>
              <a:ahLst/>
              <a:cxnLst/>
              <a:rect l="l" t="t" r="r" b="b"/>
              <a:pathLst>
                <a:path w="700" h="880" extrusionOk="0">
                  <a:moveTo>
                    <a:pt x="432" y="0"/>
                  </a:moveTo>
                  <a:cubicBezTo>
                    <a:pt x="371" y="0"/>
                    <a:pt x="314" y="35"/>
                    <a:pt x="285" y="122"/>
                  </a:cubicBezTo>
                  <a:cubicBezTo>
                    <a:pt x="196" y="255"/>
                    <a:pt x="152" y="432"/>
                    <a:pt x="63" y="566"/>
                  </a:cubicBezTo>
                  <a:cubicBezTo>
                    <a:pt x="0" y="722"/>
                    <a:pt x="159" y="879"/>
                    <a:pt x="289" y="879"/>
                  </a:cubicBezTo>
                  <a:cubicBezTo>
                    <a:pt x="343" y="879"/>
                    <a:pt x="392" y="852"/>
                    <a:pt x="418" y="787"/>
                  </a:cubicBezTo>
                  <a:cubicBezTo>
                    <a:pt x="507" y="610"/>
                    <a:pt x="551" y="477"/>
                    <a:pt x="640" y="299"/>
                  </a:cubicBezTo>
                  <a:cubicBezTo>
                    <a:pt x="700" y="150"/>
                    <a:pt x="558" y="0"/>
                    <a:pt x="432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7"/>
            <p:cNvSpPr/>
            <p:nvPr/>
          </p:nvSpPr>
          <p:spPr>
            <a:xfrm>
              <a:off x="5077800" y="1797925"/>
              <a:ext cx="11675" cy="19150"/>
            </a:xfrm>
            <a:custGeom>
              <a:avLst/>
              <a:gdLst/>
              <a:ahLst/>
              <a:cxnLst/>
              <a:rect l="l" t="t" r="r" b="b"/>
              <a:pathLst>
                <a:path w="467" h="766" extrusionOk="0">
                  <a:moveTo>
                    <a:pt x="267" y="0"/>
                  </a:moveTo>
                  <a:cubicBezTo>
                    <a:pt x="167" y="0"/>
                    <a:pt x="67" y="56"/>
                    <a:pt x="67" y="167"/>
                  </a:cubicBezTo>
                  <a:cubicBezTo>
                    <a:pt x="23" y="300"/>
                    <a:pt x="23" y="433"/>
                    <a:pt x="23" y="566"/>
                  </a:cubicBezTo>
                  <a:cubicBezTo>
                    <a:pt x="0" y="699"/>
                    <a:pt x="89" y="766"/>
                    <a:pt x="189" y="766"/>
                  </a:cubicBezTo>
                  <a:cubicBezTo>
                    <a:pt x="289" y="766"/>
                    <a:pt x="400" y="699"/>
                    <a:pt x="422" y="566"/>
                  </a:cubicBezTo>
                  <a:cubicBezTo>
                    <a:pt x="422" y="433"/>
                    <a:pt x="422" y="300"/>
                    <a:pt x="466" y="167"/>
                  </a:cubicBezTo>
                  <a:cubicBezTo>
                    <a:pt x="466" y="56"/>
                    <a:pt x="366" y="0"/>
                    <a:pt x="26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7"/>
            <p:cNvSpPr/>
            <p:nvPr/>
          </p:nvSpPr>
          <p:spPr>
            <a:xfrm>
              <a:off x="4892875" y="1761800"/>
              <a:ext cx="17150" cy="21825"/>
            </a:xfrm>
            <a:custGeom>
              <a:avLst/>
              <a:gdLst/>
              <a:ahLst/>
              <a:cxnLst/>
              <a:rect l="l" t="t" r="r" b="b"/>
              <a:pathLst>
                <a:path w="686" h="873" extrusionOk="0">
                  <a:moveTo>
                    <a:pt x="253" y="0"/>
                  </a:moveTo>
                  <a:cubicBezTo>
                    <a:pt x="126" y="0"/>
                    <a:pt x="1" y="102"/>
                    <a:pt x="54" y="236"/>
                  </a:cubicBezTo>
                  <a:cubicBezTo>
                    <a:pt x="143" y="414"/>
                    <a:pt x="188" y="591"/>
                    <a:pt x="232" y="725"/>
                  </a:cubicBezTo>
                  <a:cubicBezTo>
                    <a:pt x="284" y="829"/>
                    <a:pt x="371" y="872"/>
                    <a:pt x="452" y="872"/>
                  </a:cubicBezTo>
                  <a:cubicBezTo>
                    <a:pt x="576" y="872"/>
                    <a:pt x="685" y="770"/>
                    <a:pt x="631" y="636"/>
                  </a:cubicBezTo>
                  <a:cubicBezTo>
                    <a:pt x="587" y="458"/>
                    <a:pt x="498" y="281"/>
                    <a:pt x="454" y="148"/>
                  </a:cubicBezTo>
                  <a:cubicBezTo>
                    <a:pt x="419" y="43"/>
                    <a:pt x="336" y="0"/>
                    <a:pt x="253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7"/>
            <p:cNvSpPr/>
            <p:nvPr/>
          </p:nvSpPr>
          <p:spPr>
            <a:xfrm>
              <a:off x="4984000" y="1825025"/>
              <a:ext cx="22350" cy="20700"/>
            </a:xfrm>
            <a:custGeom>
              <a:avLst/>
              <a:gdLst/>
              <a:ahLst/>
              <a:cxnLst/>
              <a:rect l="l" t="t" r="r" b="b"/>
              <a:pathLst>
                <a:path w="894" h="828" extrusionOk="0">
                  <a:moveTo>
                    <a:pt x="271" y="0"/>
                  </a:moveTo>
                  <a:cubicBezTo>
                    <a:pt x="125" y="0"/>
                    <a:pt x="0" y="189"/>
                    <a:pt x="136" y="325"/>
                  </a:cubicBezTo>
                  <a:lnTo>
                    <a:pt x="491" y="769"/>
                  </a:lnTo>
                  <a:cubicBezTo>
                    <a:pt x="533" y="810"/>
                    <a:pt x="579" y="827"/>
                    <a:pt x="623" y="827"/>
                  </a:cubicBezTo>
                  <a:cubicBezTo>
                    <a:pt x="769" y="827"/>
                    <a:pt x="894" y="639"/>
                    <a:pt x="758" y="503"/>
                  </a:cubicBezTo>
                  <a:cubicBezTo>
                    <a:pt x="624" y="325"/>
                    <a:pt x="536" y="192"/>
                    <a:pt x="403" y="59"/>
                  </a:cubicBezTo>
                  <a:cubicBezTo>
                    <a:pt x="361" y="18"/>
                    <a:pt x="315" y="0"/>
                    <a:pt x="27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7"/>
            <p:cNvSpPr/>
            <p:nvPr/>
          </p:nvSpPr>
          <p:spPr>
            <a:xfrm>
              <a:off x="5041750" y="1717225"/>
              <a:ext cx="11125" cy="19175"/>
            </a:xfrm>
            <a:custGeom>
              <a:avLst/>
              <a:gdLst/>
              <a:ahLst/>
              <a:cxnLst/>
              <a:rect l="l" t="t" r="r" b="b"/>
              <a:pathLst>
                <a:path w="445" h="767" extrusionOk="0">
                  <a:moveTo>
                    <a:pt x="244" y="1"/>
                  </a:moveTo>
                  <a:cubicBezTo>
                    <a:pt x="145" y="1"/>
                    <a:pt x="45" y="67"/>
                    <a:pt x="45" y="200"/>
                  </a:cubicBezTo>
                  <a:cubicBezTo>
                    <a:pt x="45" y="333"/>
                    <a:pt x="0" y="467"/>
                    <a:pt x="0" y="600"/>
                  </a:cubicBezTo>
                  <a:cubicBezTo>
                    <a:pt x="0" y="711"/>
                    <a:pt x="89" y="766"/>
                    <a:pt x="183" y="766"/>
                  </a:cubicBezTo>
                  <a:cubicBezTo>
                    <a:pt x="278" y="766"/>
                    <a:pt x="377" y="711"/>
                    <a:pt x="400" y="600"/>
                  </a:cubicBezTo>
                  <a:cubicBezTo>
                    <a:pt x="400" y="467"/>
                    <a:pt x="400" y="333"/>
                    <a:pt x="444" y="200"/>
                  </a:cubicBezTo>
                  <a:cubicBezTo>
                    <a:pt x="444" y="67"/>
                    <a:pt x="344" y="1"/>
                    <a:pt x="244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7"/>
            <p:cNvSpPr/>
            <p:nvPr/>
          </p:nvSpPr>
          <p:spPr>
            <a:xfrm>
              <a:off x="5027875" y="1649575"/>
              <a:ext cx="11125" cy="18875"/>
            </a:xfrm>
            <a:custGeom>
              <a:avLst/>
              <a:gdLst/>
              <a:ahLst/>
              <a:cxnLst/>
              <a:rect l="l" t="t" r="r" b="b"/>
              <a:pathLst>
                <a:path w="445" h="755" extrusionOk="0">
                  <a:moveTo>
                    <a:pt x="256" y="0"/>
                  </a:moveTo>
                  <a:cubicBezTo>
                    <a:pt x="156" y="0"/>
                    <a:pt x="45" y="67"/>
                    <a:pt x="23" y="200"/>
                  </a:cubicBezTo>
                  <a:cubicBezTo>
                    <a:pt x="23" y="333"/>
                    <a:pt x="23" y="422"/>
                    <a:pt x="23" y="555"/>
                  </a:cubicBezTo>
                  <a:cubicBezTo>
                    <a:pt x="1" y="688"/>
                    <a:pt x="90" y="755"/>
                    <a:pt x="184" y="755"/>
                  </a:cubicBezTo>
                  <a:cubicBezTo>
                    <a:pt x="278" y="755"/>
                    <a:pt x="378" y="688"/>
                    <a:pt x="378" y="555"/>
                  </a:cubicBezTo>
                  <a:cubicBezTo>
                    <a:pt x="422" y="422"/>
                    <a:pt x="422" y="333"/>
                    <a:pt x="422" y="200"/>
                  </a:cubicBezTo>
                  <a:cubicBezTo>
                    <a:pt x="444" y="67"/>
                    <a:pt x="356" y="0"/>
                    <a:pt x="256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7"/>
            <p:cNvSpPr/>
            <p:nvPr/>
          </p:nvSpPr>
          <p:spPr>
            <a:xfrm>
              <a:off x="4933825" y="1676400"/>
              <a:ext cx="21725" cy="21150"/>
            </a:xfrm>
            <a:custGeom>
              <a:avLst/>
              <a:gdLst/>
              <a:ahLst/>
              <a:cxnLst/>
              <a:rect l="l" t="t" r="r" b="b"/>
              <a:pathLst>
                <a:path w="869" h="846" extrusionOk="0">
                  <a:moveTo>
                    <a:pt x="281" y="0"/>
                  </a:moveTo>
                  <a:cubicBezTo>
                    <a:pt x="133" y="0"/>
                    <a:pt x="0" y="189"/>
                    <a:pt x="102" y="325"/>
                  </a:cubicBezTo>
                  <a:cubicBezTo>
                    <a:pt x="236" y="502"/>
                    <a:pt x="369" y="635"/>
                    <a:pt x="457" y="769"/>
                  </a:cubicBezTo>
                  <a:cubicBezTo>
                    <a:pt x="501" y="823"/>
                    <a:pt x="550" y="846"/>
                    <a:pt x="597" y="846"/>
                  </a:cubicBezTo>
                  <a:cubicBezTo>
                    <a:pt x="742" y="846"/>
                    <a:pt x="868" y="636"/>
                    <a:pt x="768" y="502"/>
                  </a:cubicBezTo>
                  <a:cubicBezTo>
                    <a:pt x="635" y="369"/>
                    <a:pt x="502" y="192"/>
                    <a:pt x="413" y="59"/>
                  </a:cubicBezTo>
                  <a:cubicBezTo>
                    <a:pt x="372" y="17"/>
                    <a:pt x="326" y="0"/>
                    <a:pt x="28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7"/>
            <p:cNvSpPr/>
            <p:nvPr/>
          </p:nvSpPr>
          <p:spPr>
            <a:xfrm>
              <a:off x="3394600" y="2850425"/>
              <a:ext cx="64125" cy="23375"/>
            </a:xfrm>
            <a:custGeom>
              <a:avLst/>
              <a:gdLst/>
              <a:ahLst/>
              <a:cxnLst/>
              <a:rect l="l" t="t" r="r" b="b"/>
              <a:pathLst>
                <a:path w="2565" h="935" extrusionOk="0">
                  <a:moveTo>
                    <a:pt x="2134" y="1"/>
                  </a:moveTo>
                  <a:cubicBezTo>
                    <a:pt x="2090" y="1"/>
                    <a:pt x="2043" y="12"/>
                    <a:pt x="1997" y="39"/>
                  </a:cubicBezTo>
                  <a:cubicBezTo>
                    <a:pt x="1464" y="305"/>
                    <a:pt x="932" y="394"/>
                    <a:pt x="355" y="394"/>
                  </a:cubicBezTo>
                  <a:cubicBezTo>
                    <a:pt x="342" y="392"/>
                    <a:pt x="329" y="391"/>
                    <a:pt x="317" y="391"/>
                  </a:cubicBezTo>
                  <a:cubicBezTo>
                    <a:pt x="1" y="391"/>
                    <a:pt x="13" y="926"/>
                    <a:pt x="355" y="926"/>
                  </a:cubicBezTo>
                  <a:cubicBezTo>
                    <a:pt x="444" y="932"/>
                    <a:pt x="531" y="935"/>
                    <a:pt x="617" y="935"/>
                  </a:cubicBezTo>
                  <a:cubicBezTo>
                    <a:pt x="1220" y="935"/>
                    <a:pt x="1758" y="799"/>
                    <a:pt x="2263" y="527"/>
                  </a:cubicBezTo>
                  <a:cubicBezTo>
                    <a:pt x="2565" y="376"/>
                    <a:pt x="2386" y="1"/>
                    <a:pt x="2134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7"/>
            <p:cNvSpPr/>
            <p:nvPr/>
          </p:nvSpPr>
          <p:spPr>
            <a:xfrm>
              <a:off x="3753725" y="2818725"/>
              <a:ext cx="49275" cy="25450"/>
            </a:xfrm>
            <a:custGeom>
              <a:avLst/>
              <a:gdLst/>
              <a:ahLst/>
              <a:cxnLst/>
              <a:rect l="l" t="t" r="r" b="b"/>
              <a:pathLst>
                <a:path w="1971" h="1018" extrusionOk="0">
                  <a:moveTo>
                    <a:pt x="1610" y="0"/>
                  </a:moveTo>
                  <a:cubicBezTo>
                    <a:pt x="1581" y="0"/>
                    <a:pt x="1551" y="7"/>
                    <a:pt x="1519" y="20"/>
                  </a:cubicBezTo>
                  <a:cubicBezTo>
                    <a:pt x="1120" y="153"/>
                    <a:pt x="720" y="331"/>
                    <a:pt x="277" y="464"/>
                  </a:cubicBezTo>
                  <a:cubicBezTo>
                    <a:pt x="0" y="583"/>
                    <a:pt x="75" y="1018"/>
                    <a:pt x="346" y="1018"/>
                  </a:cubicBezTo>
                  <a:cubicBezTo>
                    <a:pt x="379" y="1018"/>
                    <a:pt x="415" y="1011"/>
                    <a:pt x="454" y="996"/>
                  </a:cubicBezTo>
                  <a:cubicBezTo>
                    <a:pt x="853" y="863"/>
                    <a:pt x="1253" y="730"/>
                    <a:pt x="1652" y="553"/>
                  </a:cubicBezTo>
                  <a:cubicBezTo>
                    <a:pt x="1971" y="473"/>
                    <a:pt x="1860" y="0"/>
                    <a:pt x="1610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7"/>
            <p:cNvSpPr/>
            <p:nvPr/>
          </p:nvSpPr>
          <p:spPr>
            <a:xfrm>
              <a:off x="2916525" y="2946725"/>
              <a:ext cx="75450" cy="16725"/>
            </a:xfrm>
            <a:custGeom>
              <a:avLst/>
              <a:gdLst/>
              <a:ahLst/>
              <a:cxnLst/>
              <a:rect l="l" t="t" r="r" b="b"/>
              <a:pathLst>
                <a:path w="3018" h="669" extrusionOk="0">
                  <a:moveTo>
                    <a:pt x="2701" y="0"/>
                  </a:moveTo>
                  <a:cubicBezTo>
                    <a:pt x="2689" y="0"/>
                    <a:pt x="2676" y="1"/>
                    <a:pt x="2663" y="3"/>
                  </a:cubicBezTo>
                  <a:cubicBezTo>
                    <a:pt x="1909" y="47"/>
                    <a:pt x="1154" y="47"/>
                    <a:pt x="400" y="91"/>
                  </a:cubicBezTo>
                  <a:cubicBezTo>
                    <a:pt x="1" y="136"/>
                    <a:pt x="1" y="668"/>
                    <a:pt x="400" y="668"/>
                  </a:cubicBezTo>
                  <a:cubicBezTo>
                    <a:pt x="1154" y="624"/>
                    <a:pt x="1909" y="579"/>
                    <a:pt x="2663" y="579"/>
                  </a:cubicBezTo>
                  <a:cubicBezTo>
                    <a:pt x="3005" y="537"/>
                    <a:pt x="3017" y="0"/>
                    <a:pt x="2701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7"/>
            <p:cNvSpPr/>
            <p:nvPr/>
          </p:nvSpPr>
          <p:spPr>
            <a:xfrm>
              <a:off x="2929850" y="2702750"/>
              <a:ext cx="44375" cy="16725"/>
            </a:xfrm>
            <a:custGeom>
              <a:avLst/>
              <a:gdLst/>
              <a:ahLst/>
              <a:cxnLst/>
              <a:rect l="l" t="t" r="r" b="b"/>
              <a:pathLst>
                <a:path w="1775" h="669" extrusionOk="0">
                  <a:moveTo>
                    <a:pt x="355" y="1"/>
                  </a:moveTo>
                  <a:cubicBezTo>
                    <a:pt x="0" y="1"/>
                    <a:pt x="0" y="533"/>
                    <a:pt x="355" y="577"/>
                  </a:cubicBezTo>
                  <a:cubicBezTo>
                    <a:pt x="710" y="622"/>
                    <a:pt x="1065" y="666"/>
                    <a:pt x="1420" y="666"/>
                  </a:cubicBezTo>
                  <a:cubicBezTo>
                    <a:pt x="1433" y="668"/>
                    <a:pt x="1446" y="669"/>
                    <a:pt x="1458" y="669"/>
                  </a:cubicBezTo>
                  <a:cubicBezTo>
                    <a:pt x="1774" y="669"/>
                    <a:pt x="1762" y="132"/>
                    <a:pt x="1420" y="89"/>
                  </a:cubicBezTo>
                  <a:cubicBezTo>
                    <a:pt x="1065" y="89"/>
                    <a:pt x="710" y="45"/>
                    <a:pt x="355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7"/>
            <p:cNvSpPr/>
            <p:nvPr/>
          </p:nvSpPr>
          <p:spPr>
            <a:xfrm>
              <a:off x="3609575" y="3009100"/>
              <a:ext cx="38925" cy="23675"/>
            </a:xfrm>
            <a:custGeom>
              <a:avLst/>
              <a:gdLst/>
              <a:ahLst/>
              <a:cxnLst/>
              <a:rect l="l" t="t" r="r" b="b"/>
              <a:pathLst>
                <a:path w="1557" h="947" extrusionOk="0">
                  <a:moveTo>
                    <a:pt x="1114" y="1"/>
                  </a:moveTo>
                  <a:cubicBezTo>
                    <a:pt x="1072" y="1"/>
                    <a:pt x="1028" y="12"/>
                    <a:pt x="985" y="37"/>
                  </a:cubicBezTo>
                  <a:cubicBezTo>
                    <a:pt x="763" y="170"/>
                    <a:pt x="497" y="303"/>
                    <a:pt x="275" y="392"/>
                  </a:cubicBezTo>
                  <a:cubicBezTo>
                    <a:pt x="1" y="548"/>
                    <a:pt x="176" y="947"/>
                    <a:pt x="434" y="947"/>
                  </a:cubicBezTo>
                  <a:cubicBezTo>
                    <a:pt x="469" y="947"/>
                    <a:pt x="505" y="940"/>
                    <a:pt x="541" y="924"/>
                  </a:cubicBezTo>
                  <a:cubicBezTo>
                    <a:pt x="807" y="791"/>
                    <a:pt x="1029" y="658"/>
                    <a:pt x="1251" y="525"/>
                  </a:cubicBezTo>
                  <a:cubicBezTo>
                    <a:pt x="1556" y="410"/>
                    <a:pt x="1369" y="1"/>
                    <a:pt x="1114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7"/>
            <p:cNvSpPr/>
            <p:nvPr/>
          </p:nvSpPr>
          <p:spPr>
            <a:xfrm>
              <a:off x="3639300" y="2711625"/>
              <a:ext cx="65625" cy="22525"/>
            </a:xfrm>
            <a:custGeom>
              <a:avLst/>
              <a:gdLst/>
              <a:ahLst/>
              <a:cxnLst/>
              <a:rect l="l" t="t" r="r" b="b"/>
              <a:pathLst>
                <a:path w="2625" h="901" extrusionOk="0">
                  <a:moveTo>
                    <a:pt x="1015" y="1"/>
                  </a:moveTo>
                  <a:cubicBezTo>
                    <a:pt x="782" y="1"/>
                    <a:pt x="550" y="30"/>
                    <a:pt x="328" y="89"/>
                  </a:cubicBezTo>
                  <a:cubicBezTo>
                    <a:pt x="0" y="212"/>
                    <a:pt x="89" y="676"/>
                    <a:pt x="384" y="676"/>
                  </a:cubicBezTo>
                  <a:cubicBezTo>
                    <a:pt x="408" y="676"/>
                    <a:pt x="434" y="673"/>
                    <a:pt x="461" y="666"/>
                  </a:cubicBezTo>
                  <a:cubicBezTo>
                    <a:pt x="683" y="598"/>
                    <a:pt x="899" y="562"/>
                    <a:pt x="1108" y="562"/>
                  </a:cubicBezTo>
                  <a:cubicBezTo>
                    <a:pt x="1442" y="562"/>
                    <a:pt x="1758" y="653"/>
                    <a:pt x="2058" y="844"/>
                  </a:cubicBezTo>
                  <a:cubicBezTo>
                    <a:pt x="2114" y="883"/>
                    <a:pt x="2169" y="900"/>
                    <a:pt x="2221" y="900"/>
                  </a:cubicBezTo>
                  <a:cubicBezTo>
                    <a:pt x="2460" y="900"/>
                    <a:pt x="2624" y="538"/>
                    <a:pt x="2369" y="356"/>
                  </a:cubicBezTo>
                  <a:cubicBezTo>
                    <a:pt x="1955" y="119"/>
                    <a:pt x="1482" y="1"/>
                    <a:pt x="1015" y="1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7"/>
            <p:cNvSpPr/>
            <p:nvPr/>
          </p:nvSpPr>
          <p:spPr>
            <a:xfrm>
              <a:off x="4113700" y="2856875"/>
              <a:ext cx="41475" cy="17900"/>
            </a:xfrm>
            <a:custGeom>
              <a:avLst/>
              <a:gdLst/>
              <a:ahLst/>
              <a:cxnLst/>
              <a:rect l="l" t="t" r="r" b="b"/>
              <a:pathLst>
                <a:path w="1659" h="716" extrusionOk="0">
                  <a:moveTo>
                    <a:pt x="477" y="0"/>
                  </a:moveTo>
                  <a:cubicBezTo>
                    <a:pt x="151" y="0"/>
                    <a:pt x="1" y="494"/>
                    <a:pt x="342" y="580"/>
                  </a:cubicBezTo>
                  <a:cubicBezTo>
                    <a:pt x="608" y="624"/>
                    <a:pt x="874" y="668"/>
                    <a:pt x="1140" y="713"/>
                  </a:cubicBezTo>
                  <a:cubicBezTo>
                    <a:pt x="1154" y="714"/>
                    <a:pt x="1168" y="715"/>
                    <a:pt x="1182" y="715"/>
                  </a:cubicBezTo>
                  <a:cubicBezTo>
                    <a:pt x="1508" y="715"/>
                    <a:pt x="1658" y="221"/>
                    <a:pt x="1318" y="136"/>
                  </a:cubicBezTo>
                  <a:cubicBezTo>
                    <a:pt x="1051" y="92"/>
                    <a:pt x="785" y="47"/>
                    <a:pt x="519" y="3"/>
                  </a:cubicBezTo>
                  <a:cubicBezTo>
                    <a:pt x="505" y="1"/>
                    <a:pt x="491" y="0"/>
                    <a:pt x="477" y="0"/>
                  </a:cubicBezTo>
                  <a:close/>
                </a:path>
              </a:pathLst>
            </a:custGeom>
            <a:solidFill>
              <a:srgbClr val="7F6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7"/>
            <p:cNvSpPr/>
            <p:nvPr/>
          </p:nvSpPr>
          <p:spPr>
            <a:xfrm>
              <a:off x="5052850" y="1883350"/>
              <a:ext cx="45500" cy="10825"/>
            </a:xfrm>
            <a:custGeom>
              <a:avLst/>
              <a:gdLst/>
              <a:ahLst/>
              <a:cxnLst/>
              <a:rect l="l" t="t" r="r" b="b"/>
              <a:pathLst>
                <a:path w="1820" h="433" extrusionOk="0">
                  <a:moveTo>
                    <a:pt x="515" y="0"/>
                  </a:moveTo>
                  <a:cubicBezTo>
                    <a:pt x="340" y="0"/>
                    <a:pt x="168" y="26"/>
                    <a:pt x="0" y="77"/>
                  </a:cubicBezTo>
                  <a:cubicBezTo>
                    <a:pt x="577" y="166"/>
                    <a:pt x="1198" y="299"/>
                    <a:pt x="1819" y="432"/>
                  </a:cubicBezTo>
                  <a:cubicBezTo>
                    <a:pt x="1379" y="150"/>
                    <a:pt x="939" y="0"/>
                    <a:pt x="515" y="0"/>
                  </a:cubicBezTo>
                  <a:close/>
                </a:path>
              </a:pathLst>
            </a:custGeom>
            <a:solidFill>
              <a:srgbClr val="C8BB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7"/>
            <p:cNvSpPr/>
            <p:nvPr/>
          </p:nvSpPr>
          <p:spPr>
            <a:xfrm>
              <a:off x="4906425" y="1885275"/>
              <a:ext cx="388250" cy="610200"/>
            </a:xfrm>
            <a:custGeom>
              <a:avLst/>
              <a:gdLst/>
              <a:ahLst/>
              <a:cxnLst/>
              <a:rect l="l" t="t" r="r" b="b"/>
              <a:pathLst>
                <a:path w="15530" h="24408" extrusionOk="0">
                  <a:moveTo>
                    <a:pt x="5857" y="0"/>
                  </a:moveTo>
                  <a:cubicBezTo>
                    <a:pt x="5502" y="89"/>
                    <a:pt x="5192" y="267"/>
                    <a:pt x="4881" y="533"/>
                  </a:cubicBezTo>
                  <a:cubicBezTo>
                    <a:pt x="4881" y="533"/>
                    <a:pt x="1" y="6079"/>
                    <a:pt x="977" y="14908"/>
                  </a:cubicBezTo>
                  <a:cubicBezTo>
                    <a:pt x="1953" y="23782"/>
                    <a:pt x="6212" y="24403"/>
                    <a:pt x="8475" y="24403"/>
                  </a:cubicBezTo>
                  <a:cubicBezTo>
                    <a:pt x="8751" y="24403"/>
                    <a:pt x="9041" y="24407"/>
                    <a:pt x="9339" y="24407"/>
                  </a:cubicBezTo>
                  <a:cubicBezTo>
                    <a:pt x="11530" y="24407"/>
                    <a:pt x="14145" y="24167"/>
                    <a:pt x="14731" y="20144"/>
                  </a:cubicBezTo>
                  <a:cubicBezTo>
                    <a:pt x="15529" y="14598"/>
                    <a:pt x="11625" y="2663"/>
                    <a:pt x="7676" y="355"/>
                  </a:cubicBezTo>
                  <a:cubicBezTo>
                    <a:pt x="7055" y="222"/>
                    <a:pt x="6434" y="89"/>
                    <a:pt x="5857" y="0"/>
                  </a:cubicBezTo>
                  <a:close/>
                </a:path>
              </a:pathLst>
            </a:custGeom>
            <a:solidFill>
              <a:srgbClr val="C8BB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7"/>
            <p:cNvSpPr/>
            <p:nvPr/>
          </p:nvSpPr>
          <p:spPr>
            <a:xfrm>
              <a:off x="4979625" y="2173425"/>
              <a:ext cx="213000" cy="93450"/>
            </a:xfrm>
            <a:custGeom>
              <a:avLst/>
              <a:gdLst/>
              <a:ahLst/>
              <a:cxnLst/>
              <a:rect l="l" t="t" r="r" b="b"/>
              <a:pathLst>
                <a:path w="8520" h="3738" extrusionOk="0">
                  <a:moveTo>
                    <a:pt x="5404" y="1"/>
                  </a:moveTo>
                  <a:cubicBezTo>
                    <a:pt x="4157" y="1"/>
                    <a:pt x="2815" y="209"/>
                    <a:pt x="1953" y="764"/>
                  </a:cubicBezTo>
                  <a:cubicBezTo>
                    <a:pt x="1" y="2095"/>
                    <a:pt x="4571" y="3737"/>
                    <a:pt x="4926" y="3737"/>
                  </a:cubicBezTo>
                  <a:cubicBezTo>
                    <a:pt x="4926" y="3737"/>
                    <a:pt x="8519" y="2761"/>
                    <a:pt x="8519" y="764"/>
                  </a:cubicBezTo>
                  <a:cubicBezTo>
                    <a:pt x="8519" y="361"/>
                    <a:pt x="7044" y="1"/>
                    <a:pt x="5404" y="1"/>
                  </a:cubicBezTo>
                  <a:close/>
                </a:path>
              </a:pathLst>
            </a:custGeom>
            <a:solidFill>
              <a:srgbClr val="1F2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5027625" y="2366400"/>
              <a:ext cx="183200" cy="56450"/>
            </a:xfrm>
            <a:custGeom>
              <a:avLst/>
              <a:gdLst/>
              <a:ahLst/>
              <a:cxnLst/>
              <a:rect l="l" t="t" r="r" b="b"/>
              <a:pathLst>
                <a:path w="7328" h="2258" extrusionOk="0">
                  <a:moveTo>
                    <a:pt x="7144" y="0"/>
                  </a:moveTo>
                  <a:cubicBezTo>
                    <a:pt x="7106" y="0"/>
                    <a:pt x="7069" y="17"/>
                    <a:pt x="7043" y="56"/>
                  </a:cubicBezTo>
                  <a:cubicBezTo>
                    <a:pt x="6303" y="1535"/>
                    <a:pt x="5063" y="2026"/>
                    <a:pt x="3702" y="2026"/>
                  </a:cubicBezTo>
                  <a:cubicBezTo>
                    <a:pt x="2532" y="2026"/>
                    <a:pt x="1273" y="1664"/>
                    <a:pt x="166" y="1253"/>
                  </a:cubicBezTo>
                  <a:cubicBezTo>
                    <a:pt x="154" y="1249"/>
                    <a:pt x="143" y="1248"/>
                    <a:pt x="132" y="1248"/>
                  </a:cubicBezTo>
                  <a:cubicBezTo>
                    <a:pt x="26" y="1248"/>
                    <a:pt x="1" y="1435"/>
                    <a:pt x="122" y="1475"/>
                  </a:cubicBezTo>
                  <a:cubicBezTo>
                    <a:pt x="1250" y="1898"/>
                    <a:pt x="2525" y="2258"/>
                    <a:pt x="3717" y="2258"/>
                  </a:cubicBezTo>
                  <a:cubicBezTo>
                    <a:pt x="5151" y="2258"/>
                    <a:pt x="6466" y="1739"/>
                    <a:pt x="7265" y="189"/>
                  </a:cubicBezTo>
                  <a:cubicBezTo>
                    <a:pt x="7328" y="95"/>
                    <a:pt x="7235" y="0"/>
                    <a:pt x="7144" y="0"/>
                  </a:cubicBezTo>
                  <a:close/>
                </a:path>
              </a:pathLst>
            </a:custGeom>
            <a:solidFill>
              <a:srgbClr val="1F2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7"/>
            <p:cNvSpPr/>
            <p:nvPr/>
          </p:nvSpPr>
          <p:spPr>
            <a:xfrm>
              <a:off x="5095550" y="2247700"/>
              <a:ext cx="33375" cy="175350"/>
            </a:xfrm>
            <a:custGeom>
              <a:avLst/>
              <a:gdLst/>
              <a:ahLst/>
              <a:cxnLst/>
              <a:rect l="l" t="t" r="r" b="b"/>
              <a:pathLst>
                <a:path w="1335" h="7014" extrusionOk="0">
                  <a:moveTo>
                    <a:pt x="117" y="1"/>
                  </a:moveTo>
                  <a:cubicBezTo>
                    <a:pt x="56" y="1"/>
                    <a:pt x="0" y="34"/>
                    <a:pt x="22" y="101"/>
                  </a:cubicBezTo>
                  <a:cubicBezTo>
                    <a:pt x="244" y="2408"/>
                    <a:pt x="599" y="4670"/>
                    <a:pt x="1087" y="6933"/>
                  </a:cubicBezTo>
                  <a:cubicBezTo>
                    <a:pt x="1087" y="6989"/>
                    <a:pt x="1134" y="7014"/>
                    <a:pt x="1185" y="7014"/>
                  </a:cubicBezTo>
                  <a:cubicBezTo>
                    <a:pt x="1256" y="7014"/>
                    <a:pt x="1335" y="6966"/>
                    <a:pt x="1309" y="6889"/>
                  </a:cubicBezTo>
                  <a:cubicBezTo>
                    <a:pt x="865" y="4626"/>
                    <a:pt x="510" y="2363"/>
                    <a:pt x="244" y="101"/>
                  </a:cubicBezTo>
                  <a:cubicBezTo>
                    <a:pt x="244" y="34"/>
                    <a:pt x="178" y="1"/>
                    <a:pt x="117" y="1"/>
                  </a:cubicBezTo>
                  <a:close/>
                </a:path>
              </a:pathLst>
            </a:custGeom>
            <a:solidFill>
              <a:srgbClr val="1F2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4738925" y="1972725"/>
              <a:ext cx="39975" cy="88975"/>
            </a:xfrm>
            <a:custGeom>
              <a:avLst/>
              <a:gdLst/>
              <a:ahLst/>
              <a:cxnLst/>
              <a:rect l="l" t="t" r="r" b="b"/>
              <a:pathLst>
                <a:path w="1599" h="3559" extrusionOk="0">
                  <a:moveTo>
                    <a:pt x="591" y="0"/>
                  </a:moveTo>
                  <a:cubicBezTo>
                    <a:pt x="572" y="0"/>
                    <a:pt x="552" y="3"/>
                    <a:pt x="533" y="8"/>
                  </a:cubicBezTo>
                  <a:cubicBezTo>
                    <a:pt x="178" y="52"/>
                    <a:pt x="1" y="895"/>
                    <a:pt x="134" y="1871"/>
                  </a:cubicBezTo>
                  <a:cubicBezTo>
                    <a:pt x="263" y="2820"/>
                    <a:pt x="686" y="3559"/>
                    <a:pt x="1036" y="3559"/>
                  </a:cubicBezTo>
                  <a:cubicBezTo>
                    <a:pt x="1046" y="3559"/>
                    <a:pt x="1056" y="3558"/>
                    <a:pt x="1066" y="3557"/>
                  </a:cubicBezTo>
                  <a:cubicBezTo>
                    <a:pt x="1421" y="3513"/>
                    <a:pt x="1598" y="2670"/>
                    <a:pt x="1421" y="1694"/>
                  </a:cubicBezTo>
                  <a:cubicBezTo>
                    <a:pt x="1295" y="728"/>
                    <a:pt x="930" y="0"/>
                    <a:pt x="591" y="0"/>
                  </a:cubicBezTo>
                  <a:close/>
                </a:path>
              </a:pathLst>
            </a:custGeom>
            <a:solidFill>
              <a:srgbClr val="1F2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5295750" y="1866250"/>
              <a:ext cx="38850" cy="88975"/>
            </a:xfrm>
            <a:custGeom>
              <a:avLst/>
              <a:gdLst/>
              <a:ahLst/>
              <a:cxnLst/>
              <a:rect l="l" t="t" r="r" b="b"/>
              <a:pathLst>
                <a:path w="1554" h="3559" extrusionOk="0">
                  <a:moveTo>
                    <a:pt x="590" y="0"/>
                  </a:moveTo>
                  <a:cubicBezTo>
                    <a:pt x="571" y="0"/>
                    <a:pt x="552" y="2"/>
                    <a:pt x="533" y="7"/>
                  </a:cubicBezTo>
                  <a:cubicBezTo>
                    <a:pt x="178" y="52"/>
                    <a:pt x="1" y="895"/>
                    <a:pt x="134" y="1871"/>
                  </a:cubicBezTo>
                  <a:cubicBezTo>
                    <a:pt x="263" y="2819"/>
                    <a:pt x="644" y="3559"/>
                    <a:pt x="1032" y="3559"/>
                  </a:cubicBezTo>
                  <a:cubicBezTo>
                    <a:pt x="1043" y="3559"/>
                    <a:pt x="1054" y="3558"/>
                    <a:pt x="1065" y="3557"/>
                  </a:cubicBezTo>
                  <a:cubicBezTo>
                    <a:pt x="1420" y="3512"/>
                    <a:pt x="1553" y="2669"/>
                    <a:pt x="1420" y="1693"/>
                  </a:cubicBezTo>
                  <a:cubicBezTo>
                    <a:pt x="1294" y="727"/>
                    <a:pt x="930" y="0"/>
                    <a:pt x="590" y="0"/>
                  </a:cubicBezTo>
                  <a:close/>
                </a:path>
              </a:pathLst>
            </a:custGeom>
            <a:solidFill>
              <a:srgbClr val="1F2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7"/>
            <p:cNvSpPr/>
            <p:nvPr/>
          </p:nvSpPr>
          <p:spPr>
            <a:xfrm>
              <a:off x="1939225" y="2118875"/>
              <a:ext cx="396125" cy="238500"/>
            </a:xfrm>
            <a:custGeom>
              <a:avLst/>
              <a:gdLst/>
              <a:ahLst/>
              <a:cxnLst/>
              <a:rect l="l" t="t" r="r" b="b"/>
              <a:pathLst>
                <a:path w="15845" h="9540" extrusionOk="0">
                  <a:moveTo>
                    <a:pt x="9766" y="0"/>
                  </a:moveTo>
                  <a:cubicBezTo>
                    <a:pt x="8718" y="0"/>
                    <a:pt x="7600" y="236"/>
                    <a:pt x="6438" y="817"/>
                  </a:cubicBezTo>
                  <a:cubicBezTo>
                    <a:pt x="1759" y="3156"/>
                    <a:pt x="0" y="9540"/>
                    <a:pt x="6786" y="9540"/>
                  </a:cubicBezTo>
                  <a:cubicBezTo>
                    <a:pt x="7978" y="9540"/>
                    <a:pt x="9435" y="9343"/>
                    <a:pt x="11185" y="8892"/>
                  </a:cubicBezTo>
                  <a:cubicBezTo>
                    <a:pt x="12561" y="6540"/>
                    <a:pt x="14114" y="4455"/>
                    <a:pt x="15844" y="2591"/>
                  </a:cubicBezTo>
                  <a:cubicBezTo>
                    <a:pt x="14460" y="1396"/>
                    <a:pt x="12318" y="0"/>
                    <a:pt x="9766" y="0"/>
                  </a:cubicBezTo>
                  <a:close/>
                </a:path>
              </a:pathLst>
            </a:custGeom>
            <a:solidFill>
              <a:srgbClr val="988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7"/>
            <p:cNvSpPr/>
            <p:nvPr/>
          </p:nvSpPr>
          <p:spPr>
            <a:xfrm>
              <a:off x="2218850" y="2183650"/>
              <a:ext cx="155300" cy="157525"/>
            </a:xfrm>
            <a:custGeom>
              <a:avLst/>
              <a:gdLst/>
              <a:ahLst/>
              <a:cxnLst/>
              <a:rect l="l" t="t" r="r" b="b"/>
              <a:pathLst>
                <a:path w="6212" h="6301" extrusionOk="0">
                  <a:moveTo>
                    <a:pt x="4659" y="0"/>
                  </a:moveTo>
                  <a:cubicBezTo>
                    <a:pt x="2929" y="1864"/>
                    <a:pt x="1376" y="3949"/>
                    <a:pt x="0" y="6301"/>
                  </a:cubicBezTo>
                  <a:cubicBezTo>
                    <a:pt x="1198" y="5990"/>
                    <a:pt x="2485" y="5591"/>
                    <a:pt x="3949" y="5014"/>
                  </a:cubicBezTo>
                  <a:lnTo>
                    <a:pt x="6212" y="1598"/>
                  </a:lnTo>
                  <a:cubicBezTo>
                    <a:pt x="6212" y="1598"/>
                    <a:pt x="5635" y="888"/>
                    <a:pt x="4659" y="0"/>
                  </a:cubicBezTo>
                  <a:close/>
                </a:path>
              </a:pathLst>
            </a:custGeom>
            <a:solidFill>
              <a:srgbClr val="9886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5531" y="0"/>
            <a:ext cx="5143500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56501" y="803121"/>
            <a:ext cx="54296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Có 18 học sinh ngồi vào các bàn học, mỗi bàn 2 bạn. Hỏi có bao nhiêu bàn học như vậy?</a:t>
            </a:r>
            <a:endParaRPr lang="en-US" sz="2000" dirty="0"/>
          </a:p>
        </p:txBody>
      </p:sp>
      <p:sp>
        <p:nvSpPr>
          <p:cNvPr id="271" name="Rounded Rectangle 270"/>
          <p:cNvSpPr/>
          <p:nvPr/>
        </p:nvSpPr>
        <p:spPr>
          <a:xfrm>
            <a:off x="1549108" y="903890"/>
            <a:ext cx="979043" cy="714703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BT4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73213" y="1929355"/>
            <a:ext cx="1671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accent1">
                    <a:lumMod val="50000"/>
                  </a:schemeClr>
                </a:solidFill>
              </a:rPr>
              <a:t>Giải</a:t>
            </a: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04481" y="2466817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</a:rPr>
              <a:t>Số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bàn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học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có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học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sinh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ngồi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là</a:t>
            </a:r>
            <a:r>
              <a:rPr lang="en-US" sz="2000" dirty="0">
                <a:solidFill>
                  <a:srgbClr val="00206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</a:rPr>
              <a:t>18 : 2 = 9 (</a:t>
            </a:r>
            <a:r>
              <a:rPr lang="en-US" sz="2000" dirty="0" err="1">
                <a:solidFill>
                  <a:srgbClr val="002060"/>
                </a:solidFill>
              </a:rPr>
              <a:t>bàn</a:t>
            </a:r>
            <a:r>
              <a:rPr lang="en-US" sz="2000" dirty="0">
                <a:solidFill>
                  <a:srgbClr val="002060"/>
                </a:solidFill>
              </a:rPr>
              <a:t>)</a:t>
            </a:r>
          </a:p>
          <a:p>
            <a:pPr algn="r">
              <a:lnSpc>
                <a:spcPct val="150000"/>
              </a:lnSpc>
            </a:pPr>
            <a:r>
              <a:rPr lang="en-US" sz="2000" dirty="0" err="1">
                <a:solidFill>
                  <a:srgbClr val="002060"/>
                </a:solidFill>
              </a:rPr>
              <a:t>Đáp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số</a:t>
            </a:r>
            <a:r>
              <a:rPr lang="en-US" sz="2000" dirty="0" smtClean="0">
                <a:solidFill>
                  <a:srgbClr val="002060"/>
                </a:solidFill>
              </a:rPr>
              <a:t>: </a:t>
            </a:r>
            <a:r>
              <a:rPr lang="en-US" sz="2000" dirty="0">
                <a:solidFill>
                  <a:srgbClr val="002060"/>
                </a:solidFill>
              </a:rPr>
              <a:t>9 </a:t>
            </a:r>
            <a:r>
              <a:rPr lang="en-US" sz="2000" dirty="0" err="1">
                <a:solidFill>
                  <a:srgbClr val="002060"/>
                </a:solidFill>
              </a:rPr>
              <a:t>bàn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học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1" grpId="0" animBg="1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28"/>
          <p:cNvSpPr/>
          <p:nvPr/>
        </p:nvSpPr>
        <p:spPr>
          <a:xfrm>
            <a:off x="1073113" y="484575"/>
            <a:ext cx="7357611" cy="4245079"/>
          </a:xfrm>
          <a:prstGeom prst="roundRect">
            <a:avLst>
              <a:gd name="adj" fmla="val 10708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061" name="Google Shape;1061;p28"/>
          <p:cNvGrpSpPr/>
          <p:nvPr/>
        </p:nvGrpSpPr>
        <p:grpSpPr>
          <a:xfrm>
            <a:off x="-7446" y="1038262"/>
            <a:ext cx="1791087" cy="3437871"/>
            <a:chOff x="-7446" y="1038262"/>
            <a:chExt cx="1791087" cy="3437871"/>
          </a:xfrm>
        </p:grpSpPr>
        <p:grpSp>
          <p:nvGrpSpPr>
            <p:cNvPr id="1062" name="Google Shape;1062;p28"/>
            <p:cNvGrpSpPr/>
            <p:nvPr/>
          </p:nvGrpSpPr>
          <p:grpSpPr>
            <a:xfrm>
              <a:off x="-7446" y="1038262"/>
              <a:ext cx="1791087" cy="3437871"/>
              <a:chOff x="-7446" y="1038262"/>
              <a:chExt cx="1791087" cy="3437871"/>
            </a:xfrm>
          </p:grpSpPr>
          <p:grpSp>
            <p:nvGrpSpPr>
              <p:cNvPr id="1063" name="Google Shape;1063;p28"/>
              <p:cNvGrpSpPr/>
              <p:nvPr/>
            </p:nvGrpSpPr>
            <p:grpSpPr>
              <a:xfrm>
                <a:off x="430655" y="2477284"/>
                <a:ext cx="151241" cy="137891"/>
                <a:chOff x="1474943" y="3859420"/>
                <a:chExt cx="118956" cy="108456"/>
              </a:xfrm>
            </p:grpSpPr>
            <p:sp>
              <p:nvSpPr>
                <p:cNvPr id="1064" name="Google Shape;1064;p28"/>
                <p:cNvSpPr/>
                <p:nvPr/>
              </p:nvSpPr>
              <p:spPr>
                <a:xfrm>
                  <a:off x="1474943" y="3931517"/>
                  <a:ext cx="46859" cy="36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1347" extrusionOk="0">
                      <a:moveTo>
                        <a:pt x="868" y="0"/>
                      </a:moveTo>
                      <a:cubicBezTo>
                        <a:pt x="1" y="0"/>
                        <a:pt x="1" y="1347"/>
                        <a:pt x="868" y="1347"/>
                      </a:cubicBezTo>
                      <a:cubicBezTo>
                        <a:pt x="1736" y="1347"/>
                        <a:pt x="1736" y="0"/>
                        <a:pt x="8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5" name="Google Shape;1065;p28"/>
                <p:cNvSpPr/>
                <p:nvPr/>
              </p:nvSpPr>
              <p:spPr>
                <a:xfrm>
                  <a:off x="1511302" y="3859420"/>
                  <a:ext cx="46238" cy="35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3" h="1325" extrusionOk="0">
                      <a:moveTo>
                        <a:pt x="868" y="1"/>
                      </a:moveTo>
                      <a:cubicBezTo>
                        <a:pt x="0" y="1"/>
                        <a:pt x="0" y="1324"/>
                        <a:pt x="868" y="1324"/>
                      </a:cubicBezTo>
                      <a:cubicBezTo>
                        <a:pt x="1712" y="1324"/>
                        <a:pt x="1712" y="1"/>
                        <a:pt x="86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6" name="Google Shape;1066;p28"/>
                <p:cNvSpPr/>
                <p:nvPr/>
              </p:nvSpPr>
              <p:spPr>
                <a:xfrm>
                  <a:off x="1547040" y="3931517"/>
                  <a:ext cx="46859" cy="36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1347" extrusionOk="0">
                      <a:moveTo>
                        <a:pt x="868" y="0"/>
                      </a:moveTo>
                      <a:cubicBezTo>
                        <a:pt x="0" y="0"/>
                        <a:pt x="0" y="1347"/>
                        <a:pt x="868" y="1347"/>
                      </a:cubicBezTo>
                      <a:cubicBezTo>
                        <a:pt x="1735" y="1347"/>
                        <a:pt x="1735" y="0"/>
                        <a:pt x="8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67" name="Google Shape;1067;p28"/>
              <p:cNvSpPr/>
              <p:nvPr/>
            </p:nvSpPr>
            <p:spPr>
              <a:xfrm>
                <a:off x="317289" y="1839356"/>
                <a:ext cx="72718" cy="56711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101" extrusionOk="0">
                    <a:moveTo>
                      <a:pt x="1347" y="1"/>
                    </a:moveTo>
                    <a:cubicBezTo>
                      <a:pt x="0" y="1"/>
                      <a:pt x="0" y="2100"/>
                      <a:pt x="1347" y="2100"/>
                    </a:cubicBezTo>
                    <a:cubicBezTo>
                      <a:pt x="2693" y="2100"/>
                      <a:pt x="2693" y="1"/>
                      <a:pt x="13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28"/>
              <p:cNvSpPr/>
              <p:nvPr/>
            </p:nvSpPr>
            <p:spPr>
              <a:xfrm>
                <a:off x="373352" y="1727229"/>
                <a:ext cx="72718" cy="56090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078" extrusionOk="0">
                    <a:moveTo>
                      <a:pt x="1347" y="0"/>
                    </a:moveTo>
                    <a:cubicBezTo>
                      <a:pt x="0" y="0"/>
                      <a:pt x="0" y="2077"/>
                      <a:pt x="1347" y="2077"/>
                    </a:cubicBezTo>
                    <a:cubicBezTo>
                      <a:pt x="2694" y="2077"/>
                      <a:pt x="2694" y="0"/>
                      <a:pt x="13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28"/>
              <p:cNvSpPr/>
              <p:nvPr/>
            </p:nvSpPr>
            <p:spPr>
              <a:xfrm>
                <a:off x="430036" y="1839356"/>
                <a:ext cx="72097" cy="56711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2101" extrusionOk="0">
                    <a:moveTo>
                      <a:pt x="1347" y="1"/>
                    </a:moveTo>
                    <a:cubicBezTo>
                      <a:pt x="0" y="1"/>
                      <a:pt x="0" y="2100"/>
                      <a:pt x="1347" y="2100"/>
                    </a:cubicBezTo>
                    <a:cubicBezTo>
                      <a:pt x="2671" y="2100"/>
                      <a:pt x="2671" y="1"/>
                      <a:pt x="13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28"/>
              <p:cNvSpPr/>
              <p:nvPr/>
            </p:nvSpPr>
            <p:spPr>
              <a:xfrm>
                <a:off x="2" y="2573175"/>
                <a:ext cx="842632" cy="1674385"/>
              </a:xfrm>
              <a:custGeom>
                <a:avLst/>
                <a:gdLst/>
                <a:ahLst/>
                <a:cxnLst/>
                <a:rect l="l" t="t" r="r" b="b"/>
                <a:pathLst>
                  <a:path w="24554" h="48791" extrusionOk="0">
                    <a:moveTo>
                      <a:pt x="2805" y="1"/>
                    </a:moveTo>
                    <a:cubicBezTo>
                      <a:pt x="2747" y="1"/>
                      <a:pt x="2687" y="5"/>
                      <a:pt x="2625" y="13"/>
                    </a:cubicBezTo>
                    <a:cubicBezTo>
                      <a:pt x="1666" y="13"/>
                      <a:pt x="753" y="835"/>
                      <a:pt x="0" y="1862"/>
                    </a:cubicBezTo>
                    <a:lnTo>
                      <a:pt x="0" y="48791"/>
                    </a:lnTo>
                    <a:lnTo>
                      <a:pt x="12782" y="48791"/>
                    </a:lnTo>
                    <a:cubicBezTo>
                      <a:pt x="12782" y="45869"/>
                      <a:pt x="13284" y="42947"/>
                      <a:pt x="13946" y="40048"/>
                    </a:cubicBezTo>
                    <a:cubicBezTo>
                      <a:pt x="15430" y="31694"/>
                      <a:pt x="20246" y="25212"/>
                      <a:pt x="23396" y="17246"/>
                    </a:cubicBezTo>
                    <a:cubicBezTo>
                      <a:pt x="24554" y="14254"/>
                      <a:pt x="24111" y="13203"/>
                      <a:pt x="22987" y="13203"/>
                    </a:cubicBezTo>
                    <a:cubicBezTo>
                      <a:pt x="21606" y="13203"/>
                      <a:pt x="19197" y="14788"/>
                      <a:pt x="17461" y="16310"/>
                    </a:cubicBezTo>
                    <a:cubicBezTo>
                      <a:pt x="12463" y="20579"/>
                      <a:pt x="10614" y="26148"/>
                      <a:pt x="6893" y="31329"/>
                    </a:cubicBezTo>
                    <a:cubicBezTo>
                      <a:pt x="7829" y="27244"/>
                      <a:pt x="9495" y="23181"/>
                      <a:pt x="11162" y="19278"/>
                    </a:cubicBezTo>
                    <a:cubicBezTo>
                      <a:pt x="12828" y="15762"/>
                      <a:pt x="20246" y="6861"/>
                      <a:pt x="16526" y="3893"/>
                    </a:cubicBezTo>
                    <a:cubicBezTo>
                      <a:pt x="16142" y="3613"/>
                      <a:pt x="15743" y="3483"/>
                      <a:pt x="15332" y="3483"/>
                    </a:cubicBezTo>
                    <a:cubicBezTo>
                      <a:pt x="10589" y="3483"/>
                      <a:pt x="4289" y="20912"/>
                      <a:pt x="1895" y="26878"/>
                    </a:cubicBezTo>
                    <a:cubicBezTo>
                      <a:pt x="1529" y="21126"/>
                      <a:pt x="3196" y="15032"/>
                      <a:pt x="3743" y="9280"/>
                    </a:cubicBezTo>
                    <a:cubicBezTo>
                      <a:pt x="3922" y="7651"/>
                      <a:pt x="5344" y="1"/>
                      <a:pt x="28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28"/>
              <p:cNvSpPr/>
              <p:nvPr/>
            </p:nvSpPr>
            <p:spPr>
              <a:xfrm>
                <a:off x="2" y="3093384"/>
                <a:ext cx="84936" cy="437377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12745" extrusionOk="0">
                    <a:moveTo>
                      <a:pt x="2048" y="1"/>
                    </a:moveTo>
                    <a:cubicBezTo>
                      <a:pt x="1911" y="1"/>
                      <a:pt x="1780" y="78"/>
                      <a:pt x="1735" y="259"/>
                    </a:cubicBezTo>
                    <a:cubicBezTo>
                      <a:pt x="1096" y="3043"/>
                      <a:pt x="525" y="5874"/>
                      <a:pt x="0" y="8704"/>
                    </a:cubicBezTo>
                    <a:lnTo>
                      <a:pt x="0" y="12744"/>
                    </a:lnTo>
                    <a:cubicBezTo>
                      <a:pt x="662" y="8613"/>
                      <a:pt x="1461" y="4504"/>
                      <a:pt x="2419" y="441"/>
                    </a:cubicBezTo>
                    <a:cubicBezTo>
                      <a:pt x="2475" y="179"/>
                      <a:pt x="2255" y="1"/>
                      <a:pt x="2048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28"/>
              <p:cNvSpPr/>
              <p:nvPr/>
            </p:nvSpPr>
            <p:spPr>
              <a:xfrm>
                <a:off x="2" y="3354334"/>
                <a:ext cx="575882" cy="1097714"/>
              </a:xfrm>
              <a:custGeom>
                <a:avLst/>
                <a:gdLst/>
                <a:ahLst/>
                <a:cxnLst/>
                <a:rect l="l" t="t" r="r" b="b"/>
                <a:pathLst>
                  <a:path w="16781" h="31987" extrusionOk="0">
                    <a:moveTo>
                      <a:pt x="885" y="1"/>
                    </a:moveTo>
                    <a:cubicBezTo>
                      <a:pt x="571" y="1"/>
                      <a:pt x="276" y="141"/>
                      <a:pt x="0" y="374"/>
                    </a:cubicBezTo>
                    <a:lnTo>
                      <a:pt x="0" y="31987"/>
                    </a:lnTo>
                    <a:lnTo>
                      <a:pt x="9062" y="31987"/>
                    </a:lnTo>
                    <a:cubicBezTo>
                      <a:pt x="9176" y="30434"/>
                      <a:pt x="9495" y="28859"/>
                      <a:pt x="9861" y="27307"/>
                    </a:cubicBezTo>
                    <a:cubicBezTo>
                      <a:pt x="10979" y="21647"/>
                      <a:pt x="13353" y="17059"/>
                      <a:pt x="15704" y="11649"/>
                    </a:cubicBezTo>
                    <a:cubicBezTo>
                      <a:pt x="16780" y="9112"/>
                      <a:pt x="16238" y="8050"/>
                      <a:pt x="15180" y="8050"/>
                    </a:cubicBezTo>
                    <a:cubicBezTo>
                      <a:pt x="14353" y="8050"/>
                      <a:pt x="13211" y="8699"/>
                      <a:pt x="12280" y="9800"/>
                    </a:cubicBezTo>
                    <a:cubicBezTo>
                      <a:pt x="9221" y="13384"/>
                      <a:pt x="7395" y="17881"/>
                      <a:pt x="4634" y="21396"/>
                    </a:cubicBezTo>
                    <a:cubicBezTo>
                      <a:pt x="5318" y="18634"/>
                      <a:pt x="6551" y="15872"/>
                      <a:pt x="7806" y="13224"/>
                    </a:cubicBezTo>
                    <a:cubicBezTo>
                      <a:pt x="9039" y="10850"/>
                      <a:pt x="12919" y="2747"/>
                      <a:pt x="11070" y="1560"/>
                    </a:cubicBezTo>
                    <a:cubicBezTo>
                      <a:pt x="10805" y="1383"/>
                      <a:pt x="10534" y="1300"/>
                      <a:pt x="10258" y="1300"/>
                    </a:cubicBezTo>
                    <a:cubicBezTo>
                      <a:pt x="6812" y="1300"/>
                      <a:pt x="2687" y="14304"/>
                      <a:pt x="890" y="18383"/>
                    </a:cubicBezTo>
                    <a:cubicBezTo>
                      <a:pt x="616" y="14480"/>
                      <a:pt x="1872" y="10348"/>
                      <a:pt x="2283" y="6445"/>
                    </a:cubicBezTo>
                    <a:cubicBezTo>
                      <a:pt x="2419" y="5304"/>
                      <a:pt x="3287" y="1150"/>
                      <a:pt x="1438" y="145"/>
                    </a:cubicBezTo>
                    <a:cubicBezTo>
                      <a:pt x="1248" y="46"/>
                      <a:pt x="1063" y="1"/>
                      <a:pt x="885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28"/>
              <p:cNvSpPr/>
              <p:nvPr/>
            </p:nvSpPr>
            <p:spPr>
              <a:xfrm>
                <a:off x="78316" y="1465016"/>
                <a:ext cx="1265458" cy="1080212"/>
              </a:xfrm>
              <a:custGeom>
                <a:avLst/>
                <a:gdLst/>
                <a:ahLst/>
                <a:cxnLst/>
                <a:rect l="l" t="t" r="r" b="b"/>
                <a:pathLst>
                  <a:path w="36875" h="31477" extrusionOk="0">
                    <a:moveTo>
                      <a:pt x="31851" y="0"/>
                    </a:moveTo>
                    <a:cubicBezTo>
                      <a:pt x="31796" y="0"/>
                      <a:pt x="31740" y="1"/>
                      <a:pt x="31682" y="3"/>
                    </a:cubicBezTo>
                    <a:cubicBezTo>
                      <a:pt x="27414" y="208"/>
                      <a:pt x="22598" y="5572"/>
                      <a:pt x="18900" y="8357"/>
                    </a:cubicBezTo>
                    <a:cubicBezTo>
                      <a:pt x="18749" y="6204"/>
                      <a:pt x="20363" y="255"/>
                      <a:pt x="18301" y="255"/>
                    </a:cubicBezTo>
                    <a:cubicBezTo>
                      <a:pt x="17871" y="255"/>
                      <a:pt x="17281" y="514"/>
                      <a:pt x="16480" y="1121"/>
                    </a:cubicBezTo>
                    <a:cubicBezTo>
                      <a:pt x="13513" y="3358"/>
                      <a:pt x="12783" y="10023"/>
                      <a:pt x="9998" y="12055"/>
                    </a:cubicBezTo>
                    <a:cubicBezTo>
                      <a:pt x="9998" y="10936"/>
                      <a:pt x="10546" y="6120"/>
                      <a:pt x="9268" y="5572"/>
                    </a:cubicBezTo>
                    <a:cubicBezTo>
                      <a:pt x="9087" y="5482"/>
                      <a:pt x="8908" y="5440"/>
                      <a:pt x="8730" y="5440"/>
                    </a:cubicBezTo>
                    <a:cubicBezTo>
                      <a:pt x="6713" y="5440"/>
                      <a:pt x="4970" y="10874"/>
                      <a:pt x="4634" y="12237"/>
                    </a:cubicBezTo>
                    <a:cubicBezTo>
                      <a:pt x="3150" y="17053"/>
                      <a:pt x="1667" y="25590"/>
                      <a:pt x="1" y="31319"/>
                    </a:cubicBezTo>
                    <a:cubicBezTo>
                      <a:pt x="1667" y="31045"/>
                      <a:pt x="3613" y="30954"/>
                      <a:pt x="5581" y="30954"/>
                    </a:cubicBezTo>
                    <a:cubicBezTo>
                      <a:pt x="7550" y="30954"/>
                      <a:pt x="9542" y="31045"/>
                      <a:pt x="11299" y="31137"/>
                    </a:cubicBezTo>
                    <a:cubicBezTo>
                      <a:pt x="12365" y="31242"/>
                      <a:pt x="14609" y="31476"/>
                      <a:pt x="16636" y="31476"/>
                    </a:cubicBezTo>
                    <a:cubicBezTo>
                      <a:pt x="18124" y="31476"/>
                      <a:pt x="19496" y="31350"/>
                      <a:pt x="20201" y="30954"/>
                    </a:cubicBezTo>
                    <a:cubicBezTo>
                      <a:pt x="23533" y="28923"/>
                      <a:pt x="18717" y="27256"/>
                      <a:pt x="17599" y="25407"/>
                    </a:cubicBezTo>
                    <a:cubicBezTo>
                      <a:pt x="21867" y="24837"/>
                      <a:pt x="24264" y="24654"/>
                      <a:pt x="27414" y="23353"/>
                    </a:cubicBezTo>
                    <a:cubicBezTo>
                      <a:pt x="34284" y="20957"/>
                      <a:pt x="24629" y="19473"/>
                      <a:pt x="21867" y="18354"/>
                    </a:cubicBezTo>
                    <a:cubicBezTo>
                      <a:pt x="26318" y="16688"/>
                      <a:pt x="32618" y="15387"/>
                      <a:pt x="34079" y="11872"/>
                    </a:cubicBezTo>
                    <a:cubicBezTo>
                      <a:pt x="34881" y="10206"/>
                      <a:pt x="33985" y="9698"/>
                      <a:pt x="32474" y="9698"/>
                    </a:cubicBezTo>
                    <a:cubicBezTo>
                      <a:pt x="30115" y="9698"/>
                      <a:pt x="26255" y="10936"/>
                      <a:pt x="25017" y="10936"/>
                    </a:cubicBezTo>
                    <a:cubicBezTo>
                      <a:pt x="29036" y="8204"/>
                      <a:pt x="36875" y="0"/>
                      <a:pt x="31851" y="0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28"/>
              <p:cNvSpPr/>
              <p:nvPr/>
            </p:nvSpPr>
            <p:spPr>
              <a:xfrm>
                <a:off x="48734" y="1606065"/>
                <a:ext cx="1031412" cy="952276"/>
              </a:xfrm>
              <a:custGeom>
                <a:avLst/>
                <a:gdLst/>
                <a:ahLst/>
                <a:cxnLst/>
                <a:rect l="l" t="t" r="r" b="b"/>
                <a:pathLst>
                  <a:path w="30055" h="27749" extrusionOk="0">
                    <a:moveTo>
                      <a:pt x="29567" y="1"/>
                    </a:moveTo>
                    <a:cubicBezTo>
                      <a:pt x="29486" y="1"/>
                      <a:pt x="29401" y="35"/>
                      <a:pt x="29326" y="116"/>
                    </a:cubicBezTo>
                    <a:cubicBezTo>
                      <a:pt x="20310" y="9839"/>
                      <a:pt x="9627" y="17805"/>
                      <a:pt x="246" y="27164"/>
                    </a:cubicBezTo>
                    <a:cubicBezTo>
                      <a:pt x="1" y="27409"/>
                      <a:pt x="226" y="27748"/>
                      <a:pt x="489" y="27748"/>
                    </a:cubicBezTo>
                    <a:cubicBezTo>
                      <a:pt x="568" y="27748"/>
                      <a:pt x="651" y="27717"/>
                      <a:pt x="726" y="27643"/>
                    </a:cubicBezTo>
                    <a:cubicBezTo>
                      <a:pt x="10107" y="18307"/>
                      <a:pt x="20812" y="10319"/>
                      <a:pt x="29828" y="595"/>
                    </a:cubicBezTo>
                    <a:cubicBezTo>
                      <a:pt x="30054" y="351"/>
                      <a:pt x="29829" y="1"/>
                      <a:pt x="2956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28"/>
              <p:cNvSpPr/>
              <p:nvPr/>
            </p:nvSpPr>
            <p:spPr>
              <a:xfrm>
                <a:off x="596110" y="2042421"/>
                <a:ext cx="18806" cy="17262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03" extrusionOk="0">
                    <a:moveTo>
                      <a:pt x="548" y="0"/>
                    </a:moveTo>
                    <a:lnTo>
                      <a:pt x="548" y="0"/>
                    </a:lnTo>
                    <a:cubicBezTo>
                      <a:pt x="365" y="23"/>
                      <a:pt x="183" y="69"/>
                      <a:pt x="0" y="91"/>
                    </a:cubicBezTo>
                    <a:cubicBezTo>
                      <a:pt x="160" y="228"/>
                      <a:pt x="297" y="365"/>
                      <a:pt x="434" y="502"/>
                    </a:cubicBezTo>
                    <a:cubicBezTo>
                      <a:pt x="479" y="343"/>
                      <a:pt x="502" y="160"/>
                      <a:pt x="54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28"/>
              <p:cNvSpPr/>
              <p:nvPr/>
            </p:nvSpPr>
            <p:spPr>
              <a:xfrm>
                <a:off x="586158" y="1651056"/>
                <a:ext cx="494241" cy="417472"/>
              </a:xfrm>
              <a:custGeom>
                <a:avLst/>
                <a:gdLst/>
                <a:ahLst/>
                <a:cxnLst/>
                <a:rect l="l" t="t" r="r" b="b"/>
                <a:pathLst>
                  <a:path w="14402" h="12165" extrusionOk="0">
                    <a:moveTo>
                      <a:pt x="838" y="11404"/>
                    </a:moveTo>
                    <a:lnTo>
                      <a:pt x="838" y="11404"/>
                    </a:lnTo>
                    <a:cubicBezTo>
                      <a:pt x="792" y="11564"/>
                      <a:pt x="769" y="11747"/>
                      <a:pt x="724" y="11906"/>
                    </a:cubicBezTo>
                    <a:cubicBezTo>
                      <a:pt x="587" y="11769"/>
                      <a:pt x="450" y="11632"/>
                      <a:pt x="290" y="11495"/>
                    </a:cubicBezTo>
                    <a:cubicBezTo>
                      <a:pt x="473" y="11473"/>
                      <a:pt x="655" y="11427"/>
                      <a:pt x="838" y="11404"/>
                    </a:cubicBezTo>
                    <a:close/>
                    <a:moveTo>
                      <a:pt x="1667" y="0"/>
                    </a:moveTo>
                    <a:cubicBezTo>
                      <a:pt x="1495" y="0"/>
                      <a:pt x="1329" y="109"/>
                      <a:pt x="1340" y="334"/>
                    </a:cubicBezTo>
                    <a:cubicBezTo>
                      <a:pt x="1500" y="4169"/>
                      <a:pt x="838" y="7980"/>
                      <a:pt x="62" y="11724"/>
                    </a:cubicBezTo>
                    <a:cubicBezTo>
                      <a:pt x="0" y="11990"/>
                      <a:pt x="178" y="12164"/>
                      <a:pt x="396" y="12164"/>
                    </a:cubicBezTo>
                    <a:cubicBezTo>
                      <a:pt x="421" y="12164"/>
                      <a:pt x="447" y="12162"/>
                      <a:pt x="473" y="12157"/>
                    </a:cubicBezTo>
                    <a:cubicBezTo>
                      <a:pt x="2664" y="11838"/>
                      <a:pt x="4764" y="11016"/>
                      <a:pt x="6818" y="10286"/>
                    </a:cubicBezTo>
                    <a:cubicBezTo>
                      <a:pt x="9238" y="9441"/>
                      <a:pt x="11611" y="8528"/>
                      <a:pt x="14008" y="7707"/>
                    </a:cubicBezTo>
                    <a:cubicBezTo>
                      <a:pt x="14401" y="7582"/>
                      <a:pt x="14288" y="7026"/>
                      <a:pt x="13939" y="7026"/>
                    </a:cubicBezTo>
                    <a:cubicBezTo>
                      <a:pt x="13904" y="7026"/>
                      <a:pt x="13866" y="7032"/>
                      <a:pt x="13825" y="7045"/>
                    </a:cubicBezTo>
                    <a:cubicBezTo>
                      <a:pt x="11406" y="7843"/>
                      <a:pt x="9032" y="8756"/>
                      <a:pt x="6635" y="9624"/>
                    </a:cubicBezTo>
                    <a:cubicBezTo>
                      <a:pt x="4764" y="10286"/>
                      <a:pt x="2824" y="11016"/>
                      <a:pt x="838" y="11404"/>
                    </a:cubicBezTo>
                    <a:cubicBezTo>
                      <a:pt x="1568" y="7752"/>
                      <a:pt x="2185" y="4054"/>
                      <a:pt x="2025" y="334"/>
                    </a:cubicBezTo>
                    <a:cubicBezTo>
                      <a:pt x="2025" y="114"/>
                      <a:pt x="1843" y="0"/>
                      <a:pt x="166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28"/>
              <p:cNvSpPr/>
              <p:nvPr/>
            </p:nvSpPr>
            <p:spPr>
              <a:xfrm>
                <a:off x="422185" y="1911600"/>
                <a:ext cx="447329" cy="323031"/>
              </a:xfrm>
              <a:custGeom>
                <a:avLst/>
                <a:gdLst/>
                <a:ahLst/>
                <a:cxnLst/>
                <a:rect l="l" t="t" r="r" b="b"/>
                <a:pathLst>
                  <a:path w="13035" h="9413" extrusionOk="0">
                    <a:moveTo>
                      <a:pt x="1470" y="0"/>
                    </a:moveTo>
                    <a:cubicBezTo>
                      <a:pt x="1296" y="0"/>
                      <a:pt x="1119" y="115"/>
                      <a:pt x="1119" y="343"/>
                    </a:cubicBezTo>
                    <a:cubicBezTo>
                      <a:pt x="1051" y="3150"/>
                      <a:pt x="229" y="5889"/>
                      <a:pt x="1" y="8674"/>
                    </a:cubicBezTo>
                    <a:cubicBezTo>
                      <a:pt x="1" y="8834"/>
                      <a:pt x="115" y="8994"/>
                      <a:pt x="252" y="9016"/>
                    </a:cubicBezTo>
                    <a:cubicBezTo>
                      <a:pt x="1627" y="9313"/>
                      <a:pt x="3028" y="9412"/>
                      <a:pt x="4440" y="9412"/>
                    </a:cubicBezTo>
                    <a:cubicBezTo>
                      <a:pt x="7154" y="9412"/>
                      <a:pt x="9905" y="9046"/>
                      <a:pt x="12578" y="9016"/>
                    </a:cubicBezTo>
                    <a:cubicBezTo>
                      <a:pt x="13034" y="9016"/>
                      <a:pt x="13034" y="8332"/>
                      <a:pt x="12578" y="8332"/>
                    </a:cubicBezTo>
                    <a:cubicBezTo>
                      <a:pt x="9697" y="8352"/>
                      <a:pt x="6797" y="8660"/>
                      <a:pt x="3913" y="8660"/>
                    </a:cubicBezTo>
                    <a:cubicBezTo>
                      <a:pt x="3644" y="8660"/>
                      <a:pt x="3374" y="8657"/>
                      <a:pt x="3105" y="8651"/>
                    </a:cubicBezTo>
                    <a:cubicBezTo>
                      <a:pt x="2329" y="8628"/>
                      <a:pt x="1553" y="8560"/>
                      <a:pt x="800" y="8423"/>
                    </a:cubicBezTo>
                    <a:cubicBezTo>
                      <a:pt x="571" y="8377"/>
                      <a:pt x="1051" y="5981"/>
                      <a:pt x="1119" y="5638"/>
                    </a:cubicBezTo>
                    <a:cubicBezTo>
                      <a:pt x="1439" y="3881"/>
                      <a:pt x="1781" y="2146"/>
                      <a:pt x="1804" y="343"/>
                    </a:cubicBezTo>
                    <a:cubicBezTo>
                      <a:pt x="1815" y="115"/>
                      <a:pt x="1644" y="0"/>
                      <a:pt x="1470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28"/>
              <p:cNvSpPr/>
              <p:nvPr/>
            </p:nvSpPr>
            <p:spPr>
              <a:xfrm>
                <a:off x="198945" y="2038612"/>
                <a:ext cx="434768" cy="392421"/>
              </a:xfrm>
              <a:custGeom>
                <a:avLst/>
                <a:gdLst/>
                <a:ahLst/>
                <a:cxnLst/>
                <a:rect l="l" t="t" r="r" b="b"/>
                <a:pathLst>
                  <a:path w="12669" h="11435" extrusionOk="0">
                    <a:moveTo>
                      <a:pt x="2382" y="0"/>
                    </a:moveTo>
                    <a:cubicBezTo>
                      <a:pt x="2245" y="0"/>
                      <a:pt x="2114" y="75"/>
                      <a:pt x="2078" y="248"/>
                    </a:cubicBezTo>
                    <a:cubicBezTo>
                      <a:pt x="1324" y="3444"/>
                      <a:pt x="617" y="6662"/>
                      <a:pt x="46" y="9880"/>
                    </a:cubicBezTo>
                    <a:cubicBezTo>
                      <a:pt x="1" y="10109"/>
                      <a:pt x="138" y="10314"/>
                      <a:pt x="366" y="10337"/>
                    </a:cubicBezTo>
                    <a:cubicBezTo>
                      <a:pt x="4337" y="10519"/>
                      <a:pt x="8263" y="11067"/>
                      <a:pt x="12235" y="11432"/>
                    </a:cubicBezTo>
                    <a:cubicBezTo>
                      <a:pt x="12249" y="11434"/>
                      <a:pt x="12262" y="11435"/>
                      <a:pt x="12276" y="11435"/>
                    </a:cubicBezTo>
                    <a:cubicBezTo>
                      <a:pt x="12668" y="11435"/>
                      <a:pt x="12655" y="10792"/>
                      <a:pt x="12235" y="10748"/>
                    </a:cubicBezTo>
                    <a:cubicBezTo>
                      <a:pt x="8400" y="10383"/>
                      <a:pt x="4611" y="9858"/>
                      <a:pt x="777" y="9652"/>
                    </a:cubicBezTo>
                    <a:cubicBezTo>
                      <a:pt x="754" y="9789"/>
                      <a:pt x="731" y="9926"/>
                      <a:pt x="708" y="10086"/>
                    </a:cubicBezTo>
                    <a:cubicBezTo>
                      <a:pt x="594" y="9926"/>
                      <a:pt x="480" y="9789"/>
                      <a:pt x="366" y="9629"/>
                    </a:cubicBezTo>
                    <a:lnTo>
                      <a:pt x="366" y="9629"/>
                    </a:lnTo>
                    <a:cubicBezTo>
                      <a:pt x="503" y="9652"/>
                      <a:pt x="640" y="9652"/>
                      <a:pt x="777" y="9652"/>
                    </a:cubicBezTo>
                    <a:cubicBezTo>
                      <a:pt x="1347" y="6571"/>
                      <a:pt x="2032" y="3489"/>
                      <a:pt x="2740" y="431"/>
                    </a:cubicBezTo>
                    <a:cubicBezTo>
                      <a:pt x="2808" y="170"/>
                      <a:pt x="2588" y="0"/>
                      <a:pt x="238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28"/>
              <p:cNvSpPr/>
              <p:nvPr/>
            </p:nvSpPr>
            <p:spPr>
              <a:xfrm>
                <a:off x="211471" y="2369062"/>
                <a:ext cx="14139" cy="15683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57" extrusionOk="0">
                    <a:moveTo>
                      <a:pt x="1" y="0"/>
                    </a:moveTo>
                    <a:cubicBezTo>
                      <a:pt x="115" y="160"/>
                      <a:pt x="229" y="297"/>
                      <a:pt x="343" y="457"/>
                    </a:cubicBezTo>
                    <a:cubicBezTo>
                      <a:pt x="366" y="297"/>
                      <a:pt x="389" y="160"/>
                      <a:pt x="412" y="23"/>
                    </a:cubicBezTo>
                    <a:cubicBezTo>
                      <a:pt x="275" y="23"/>
                      <a:pt x="138" y="23"/>
                      <a:pt x="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28"/>
              <p:cNvSpPr/>
              <p:nvPr/>
            </p:nvSpPr>
            <p:spPr>
              <a:xfrm>
                <a:off x="2" y="1038262"/>
                <a:ext cx="1665325" cy="1843536"/>
              </a:xfrm>
              <a:custGeom>
                <a:avLst/>
                <a:gdLst/>
                <a:ahLst/>
                <a:cxnLst/>
                <a:rect l="l" t="t" r="r" b="b"/>
                <a:pathLst>
                  <a:path w="48527" h="53720" extrusionOk="0">
                    <a:moveTo>
                      <a:pt x="25863" y="1"/>
                    </a:moveTo>
                    <a:cubicBezTo>
                      <a:pt x="20047" y="1"/>
                      <a:pt x="14276" y="3555"/>
                      <a:pt x="12919" y="9493"/>
                    </a:cubicBezTo>
                    <a:cubicBezTo>
                      <a:pt x="9833" y="7156"/>
                      <a:pt x="6192" y="5344"/>
                      <a:pt x="2639" y="5344"/>
                    </a:cubicBezTo>
                    <a:cubicBezTo>
                      <a:pt x="1750" y="5344"/>
                      <a:pt x="867" y="5457"/>
                      <a:pt x="0" y="5704"/>
                    </a:cubicBezTo>
                    <a:lnTo>
                      <a:pt x="0" y="25197"/>
                    </a:lnTo>
                    <a:cubicBezTo>
                      <a:pt x="205" y="25379"/>
                      <a:pt x="411" y="25585"/>
                      <a:pt x="593" y="25790"/>
                    </a:cubicBezTo>
                    <a:cubicBezTo>
                      <a:pt x="411" y="25859"/>
                      <a:pt x="205" y="25927"/>
                      <a:pt x="0" y="26018"/>
                    </a:cubicBezTo>
                    <a:lnTo>
                      <a:pt x="0" y="46127"/>
                    </a:lnTo>
                    <a:cubicBezTo>
                      <a:pt x="478" y="46174"/>
                      <a:pt x="959" y="46197"/>
                      <a:pt x="1442" y="46197"/>
                    </a:cubicBezTo>
                    <a:cubicBezTo>
                      <a:pt x="3999" y="46197"/>
                      <a:pt x="6576" y="45552"/>
                      <a:pt x="8765" y="44438"/>
                    </a:cubicBezTo>
                    <a:lnTo>
                      <a:pt x="9267" y="44918"/>
                    </a:lnTo>
                    <a:cubicBezTo>
                      <a:pt x="11535" y="49328"/>
                      <a:pt x="16571" y="53720"/>
                      <a:pt x="21990" y="53720"/>
                    </a:cubicBezTo>
                    <a:cubicBezTo>
                      <a:pt x="22517" y="53720"/>
                      <a:pt x="23047" y="53678"/>
                      <a:pt x="23579" y="53591"/>
                    </a:cubicBezTo>
                    <a:cubicBezTo>
                      <a:pt x="26569" y="53249"/>
                      <a:pt x="29901" y="51240"/>
                      <a:pt x="31385" y="48433"/>
                    </a:cubicBezTo>
                    <a:cubicBezTo>
                      <a:pt x="33051" y="45260"/>
                      <a:pt x="32229" y="42589"/>
                      <a:pt x="32047" y="38276"/>
                    </a:cubicBezTo>
                    <a:cubicBezTo>
                      <a:pt x="38871" y="38276"/>
                      <a:pt x="45696" y="36450"/>
                      <a:pt x="47203" y="28620"/>
                    </a:cubicBezTo>
                    <a:cubicBezTo>
                      <a:pt x="48527" y="20791"/>
                      <a:pt x="40880" y="18965"/>
                      <a:pt x="35060" y="18303"/>
                    </a:cubicBezTo>
                    <a:cubicBezTo>
                      <a:pt x="38552" y="12483"/>
                      <a:pt x="38712" y="4814"/>
                      <a:pt x="31727" y="1322"/>
                    </a:cubicBezTo>
                    <a:cubicBezTo>
                      <a:pt x="29887" y="425"/>
                      <a:pt x="27872" y="1"/>
                      <a:pt x="25863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28"/>
              <p:cNvSpPr/>
              <p:nvPr/>
            </p:nvSpPr>
            <p:spPr>
              <a:xfrm>
                <a:off x="2" y="1597204"/>
                <a:ext cx="1008900" cy="2878929"/>
              </a:xfrm>
              <a:custGeom>
                <a:avLst/>
                <a:gdLst/>
                <a:ahLst/>
                <a:cxnLst/>
                <a:rect l="l" t="t" r="r" b="b"/>
                <a:pathLst>
                  <a:path w="29399" h="83891" extrusionOk="0">
                    <a:moveTo>
                      <a:pt x="15689" y="0"/>
                    </a:moveTo>
                    <a:cubicBezTo>
                      <a:pt x="14399" y="0"/>
                      <a:pt x="13558" y="9917"/>
                      <a:pt x="12075" y="14502"/>
                    </a:cubicBezTo>
                    <a:cubicBezTo>
                      <a:pt x="11253" y="17583"/>
                      <a:pt x="5227" y="28745"/>
                      <a:pt x="0" y="45909"/>
                    </a:cubicBezTo>
                    <a:lnTo>
                      <a:pt x="0" y="83891"/>
                    </a:lnTo>
                    <a:lnTo>
                      <a:pt x="2693" y="83891"/>
                    </a:lnTo>
                    <a:lnTo>
                      <a:pt x="4451" y="83868"/>
                    </a:lnTo>
                    <a:cubicBezTo>
                      <a:pt x="2442" y="76883"/>
                      <a:pt x="3538" y="60654"/>
                      <a:pt x="5432" y="50611"/>
                    </a:cubicBezTo>
                    <a:cubicBezTo>
                      <a:pt x="7099" y="41778"/>
                      <a:pt x="9587" y="26143"/>
                      <a:pt x="16252" y="19980"/>
                    </a:cubicBezTo>
                    <a:cubicBezTo>
                      <a:pt x="21228" y="14502"/>
                      <a:pt x="29399" y="11169"/>
                      <a:pt x="29399" y="9846"/>
                    </a:cubicBezTo>
                    <a:cubicBezTo>
                      <a:pt x="29260" y="9610"/>
                      <a:pt x="28911" y="9476"/>
                      <a:pt x="28373" y="9476"/>
                    </a:cubicBezTo>
                    <a:cubicBezTo>
                      <a:pt x="26250" y="9476"/>
                      <a:pt x="21180" y="11553"/>
                      <a:pt x="14426" y="17652"/>
                    </a:cubicBezTo>
                    <a:cubicBezTo>
                      <a:pt x="16252" y="11512"/>
                      <a:pt x="17575" y="1012"/>
                      <a:pt x="15749" y="8"/>
                    </a:cubicBezTo>
                    <a:cubicBezTo>
                      <a:pt x="15729" y="3"/>
                      <a:pt x="15709" y="0"/>
                      <a:pt x="15689" y="0"/>
                    </a:cubicBezTo>
                    <a:close/>
                  </a:path>
                </a:pathLst>
              </a:custGeom>
              <a:solidFill>
                <a:srgbClr val="7241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28"/>
              <p:cNvSpPr/>
              <p:nvPr/>
            </p:nvSpPr>
            <p:spPr>
              <a:xfrm>
                <a:off x="187096" y="2366461"/>
                <a:ext cx="201684" cy="376840"/>
              </a:xfrm>
              <a:custGeom>
                <a:avLst/>
                <a:gdLst/>
                <a:ahLst/>
                <a:cxnLst/>
                <a:rect l="l" t="t" r="r" b="b"/>
                <a:pathLst>
                  <a:path w="5877" h="10981" extrusionOk="0">
                    <a:moveTo>
                      <a:pt x="5411" y="0"/>
                    </a:moveTo>
                    <a:cubicBezTo>
                      <a:pt x="5308" y="0"/>
                      <a:pt x="5206" y="53"/>
                      <a:pt x="5142" y="181"/>
                    </a:cubicBezTo>
                    <a:cubicBezTo>
                      <a:pt x="3270" y="3559"/>
                      <a:pt x="1490" y="6960"/>
                      <a:pt x="97" y="10567"/>
                    </a:cubicBezTo>
                    <a:cubicBezTo>
                      <a:pt x="0" y="10816"/>
                      <a:pt x="214" y="10981"/>
                      <a:pt x="433" y="10981"/>
                    </a:cubicBezTo>
                    <a:cubicBezTo>
                      <a:pt x="575" y="10981"/>
                      <a:pt x="719" y="10911"/>
                      <a:pt x="782" y="10749"/>
                    </a:cubicBezTo>
                    <a:cubicBezTo>
                      <a:pt x="2152" y="7211"/>
                      <a:pt x="3909" y="3856"/>
                      <a:pt x="5735" y="524"/>
                    </a:cubicBezTo>
                    <a:cubicBezTo>
                      <a:pt x="5876" y="257"/>
                      <a:pt x="5640" y="0"/>
                      <a:pt x="5411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28"/>
              <p:cNvSpPr/>
              <p:nvPr/>
            </p:nvSpPr>
            <p:spPr>
              <a:xfrm>
                <a:off x="250788" y="2670649"/>
                <a:ext cx="50207" cy="97462"/>
              </a:xfrm>
              <a:custGeom>
                <a:avLst/>
                <a:gdLst/>
                <a:ahLst/>
                <a:cxnLst/>
                <a:rect l="l" t="t" r="r" b="b"/>
                <a:pathLst>
                  <a:path w="1463" h="2840" extrusionOk="0">
                    <a:moveTo>
                      <a:pt x="1047" y="0"/>
                    </a:moveTo>
                    <a:cubicBezTo>
                      <a:pt x="911" y="0"/>
                      <a:pt x="778" y="75"/>
                      <a:pt x="732" y="248"/>
                    </a:cubicBezTo>
                    <a:cubicBezTo>
                      <a:pt x="550" y="979"/>
                      <a:pt x="253" y="1664"/>
                      <a:pt x="71" y="2394"/>
                    </a:cubicBezTo>
                    <a:cubicBezTo>
                      <a:pt x="1" y="2660"/>
                      <a:pt x="222" y="2840"/>
                      <a:pt x="430" y="2840"/>
                    </a:cubicBezTo>
                    <a:cubicBezTo>
                      <a:pt x="562" y="2840"/>
                      <a:pt x="688" y="2767"/>
                      <a:pt x="732" y="2599"/>
                    </a:cubicBezTo>
                    <a:cubicBezTo>
                      <a:pt x="938" y="1869"/>
                      <a:pt x="1212" y="1161"/>
                      <a:pt x="1394" y="431"/>
                    </a:cubicBezTo>
                    <a:cubicBezTo>
                      <a:pt x="1463" y="170"/>
                      <a:pt x="1251" y="0"/>
                      <a:pt x="1047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28"/>
              <p:cNvSpPr/>
              <p:nvPr/>
            </p:nvSpPr>
            <p:spPr>
              <a:xfrm>
                <a:off x="108001" y="2837471"/>
                <a:ext cx="91388" cy="228555"/>
              </a:xfrm>
              <a:custGeom>
                <a:avLst/>
                <a:gdLst/>
                <a:ahLst/>
                <a:cxnLst/>
                <a:rect l="l" t="t" r="r" b="b"/>
                <a:pathLst>
                  <a:path w="2663" h="6660" extrusionOk="0">
                    <a:moveTo>
                      <a:pt x="2241" y="0"/>
                    </a:moveTo>
                    <a:cubicBezTo>
                      <a:pt x="2102" y="0"/>
                      <a:pt x="1964" y="75"/>
                      <a:pt x="1909" y="248"/>
                    </a:cubicBezTo>
                    <a:cubicBezTo>
                      <a:pt x="1316" y="2234"/>
                      <a:pt x="768" y="4243"/>
                      <a:pt x="83" y="6229"/>
                    </a:cubicBezTo>
                    <a:cubicBezTo>
                      <a:pt x="1" y="6489"/>
                      <a:pt x="207" y="6659"/>
                      <a:pt x="419" y="6659"/>
                    </a:cubicBezTo>
                    <a:cubicBezTo>
                      <a:pt x="560" y="6659"/>
                      <a:pt x="704" y="6584"/>
                      <a:pt x="768" y="6411"/>
                    </a:cubicBezTo>
                    <a:cubicBezTo>
                      <a:pt x="1430" y="4425"/>
                      <a:pt x="2000" y="2417"/>
                      <a:pt x="2594" y="431"/>
                    </a:cubicBezTo>
                    <a:cubicBezTo>
                      <a:pt x="2662" y="170"/>
                      <a:pt x="2451" y="0"/>
                      <a:pt x="2241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28"/>
              <p:cNvSpPr/>
              <p:nvPr/>
            </p:nvSpPr>
            <p:spPr>
              <a:xfrm>
                <a:off x="108962" y="3011361"/>
                <a:ext cx="109988" cy="374232"/>
              </a:xfrm>
              <a:custGeom>
                <a:avLst/>
                <a:gdLst/>
                <a:ahLst/>
                <a:cxnLst/>
                <a:rect l="l" t="t" r="r" b="b"/>
                <a:pathLst>
                  <a:path w="3205" h="10905" extrusionOk="0">
                    <a:moveTo>
                      <a:pt x="2789" y="1"/>
                    </a:moveTo>
                    <a:cubicBezTo>
                      <a:pt x="2653" y="1"/>
                      <a:pt x="2520" y="76"/>
                      <a:pt x="2474" y="249"/>
                    </a:cubicBezTo>
                    <a:cubicBezTo>
                      <a:pt x="1584" y="3627"/>
                      <a:pt x="808" y="7051"/>
                      <a:pt x="55" y="10474"/>
                    </a:cubicBezTo>
                    <a:cubicBezTo>
                      <a:pt x="0" y="10735"/>
                      <a:pt x="217" y="10905"/>
                      <a:pt x="424" y="10905"/>
                    </a:cubicBezTo>
                    <a:cubicBezTo>
                      <a:pt x="561" y="10905"/>
                      <a:pt x="694" y="10830"/>
                      <a:pt x="740" y="10657"/>
                    </a:cubicBezTo>
                    <a:cubicBezTo>
                      <a:pt x="1493" y="7233"/>
                      <a:pt x="2246" y="3832"/>
                      <a:pt x="3136" y="431"/>
                    </a:cubicBezTo>
                    <a:cubicBezTo>
                      <a:pt x="3205" y="171"/>
                      <a:pt x="2993" y="1"/>
                      <a:pt x="2789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28"/>
              <p:cNvSpPr/>
              <p:nvPr/>
            </p:nvSpPr>
            <p:spPr>
              <a:xfrm>
                <a:off x="825" y="3122587"/>
                <a:ext cx="95162" cy="271966"/>
              </a:xfrm>
              <a:custGeom>
                <a:avLst/>
                <a:gdLst/>
                <a:ahLst/>
                <a:cxnLst/>
                <a:rect l="l" t="t" r="r" b="b"/>
                <a:pathLst>
                  <a:path w="2773" h="7925" extrusionOk="0">
                    <a:moveTo>
                      <a:pt x="2356" y="1"/>
                    </a:moveTo>
                    <a:cubicBezTo>
                      <a:pt x="2220" y="1"/>
                      <a:pt x="2087" y="76"/>
                      <a:pt x="2042" y="249"/>
                    </a:cubicBezTo>
                    <a:cubicBezTo>
                      <a:pt x="1426" y="2668"/>
                      <a:pt x="535" y="5042"/>
                      <a:pt x="56" y="7484"/>
                    </a:cubicBezTo>
                    <a:cubicBezTo>
                      <a:pt x="1" y="7746"/>
                      <a:pt x="220" y="7925"/>
                      <a:pt x="423" y="7925"/>
                    </a:cubicBezTo>
                    <a:cubicBezTo>
                      <a:pt x="556" y="7925"/>
                      <a:pt x="682" y="7848"/>
                      <a:pt x="718" y="7667"/>
                    </a:cubicBezTo>
                    <a:cubicBezTo>
                      <a:pt x="1197" y="5225"/>
                      <a:pt x="2088" y="2851"/>
                      <a:pt x="2704" y="431"/>
                    </a:cubicBezTo>
                    <a:cubicBezTo>
                      <a:pt x="2772" y="171"/>
                      <a:pt x="2561" y="1"/>
                      <a:pt x="2356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28"/>
              <p:cNvSpPr/>
              <p:nvPr/>
            </p:nvSpPr>
            <p:spPr>
              <a:xfrm>
                <a:off x="6316" y="3430902"/>
                <a:ext cx="61017" cy="195129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5686" extrusionOk="0">
                    <a:moveTo>
                      <a:pt x="1355" y="0"/>
                    </a:moveTo>
                    <a:cubicBezTo>
                      <a:pt x="1222" y="0"/>
                      <a:pt x="1096" y="77"/>
                      <a:pt x="1060" y="258"/>
                    </a:cubicBezTo>
                    <a:cubicBezTo>
                      <a:pt x="718" y="1924"/>
                      <a:pt x="398" y="3590"/>
                      <a:pt x="56" y="5234"/>
                    </a:cubicBezTo>
                    <a:cubicBezTo>
                      <a:pt x="1" y="5510"/>
                      <a:pt x="221" y="5686"/>
                      <a:pt x="424" y="5686"/>
                    </a:cubicBezTo>
                    <a:cubicBezTo>
                      <a:pt x="556" y="5686"/>
                      <a:pt x="682" y="5611"/>
                      <a:pt x="718" y="5439"/>
                    </a:cubicBezTo>
                    <a:cubicBezTo>
                      <a:pt x="1060" y="3773"/>
                      <a:pt x="1380" y="2107"/>
                      <a:pt x="1722" y="441"/>
                    </a:cubicBezTo>
                    <a:cubicBezTo>
                      <a:pt x="1777" y="179"/>
                      <a:pt x="1558" y="0"/>
                      <a:pt x="1355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28"/>
              <p:cNvSpPr/>
              <p:nvPr/>
            </p:nvSpPr>
            <p:spPr>
              <a:xfrm>
                <a:off x="-7446" y="3682558"/>
                <a:ext cx="65821" cy="385420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11231" extrusionOk="0">
                    <a:moveTo>
                      <a:pt x="1584" y="1"/>
                    </a:moveTo>
                    <a:cubicBezTo>
                      <a:pt x="1410" y="1"/>
                      <a:pt x="1221" y="115"/>
                      <a:pt x="1187" y="343"/>
                    </a:cubicBezTo>
                    <a:cubicBezTo>
                      <a:pt x="754" y="3858"/>
                      <a:pt x="366" y="7373"/>
                      <a:pt x="23" y="10888"/>
                    </a:cubicBezTo>
                    <a:cubicBezTo>
                      <a:pt x="0" y="11117"/>
                      <a:pt x="166" y="11231"/>
                      <a:pt x="343" y="11231"/>
                    </a:cubicBezTo>
                    <a:cubicBezTo>
                      <a:pt x="520" y="11231"/>
                      <a:pt x="708" y="11117"/>
                      <a:pt x="731" y="10888"/>
                    </a:cubicBezTo>
                    <a:cubicBezTo>
                      <a:pt x="1073" y="7373"/>
                      <a:pt x="1438" y="3858"/>
                      <a:pt x="1895" y="343"/>
                    </a:cubicBezTo>
                    <a:cubicBezTo>
                      <a:pt x="1918" y="115"/>
                      <a:pt x="1758" y="1"/>
                      <a:pt x="1584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28"/>
              <p:cNvSpPr/>
              <p:nvPr/>
            </p:nvSpPr>
            <p:spPr>
              <a:xfrm>
                <a:off x="457348" y="1868079"/>
                <a:ext cx="61463" cy="183907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5359" extrusionOk="0">
                    <a:moveTo>
                      <a:pt x="1364" y="0"/>
                    </a:moveTo>
                    <a:cubicBezTo>
                      <a:pt x="1228" y="0"/>
                      <a:pt x="1097" y="75"/>
                      <a:pt x="1060" y="248"/>
                    </a:cubicBezTo>
                    <a:cubicBezTo>
                      <a:pt x="718" y="1800"/>
                      <a:pt x="398" y="3375"/>
                      <a:pt x="56" y="4928"/>
                    </a:cubicBezTo>
                    <a:cubicBezTo>
                      <a:pt x="1" y="5188"/>
                      <a:pt x="218" y="5358"/>
                      <a:pt x="425" y="5358"/>
                    </a:cubicBezTo>
                    <a:cubicBezTo>
                      <a:pt x="562" y="5358"/>
                      <a:pt x="695" y="5283"/>
                      <a:pt x="741" y="5110"/>
                    </a:cubicBezTo>
                    <a:cubicBezTo>
                      <a:pt x="1083" y="3558"/>
                      <a:pt x="1380" y="1983"/>
                      <a:pt x="1722" y="431"/>
                    </a:cubicBezTo>
                    <a:cubicBezTo>
                      <a:pt x="1791" y="170"/>
                      <a:pt x="1571" y="0"/>
                      <a:pt x="1364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28"/>
              <p:cNvSpPr/>
              <p:nvPr/>
            </p:nvSpPr>
            <p:spPr>
              <a:xfrm>
                <a:off x="608935" y="2063651"/>
                <a:ext cx="138059" cy="103570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3018" extrusionOk="0">
                    <a:moveTo>
                      <a:pt x="3522" y="1"/>
                    </a:moveTo>
                    <a:cubicBezTo>
                      <a:pt x="3468" y="1"/>
                      <a:pt x="3410" y="16"/>
                      <a:pt x="3351" y="51"/>
                    </a:cubicBezTo>
                    <a:cubicBezTo>
                      <a:pt x="2209" y="713"/>
                      <a:pt x="1274" y="1603"/>
                      <a:pt x="269" y="2447"/>
                    </a:cubicBezTo>
                    <a:cubicBezTo>
                      <a:pt x="1" y="2662"/>
                      <a:pt x="252" y="3017"/>
                      <a:pt x="538" y="3017"/>
                    </a:cubicBezTo>
                    <a:cubicBezTo>
                      <a:pt x="616" y="3017"/>
                      <a:pt x="698" y="2991"/>
                      <a:pt x="771" y="2927"/>
                    </a:cubicBezTo>
                    <a:cubicBezTo>
                      <a:pt x="1730" y="2128"/>
                      <a:pt x="2620" y="1283"/>
                      <a:pt x="3693" y="667"/>
                    </a:cubicBezTo>
                    <a:cubicBezTo>
                      <a:pt x="4022" y="473"/>
                      <a:pt x="3826" y="1"/>
                      <a:pt x="3522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28"/>
              <p:cNvSpPr/>
              <p:nvPr/>
            </p:nvSpPr>
            <p:spPr>
              <a:xfrm>
                <a:off x="885139" y="2530427"/>
                <a:ext cx="21174" cy="17262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03" extrusionOk="0">
                    <a:moveTo>
                      <a:pt x="434" y="0"/>
                    </a:moveTo>
                    <a:cubicBezTo>
                      <a:pt x="297" y="137"/>
                      <a:pt x="160" y="274"/>
                      <a:pt x="1" y="411"/>
                    </a:cubicBezTo>
                    <a:cubicBezTo>
                      <a:pt x="206" y="457"/>
                      <a:pt x="411" y="502"/>
                      <a:pt x="617" y="502"/>
                    </a:cubicBezTo>
                    <a:cubicBezTo>
                      <a:pt x="571" y="343"/>
                      <a:pt x="503" y="160"/>
                      <a:pt x="434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28"/>
              <p:cNvSpPr/>
              <p:nvPr/>
            </p:nvSpPr>
            <p:spPr>
              <a:xfrm>
                <a:off x="536568" y="2281311"/>
                <a:ext cx="627461" cy="633741"/>
              </a:xfrm>
              <a:custGeom>
                <a:avLst/>
                <a:gdLst/>
                <a:ahLst/>
                <a:cxnLst/>
                <a:rect l="l" t="t" r="r" b="b"/>
                <a:pathLst>
                  <a:path w="18284" h="18467" extrusionOk="0">
                    <a:moveTo>
                      <a:pt x="10591" y="7259"/>
                    </a:moveTo>
                    <a:cubicBezTo>
                      <a:pt x="10660" y="7419"/>
                      <a:pt x="10728" y="7602"/>
                      <a:pt x="10774" y="7761"/>
                    </a:cubicBezTo>
                    <a:cubicBezTo>
                      <a:pt x="10568" y="7761"/>
                      <a:pt x="10363" y="7716"/>
                      <a:pt x="10158" y="7670"/>
                    </a:cubicBezTo>
                    <a:cubicBezTo>
                      <a:pt x="10317" y="7533"/>
                      <a:pt x="10454" y="7396"/>
                      <a:pt x="10591" y="7259"/>
                    </a:cubicBezTo>
                    <a:close/>
                    <a:moveTo>
                      <a:pt x="14928" y="1"/>
                    </a:moveTo>
                    <a:cubicBezTo>
                      <a:pt x="14677" y="1"/>
                      <a:pt x="14426" y="343"/>
                      <a:pt x="14677" y="594"/>
                    </a:cubicBezTo>
                    <a:cubicBezTo>
                      <a:pt x="17348" y="3356"/>
                      <a:pt x="14472" y="7100"/>
                      <a:pt x="11230" y="7100"/>
                    </a:cubicBezTo>
                    <a:cubicBezTo>
                      <a:pt x="10934" y="7100"/>
                      <a:pt x="10637" y="7077"/>
                      <a:pt x="10363" y="7008"/>
                    </a:cubicBezTo>
                    <a:lnTo>
                      <a:pt x="10272" y="7008"/>
                    </a:lnTo>
                    <a:cubicBezTo>
                      <a:pt x="10066" y="7008"/>
                      <a:pt x="9838" y="7191"/>
                      <a:pt x="9929" y="7442"/>
                    </a:cubicBezTo>
                    <a:cubicBezTo>
                      <a:pt x="10888" y="10021"/>
                      <a:pt x="11322" y="13240"/>
                      <a:pt x="9884" y="15727"/>
                    </a:cubicBezTo>
                    <a:cubicBezTo>
                      <a:pt x="9039" y="17211"/>
                      <a:pt x="7761" y="17805"/>
                      <a:pt x="6414" y="17805"/>
                    </a:cubicBezTo>
                    <a:cubicBezTo>
                      <a:pt x="4291" y="17805"/>
                      <a:pt x="1963" y="16389"/>
                      <a:pt x="685" y="14746"/>
                    </a:cubicBezTo>
                    <a:cubicBezTo>
                      <a:pt x="617" y="14677"/>
                      <a:pt x="548" y="14632"/>
                      <a:pt x="457" y="14632"/>
                    </a:cubicBezTo>
                    <a:cubicBezTo>
                      <a:pt x="229" y="14632"/>
                      <a:pt x="0" y="14974"/>
                      <a:pt x="206" y="15248"/>
                    </a:cubicBezTo>
                    <a:cubicBezTo>
                      <a:pt x="1644" y="17097"/>
                      <a:pt x="3949" y="18466"/>
                      <a:pt x="6186" y="18466"/>
                    </a:cubicBezTo>
                    <a:cubicBezTo>
                      <a:pt x="7487" y="18466"/>
                      <a:pt x="8765" y="18010"/>
                      <a:pt x="9861" y="16914"/>
                    </a:cubicBezTo>
                    <a:cubicBezTo>
                      <a:pt x="12121" y="14632"/>
                      <a:pt x="11733" y="10615"/>
                      <a:pt x="10774" y="7761"/>
                    </a:cubicBezTo>
                    <a:lnTo>
                      <a:pt x="10774" y="7761"/>
                    </a:lnTo>
                    <a:cubicBezTo>
                      <a:pt x="10911" y="7784"/>
                      <a:pt x="11071" y="7784"/>
                      <a:pt x="11208" y="7784"/>
                    </a:cubicBezTo>
                    <a:cubicBezTo>
                      <a:pt x="15042" y="7784"/>
                      <a:pt x="18283" y="3333"/>
                      <a:pt x="15156" y="115"/>
                    </a:cubicBezTo>
                    <a:cubicBezTo>
                      <a:pt x="15088" y="47"/>
                      <a:pt x="15019" y="1"/>
                      <a:pt x="14928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28"/>
              <p:cNvSpPr/>
              <p:nvPr/>
            </p:nvSpPr>
            <p:spPr>
              <a:xfrm>
                <a:off x="579638" y="2516322"/>
                <a:ext cx="196639" cy="177044"/>
              </a:xfrm>
              <a:custGeom>
                <a:avLst/>
                <a:gdLst/>
                <a:ahLst/>
                <a:cxnLst/>
                <a:rect l="l" t="t" r="r" b="b"/>
                <a:pathLst>
                  <a:path w="5730" h="5159" extrusionOk="0">
                    <a:moveTo>
                      <a:pt x="5045" y="0"/>
                    </a:moveTo>
                    <a:cubicBezTo>
                      <a:pt x="4840" y="0"/>
                      <a:pt x="4611" y="160"/>
                      <a:pt x="4680" y="434"/>
                    </a:cubicBezTo>
                    <a:cubicBezTo>
                      <a:pt x="5136" y="2306"/>
                      <a:pt x="4064" y="4429"/>
                      <a:pt x="2420" y="4429"/>
                    </a:cubicBezTo>
                    <a:cubicBezTo>
                      <a:pt x="1918" y="4429"/>
                      <a:pt x="1347" y="4223"/>
                      <a:pt x="754" y="3744"/>
                    </a:cubicBezTo>
                    <a:cubicBezTo>
                      <a:pt x="685" y="3675"/>
                      <a:pt x="617" y="3652"/>
                      <a:pt x="526" y="3652"/>
                    </a:cubicBezTo>
                    <a:cubicBezTo>
                      <a:pt x="252" y="3652"/>
                      <a:pt x="1" y="4018"/>
                      <a:pt x="275" y="4246"/>
                    </a:cubicBezTo>
                    <a:cubicBezTo>
                      <a:pt x="937" y="4771"/>
                      <a:pt x="1758" y="5159"/>
                      <a:pt x="2557" y="5159"/>
                    </a:cubicBezTo>
                    <a:cubicBezTo>
                      <a:pt x="3105" y="5159"/>
                      <a:pt x="3653" y="4976"/>
                      <a:pt x="4155" y="4543"/>
                    </a:cubicBezTo>
                    <a:cubicBezTo>
                      <a:pt x="5410" y="3470"/>
                      <a:pt x="5730" y="1781"/>
                      <a:pt x="5342" y="229"/>
                    </a:cubicBezTo>
                    <a:cubicBezTo>
                      <a:pt x="5296" y="69"/>
                      <a:pt x="5182" y="0"/>
                      <a:pt x="5045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28"/>
              <p:cNvSpPr/>
              <p:nvPr/>
            </p:nvSpPr>
            <p:spPr>
              <a:xfrm>
                <a:off x="1077047" y="2016545"/>
                <a:ext cx="17262" cy="1650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81" extrusionOk="0">
                    <a:moveTo>
                      <a:pt x="389" y="1"/>
                    </a:moveTo>
                    <a:cubicBezTo>
                      <a:pt x="252" y="92"/>
                      <a:pt x="115" y="184"/>
                      <a:pt x="1" y="275"/>
                    </a:cubicBezTo>
                    <a:cubicBezTo>
                      <a:pt x="161" y="343"/>
                      <a:pt x="343" y="412"/>
                      <a:pt x="503" y="480"/>
                    </a:cubicBezTo>
                    <a:cubicBezTo>
                      <a:pt x="480" y="321"/>
                      <a:pt x="434" y="161"/>
                      <a:pt x="389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28"/>
              <p:cNvSpPr/>
              <p:nvPr/>
            </p:nvSpPr>
            <p:spPr>
              <a:xfrm>
                <a:off x="828741" y="1770958"/>
                <a:ext cx="710510" cy="539711"/>
              </a:xfrm>
              <a:custGeom>
                <a:avLst/>
                <a:gdLst/>
                <a:ahLst/>
                <a:cxnLst/>
                <a:rect l="l" t="t" r="r" b="b"/>
                <a:pathLst>
                  <a:path w="20704" h="15727" extrusionOk="0">
                    <a:moveTo>
                      <a:pt x="5045" y="0"/>
                    </a:moveTo>
                    <a:cubicBezTo>
                      <a:pt x="2489" y="0"/>
                      <a:pt x="503" y="2032"/>
                      <a:pt x="46" y="4474"/>
                    </a:cubicBezTo>
                    <a:cubicBezTo>
                      <a:pt x="1" y="4725"/>
                      <a:pt x="229" y="4908"/>
                      <a:pt x="434" y="4908"/>
                    </a:cubicBezTo>
                    <a:cubicBezTo>
                      <a:pt x="571" y="4908"/>
                      <a:pt x="686" y="4816"/>
                      <a:pt x="731" y="4656"/>
                    </a:cubicBezTo>
                    <a:cubicBezTo>
                      <a:pt x="1188" y="2123"/>
                      <a:pt x="3174" y="799"/>
                      <a:pt x="5137" y="799"/>
                    </a:cubicBezTo>
                    <a:cubicBezTo>
                      <a:pt x="7008" y="799"/>
                      <a:pt x="8880" y="2009"/>
                      <a:pt x="9382" y="4474"/>
                    </a:cubicBezTo>
                    <a:cubicBezTo>
                      <a:pt x="9405" y="4634"/>
                      <a:pt x="9565" y="4748"/>
                      <a:pt x="9724" y="4748"/>
                    </a:cubicBezTo>
                    <a:cubicBezTo>
                      <a:pt x="9793" y="4748"/>
                      <a:pt x="9839" y="4725"/>
                      <a:pt x="9884" y="4702"/>
                    </a:cubicBezTo>
                    <a:cubicBezTo>
                      <a:pt x="11140" y="3743"/>
                      <a:pt x="12555" y="3059"/>
                      <a:pt x="14061" y="3059"/>
                    </a:cubicBezTo>
                    <a:cubicBezTo>
                      <a:pt x="14541" y="3059"/>
                      <a:pt x="15020" y="3127"/>
                      <a:pt x="15522" y="3264"/>
                    </a:cubicBezTo>
                    <a:cubicBezTo>
                      <a:pt x="17257" y="3812"/>
                      <a:pt x="18535" y="5387"/>
                      <a:pt x="19197" y="7007"/>
                    </a:cubicBezTo>
                    <a:cubicBezTo>
                      <a:pt x="19859" y="8628"/>
                      <a:pt x="19973" y="10523"/>
                      <a:pt x="19265" y="12143"/>
                    </a:cubicBezTo>
                    <a:cubicBezTo>
                      <a:pt x="18352" y="14129"/>
                      <a:pt x="16252" y="14905"/>
                      <a:pt x="14198" y="15019"/>
                    </a:cubicBezTo>
                    <a:cubicBezTo>
                      <a:pt x="13764" y="15065"/>
                      <a:pt x="13764" y="15727"/>
                      <a:pt x="14175" y="15727"/>
                    </a:cubicBezTo>
                    <a:lnTo>
                      <a:pt x="14198" y="15727"/>
                    </a:lnTo>
                    <a:cubicBezTo>
                      <a:pt x="16412" y="15590"/>
                      <a:pt x="18512" y="14814"/>
                      <a:pt x="19676" y="12828"/>
                    </a:cubicBezTo>
                    <a:cubicBezTo>
                      <a:pt x="20703" y="11093"/>
                      <a:pt x="20589" y="8856"/>
                      <a:pt x="19950" y="7007"/>
                    </a:cubicBezTo>
                    <a:cubicBezTo>
                      <a:pt x="19288" y="5181"/>
                      <a:pt x="17919" y="3470"/>
                      <a:pt x="16070" y="2739"/>
                    </a:cubicBezTo>
                    <a:cubicBezTo>
                      <a:pt x="15408" y="2465"/>
                      <a:pt x="14723" y="2351"/>
                      <a:pt x="14084" y="2351"/>
                    </a:cubicBezTo>
                    <a:cubicBezTo>
                      <a:pt x="12600" y="2351"/>
                      <a:pt x="11185" y="2945"/>
                      <a:pt x="9930" y="3812"/>
                    </a:cubicBezTo>
                    <a:cubicBezTo>
                      <a:pt x="9975" y="3972"/>
                      <a:pt x="10021" y="4132"/>
                      <a:pt x="10044" y="4291"/>
                    </a:cubicBezTo>
                    <a:cubicBezTo>
                      <a:pt x="9884" y="4223"/>
                      <a:pt x="9702" y="4154"/>
                      <a:pt x="9542" y="4086"/>
                    </a:cubicBezTo>
                    <a:cubicBezTo>
                      <a:pt x="9656" y="3995"/>
                      <a:pt x="9793" y="3903"/>
                      <a:pt x="9930" y="3812"/>
                    </a:cubicBezTo>
                    <a:cubicBezTo>
                      <a:pt x="9291" y="1575"/>
                      <a:pt x="7533" y="23"/>
                      <a:pt x="5114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28"/>
              <p:cNvSpPr/>
              <p:nvPr/>
            </p:nvSpPr>
            <p:spPr>
              <a:xfrm>
                <a:off x="1192219" y="2109788"/>
                <a:ext cx="98731" cy="150414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383" extrusionOk="0">
                    <a:moveTo>
                      <a:pt x="479" y="0"/>
                    </a:moveTo>
                    <a:cubicBezTo>
                      <a:pt x="183" y="0"/>
                      <a:pt x="0" y="457"/>
                      <a:pt x="297" y="662"/>
                    </a:cubicBezTo>
                    <a:cubicBezTo>
                      <a:pt x="1301" y="1324"/>
                      <a:pt x="2100" y="2671"/>
                      <a:pt x="1233" y="3766"/>
                    </a:cubicBezTo>
                    <a:cubicBezTo>
                      <a:pt x="1027" y="4040"/>
                      <a:pt x="1256" y="4383"/>
                      <a:pt x="1484" y="4383"/>
                    </a:cubicBezTo>
                    <a:cubicBezTo>
                      <a:pt x="1575" y="4383"/>
                      <a:pt x="1644" y="4360"/>
                      <a:pt x="1712" y="4268"/>
                    </a:cubicBezTo>
                    <a:cubicBezTo>
                      <a:pt x="2876" y="2785"/>
                      <a:pt x="2077" y="1004"/>
                      <a:pt x="639" y="69"/>
                    </a:cubicBezTo>
                    <a:cubicBezTo>
                      <a:pt x="594" y="23"/>
                      <a:pt x="525" y="0"/>
                      <a:pt x="479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28"/>
              <p:cNvSpPr/>
              <p:nvPr/>
            </p:nvSpPr>
            <p:spPr>
              <a:xfrm>
                <a:off x="895331" y="1702465"/>
                <a:ext cx="21174" cy="14104"/>
              </a:xfrm>
              <a:custGeom>
                <a:avLst/>
                <a:gdLst/>
                <a:ahLst/>
                <a:cxnLst/>
                <a:rect l="l" t="t" r="r" b="b"/>
                <a:pathLst>
                  <a:path w="617" h="411" extrusionOk="0">
                    <a:moveTo>
                      <a:pt x="343" y="0"/>
                    </a:moveTo>
                    <a:cubicBezTo>
                      <a:pt x="229" y="137"/>
                      <a:pt x="114" y="274"/>
                      <a:pt x="0" y="411"/>
                    </a:cubicBezTo>
                    <a:lnTo>
                      <a:pt x="617" y="411"/>
                    </a:lnTo>
                    <a:cubicBezTo>
                      <a:pt x="525" y="274"/>
                      <a:pt x="434" y="137"/>
                      <a:pt x="343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28"/>
              <p:cNvSpPr/>
              <p:nvPr/>
            </p:nvSpPr>
            <p:spPr>
              <a:xfrm>
                <a:off x="593365" y="1278642"/>
                <a:ext cx="513870" cy="150448"/>
              </a:xfrm>
              <a:custGeom>
                <a:avLst/>
                <a:gdLst/>
                <a:ahLst/>
                <a:cxnLst/>
                <a:rect l="l" t="t" r="r" b="b"/>
                <a:pathLst>
                  <a:path w="14974" h="4384" extrusionOk="0">
                    <a:moveTo>
                      <a:pt x="3652" y="1"/>
                    </a:moveTo>
                    <a:cubicBezTo>
                      <a:pt x="2100" y="1"/>
                      <a:pt x="913" y="1256"/>
                      <a:pt x="160" y="2535"/>
                    </a:cubicBezTo>
                    <a:cubicBezTo>
                      <a:pt x="0" y="2808"/>
                      <a:pt x="229" y="3060"/>
                      <a:pt x="480" y="3060"/>
                    </a:cubicBezTo>
                    <a:cubicBezTo>
                      <a:pt x="571" y="3060"/>
                      <a:pt x="685" y="3014"/>
                      <a:pt x="754" y="2877"/>
                    </a:cubicBezTo>
                    <a:cubicBezTo>
                      <a:pt x="1484" y="1667"/>
                      <a:pt x="2443" y="731"/>
                      <a:pt x="3744" y="731"/>
                    </a:cubicBezTo>
                    <a:cubicBezTo>
                      <a:pt x="4040" y="731"/>
                      <a:pt x="4337" y="777"/>
                      <a:pt x="4679" y="891"/>
                    </a:cubicBezTo>
                    <a:cubicBezTo>
                      <a:pt x="6095" y="1325"/>
                      <a:pt x="7190" y="2694"/>
                      <a:pt x="7966" y="3881"/>
                    </a:cubicBezTo>
                    <a:cubicBezTo>
                      <a:pt x="8058" y="3995"/>
                      <a:pt x="8149" y="4041"/>
                      <a:pt x="8263" y="4041"/>
                    </a:cubicBezTo>
                    <a:cubicBezTo>
                      <a:pt x="8377" y="4041"/>
                      <a:pt x="8491" y="3995"/>
                      <a:pt x="8583" y="3881"/>
                    </a:cubicBezTo>
                    <a:cubicBezTo>
                      <a:pt x="9359" y="2831"/>
                      <a:pt x="10888" y="1941"/>
                      <a:pt x="12166" y="1941"/>
                    </a:cubicBezTo>
                    <a:cubicBezTo>
                      <a:pt x="13193" y="1941"/>
                      <a:pt x="14061" y="2512"/>
                      <a:pt x="14243" y="4041"/>
                    </a:cubicBezTo>
                    <a:cubicBezTo>
                      <a:pt x="14266" y="4269"/>
                      <a:pt x="14472" y="4383"/>
                      <a:pt x="14631" y="4383"/>
                    </a:cubicBezTo>
                    <a:cubicBezTo>
                      <a:pt x="14814" y="4383"/>
                      <a:pt x="14974" y="4269"/>
                      <a:pt x="14951" y="4041"/>
                    </a:cubicBezTo>
                    <a:cubicBezTo>
                      <a:pt x="14700" y="2055"/>
                      <a:pt x="13536" y="1279"/>
                      <a:pt x="12166" y="1279"/>
                    </a:cubicBezTo>
                    <a:cubicBezTo>
                      <a:pt x="10819" y="1279"/>
                      <a:pt x="9313" y="2032"/>
                      <a:pt x="8309" y="3128"/>
                    </a:cubicBezTo>
                    <a:cubicBezTo>
                      <a:pt x="8400" y="3265"/>
                      <a:pt x="8491" y="3402"/>
                      <a:pt x="8583" y="3539"/>
                    </a:cubicBezTo>
                    <a:lnTo>
                      <a:pt x="7966" y="3539"/>
                    </a:lnTo>
                    <a:cubicBezTo>
                      <a:pt x="8080" y="3402"/>
                      <a:pt x="8195" y="3265"/>
                      <a:pt x="8309" y="3128"/>
                    </a:cubicBezTo>
                    <a:cubicBezTo>
                      <a:pt x="7304" y="1736"/>
                      <a:pt x="6026" y="457"/>
                      <a:pt x="4291" y="69"/>
                    </a:cubicBezTo>
                    <a:cubicBezTo>
                      <a:pt x="4063" y="24"/>
                      <a:pt x="3858" y="1"/>
                      <a:pt x="3652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28"/>
              <p:cNvSpPr/>
              <p:nvPr/>
            </p:nvSpPr>
            <p:spPr>
              <a:xfrm>
                <a:off x="842632" y="1145682"/>
                <a:ext cx="177044" cy="61119"/>
              </a:xfrm>
              <a:custGeom>
                <a:avLst/>
                <a:gdLst/>
                <a:ahLst/>
                <a:cxnLst/>
                <a:rect l="l" t="t" r="r" b="b"/>
                <a:pathLst>
                  <a:path w="5159" h="1781" extrusionOk="0">
                    <a:moveTo>
                      <a:pt x="2785" y="0"/>
                    </a:moveTo>
                    <a:cubicBezTo>
                      <a:pt x="1940" y="0"/>
                      <a:pt x="1027" y="388"/>
                      <a:pt x="274" y="1028"/>
                    </a:cubicBezTo>
                    <a:cubicBezTo>
                      <a:pt x="0" y="1256"/>
                      <a:pt x="251" y="1598"/>
                      <a:pt x="548" y="1598"/>
                    </a:cubicBezTo>
                    <a:cubicBezTo>
                      <a:pt x="617" y="1598"/>
                      <a:pt x="685" y="1575"/>
                      <a:pt x="776" y="1507"/>
                    </a:cubicBezTo>
                    <a:cubicBezTo>
                      <a:pt x="1370" y="1005"/>
                      <a:pt x="2077" y="685"/>
                      <a:pt x="2762" y="685"/>
                    </a:cubicBezTo>
                    <a:cubicBezTo>
                      <a:pt x="3378" y="685"/>
                      <a:pt x="3949" y="936"/>
                      <a:pt x="4383" y="1621"/>
                    </a:cubicBezTo>
                    <a:cubicBezTo>
                      <a:pt x="4451" y="1735"/>
                      <a:pt x="4565" y="1781"/>
                      <a:pt x="4657" y="1781"/>
                    </a:cubicBezTo>
                    <a:cubicBezTo>
                      <a:pt x="4908" y="1781"/>
                      <a:pt x="5159" y="1530"/>
                      <a:pt x="4976" y="1256"/>
                    </a:cubicBezTo>
                    <a:cubicBezTo>
                      <a:pt x="4406" y="366"/>
                      <a:pt x="3607" y="0"/>
                      <a:pt x="2785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28"/>
              <p:cNvSpPr/>
              <p:nvPr/>
            </p:nvSpPr>
            <p:spPr>
              <a:xfrm>
                <a:off x="11740" y="1407398"/>
                <a:ext cx="277320" cy="172342"/>
              </a:xfrm>
              <a:custGeom>
                <a:avLst/>
                <a:gdLst/>
                <a:ahLst/>
                <a:cxnLst/>
                <a:rect l="l" t="t" r="r" b="b"/>
                <a:pathLst>
                  <a:path w="8081" h="5022" extrusionOk="0">
                    <a:moveTo>
                      <a:pt x="4086" y="3721"/>
                    </a:moveTo>
                    <a:cubicBezTo>
                      <a:pt x="4268" y="3766"/>
                      <a:pt x="4474" y="3835"/>
                      <a:pt x="4679" y="3926"/>
                    </a:cubicBezTo>
                    <a:cubicBezTo>
                      <a:pt x="4542" y="4063"/>
                      <a:pt x="4405" y="4200"/>
                      <a:pt x="4268" y="4337"/>
                    </a:cubicBezTo>
                    <a:cubicBezTo>
                      <a:pt x="4177" y="4131"/>
                      <a:pt x="4109" y="3926"/>
                      <a:pt x="4086" y="3721"/>
                    </a:cubicBezTo>
                    <a:close/>
                    <a:moveTo>
                      <a:pt x="6962" y="0"/>
                    </a:moveTo>
                    <a:cubicBezTo>
                      <a:pt x="5044" y="0"/>
                      <a:pt x="3698" y="1826"/>
                      <a:pt x="4086" y="3721"/>
                    </a:cubicBezTo>
                    <a:cubicBezTo>
                      <a:pt x="3538" y="3561"/>
                      <a:pt x="3013" y="3492"/>
                      <a:pt x="2511" y="3492"/>
                    </a:cubicBezTo>
                    <a:cubicBezTo>
                      <a:pt x="1575" y="3492"/>
                      <a:pt x="730" y="3743"/>
                      <a:pt x="0" y="4177"/>
                    </a:cubicBezTo>
                    <a:lnTo>
                      <a:pt x="0" y="5022"/>
                    </a:lnTo>
                    <a:cubicBezTo>
                      <a:pt x="685" y="4497"/>
                      <a:pt x="1552" y="4200"/>
                      <a:pt x="2534" y="4200"/>
                    </a:cubicBezTo>
                    <a:cubicBezTo>
                      <a:pt x="3150" y="4200"/>
                      <a:pt x="3812" y="4314"/>
                      <a:pt x="4497" y="4588"/>
                    </a:cubicBezTo>
                    <a:cubicBezTo>
                      <a:pt x="4542" y="4611"/>
                      <a:pt x="4565" y="4611"/>
                      <a:pt x="4588" y="4611"/>
                    </a:cubicBezTo>
                    <a:cubicBezTo>
                      <a:pt x="4816" y="4611"/>
                      <a:pt x="5022" y="4360"/>
                      <a:pt x="4930" y="4154"/>
                    </a:cubicBezTo>
                    <a:cubicBezTo>
                      <a:pt x="4268" y="2557"/>
                      <a:pt x="5227" y="685"/>
                      <a:pt x="6916" y="685"/>
                    </a:cubicBezTo>
                    <a:cubicBezTo>
                      <a:pt x="7099" y="685"/>
                      <a:pt x="7304" y="708"/>
                      <a:pt x="7510" y="753"/>
                    </a:cubicBezTo>
                    <a:cubicBezTo>
                      <a:pt x="7532" y="776"/>
                      <a:pt x="7555" y="776"/>
                      <a:pt x="7578" y="776"/>
                    </a:cubicBezTo>
                    <a:cubicBezTo>
                      <a:pt x="7966" y="776"/>
                      <a:pt x="8080" y="183"/>
                      <a:pt x="7692" y="91"/>
                    </a:cubicBezTo>
                    <a:cubicBezTo>
                      <a:pt x="7441" y="46"/>
                      <a:pt x="7190" y="0"/>
                      <a:pt x="6962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28"/>
              <p:cNvSpPr/>
              <p:nvPr/>
            </p:nvSpPr>
            <p:spPr>
              <a:xfrm>
                <a:off x="140192" y="1664062"/>
                <a:ext cx="20419" cy="21174"/>
              </a:xfrm>
              <a:custGeom>
                <a:avLst/>
                <a:gdLst/>
                <a:ahLst/>
                <a:cxnLst/>
                <a:rect l="l" t="t" r="r" b="b"/>
                <a:pathLst>
                  <a:path w="595" h="617" extrusionOk="0">
                    <a:moveTo>
                      <a:pt x="1" y="1"/>
                    </a:moveTo>
                    <a:cubicBezTo>
                      <a:pt x="24" y="206"/>
                      <a:pt x="92" y="411"/>
                      <a:pt x="183" y="617"/>
                    </a:cubicBezTo>
                    <a:cubicBezTo>
                      <a:pt x="320" y="480"/>
                      <a:pt x="457" y="343"/>
                      <a:pt x="594" y="206"/>
                    </a:cubicBezTo>
                    <a:cubicBezTo>
                      <a:pt x="389" y="115"/>
                      <a:pt x="183" y="46"/>
                      <a:pt x="1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28"/>
              <p:cNvSpPr/>
              <p:nvPr/>
            </p:nvSpPr>
            <p:spPr>
              <a:xfrm>
                <a:off x="133133" y="1622222"/>
                <a:ext cx="170798" cy="171588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5000" extrusionOk="0">
                    <a:moveTo>
                      <a:pt x="4314" y="1"/>
                    </a:moveTo>
                    <a:cubicBezTo>
                      <a:pt x="1598" y="1"/>
                      <a:pt x="46" y="2009"/>
                      <a:pt x="0" y="4680"/>
                    </a:cubicBezTo>
                    <a:cubicBezTo>
                      <a:pt x="0" y="4885"/>
                      <a:pt x="183" y="4999"/>
                      <a:pt x="343" y="4999"/>
                    </a:cubicBezTo>
                    <a:cubicBezTo>
                      <a:pt x="525" y="4999"/>
                      <a:pt x="708" y="4885"/>
                      <a:pt x="708" y="4680"/>
                    </a:cubicBezTo>
                    <a:cubicBezTo>
                      <a:pt x="754" y="2375"/>
                      <a:pt x="1986" y="686"/>
                      <a:pt x="4337" y="686"/>
                    </a:cubicBezTo>
                    <a:lnTo>
                      <a:pt x="4543" y="686"/>
                    </a:lnTo>
                    <a:cubicBezTo>
                      <a:pt x="4976" y="686"/>
                      <a:pt x="4953" y="24"/>
                      <a:pt x="4520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28"/>
              <p:cNvSpPr/>
              <p:nvPr/>
            </p:nvSpPr>
            <p:spPr>
              <a:xfrm>
                <a:off x="48563" y="2036141"/>
                <a:ext cx="278864" cy="600831"/>
              </a:xfrm>
              <a:custGeom>
                <a:avLst/>
                <a:gdLst/>
                <a:ahLst/>
                <a:cxnLst/>
                <a:rect l="l" t="t" r="r" b="b"/>
                <a:pathLst>
                  <a:path w="8126" h="17508" extrusionOk="0">
                    <a:moveTo>
                      <a:pt x="7669" y="1"/>
                    </a:moveTo>
                    <a:cubicBezTo>
                      <a:pt x="5592" y="115"/>
                      <a:pt x="3949" y="1324"/>
                      <a:pt x="3287" y="3287"/>
                    </a:cubicBezTo>
                    <a:cubicBezTo>
                      <a:pt x="2716" y="4999"/>
                      <a:pt x="4109" y="6346"/>
                      <a:pt x="5273" y="7442"/>
                    </a:cubicBezTo>
                    <a:cubicBezTo>
                      <a:pt x="5524" y="7396"/>
                      <a:pt x="5752" y="7350"/>
                      <a:pt x="6003" y="7327"/>
                    </a:cubicBezTo>
                    <a:lnTo>
                      <a:pt x="6003" y="7327"/>
                    </a:lnTo>
                    <a:cubicBezTo>
                      <a:pt x="5935" y="7510"/>
                      <a:pt x="5843" y="7716"/>
                      <a:pt x="5775" y="7921"/>
                    </a:cubicBezTo>
                    <a:cubicBezTo>
                      <a:pt x="5615" y="7761"/>
                      <a:pt x="5455" y="7601"/>
                      <a:pt x="5273" y="7442"/>
                    </a:cubicBezTo>
                    <a:cubicBezTo>
                      <a:pt x="890" y="8514"/>
                      <a:pt x="0" y="14791"/>
                      <a:pt x="3675" y="17462"/>
                    </a:cubicBezTo>
                    <a:cubicBezTo>
                      <a:pt x="3744" y="17508"/>
                      <a:pt x="3789" y="17508"/>
                      <a:pt x="3858" y="17508"/>
                    </a:cubicBezTo>
                    <a:cubicBezTo>
                      <a:pt x="4132" y="17508"/>
                      <a:pt x="4314" y="17074"/>
                      <a:pt x="4017" y="16846"/>
                    </a:cubicBezTo>
                    <a:cubicBezTo>
                      <a:pt x="731" y="14449"/>
                      <a:pt x="1689" y="8469"/>
                      <a:pt x="6003" y="8012"/>
                    </a:cubicBezTo>
                    <a:cubicBezTo>
                      <a:pt x="6300" y="7989"/>
                      <a:pt x="6483" y="7647"/>
                      <a:pt x="6254" y="7419"/>
                    </a:cubicBezTo>
                    <a:cubicBezTo>
                      <a:pt x="5410" y="6574"/>
                      <a:pt x="4337" y="5798"/>
                      <a:pt x="3949" y="4634"/>
                    </a:cubicBezTo>
                    <a:cubicBezTo>
                      <a:pt x="3196" y="2489"/>
                      <a:pt x="5935" y="799"/>
                      <a:pt x="7669" y="685"/>
                    </a:cubicBezTo>
                    <a:cubicBezTo>
                      <a:pt x="8103" y="663"/>
                      <a:pt x="8126" y="1"/>
                      <a:pt x="7692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28"/>
              <p:cNvSpPr/>
              <p:nvPr/>
            </p:nvSpPr>
            <p:spPr>
              <a:xfrm>
                <a:off x="229488" y="2287591"/>
                <a:ext cx="25120" cy="2038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594" extrusionOk="0">
                    <a:moveTo>
                      <a:pt x="731" y="0"/>
                    </a:moveTo>
                    <a:cubicBezTo>
                      <a:pt x="480" y="23"/>
                      <a:pt x="252" y="69"/>
                      <a:pt x="1" y="115"/>
                    </a:cubicBezTo>
                    <a:cubicBezTo>
                      <a:pt x="183" y="274"/>
                      <a:pt x="343" y="434"/>
                      <a:pt x="503" y="594"/>
                    </a:cubicBezTo>
                    <a:cubicBezTo>
                      <a:pt x="571" y="389"/>
                      <a:pt x="663" y="183"/>
                      <a:pt x="731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28"/>
              <p:cNvSpPr/>
              <p:nvPr/>
            </p:nvSpPr>
            <p:spPr>
              <a:xfrm>
                <a:off x="977558" y="2450493"/>
                <a:ext cx="806084" cy="1268203"/>
              </a:xfrm>
              <a:custGeom>
                <a:avLst/>
                <a:gdLst/>
                <a:ahLst/>
                <a:cxnLst/>
                <a:rect l="l" t="t" r="r" b="b"/>
                <a:pathLst>
                  <a:path w="23489" h="36955" extrusionOk="0">
                    <a:moveTo>
                      <a:pt x="17622" y="1"/>
                    </a:moveTo>
                    <a:lnTo>
                      <a:pt x="17622" y="1"/>
                    </a:lnTo>
                    <a:cubicBezTo>
                      <a:pt x="15180" y="2329"/>
                      <a:pt x="13103" y="5022"/>
                      <a:pt x="10660" y="7350"/>
                    </a:cubicBezTo>
                    <a:cubicBezTo>
                      <a:pt x="7602" y="10158"/>
                      <a:pt x="4406" y="13353"/>
                      <a:pt x="2580" y="17256"/>
                    </a:cubicBezTo>
                    <a:cubicBezTo>
                      <a:pt x="1" y="22894"/>
                      <a:pt x="868" y="31088"/>
                      <a:pt x="1850" y="36955"/>
                    </a:cubicBezTo>
                    <a:cubicBezTo>
                      <a:pt x="17508" y="32686"/>
                      <a:pt x="23488" y="13467"/>
                      <a:pt x="17622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28"/>
              <p:cNvSpPr/>
              <p:nvPr/>
            </p:nvSpPr>
            <p:spPr>
              <a:xfrm>
                <a:off x="1045131" y="2661928"/>
                <a:ext cx="501688" cy="1055366"/>
              </a:xfrm>
              <a:custGeom>
                <a:avLst/>
                <a:gdLst/>
                <a:ahLst/>
                <a:cxnLst/>
                <a:rect l="l" t="t" r="r" b="b"/>
                <a:pathLst>
                  <a:path w="14619" h="30753" extrusionOk="0">
                    <a:moveTo>
                      <a:pt x="14189" y="0"/>
                    </a:moveTo>
                    <a:cubicBezTo>
                      <a:pt x="14051" y="0"/>
                      <a:pt x="13912" y="70"/>
                      <a:pt x="13850" y="231"/>
                    </a:cubicBezTo>
                    <a:cubicBezTo>
                      <a:pt x="11955" y="5686"/>
                      <a:pt x="9079" y="10685"/>
                      <a:pt x="6934" y="16003"/>
                    </a:cubicBezTo>
                    <a:cubicBezTo>
                      <a:pt x="4994" y="20887"/>
                      <a:pt x="3350" y="26000"/>
                      <a:pt x="178" y="30269"/>
                    </a:cubicBezTo>
                    <a:cubicBezTo>
                      <a:pt x="0" y="30511"/>
                      <a:pt x="245" y="30753"/>
                      <a:pt x="500" y="30753"/>
                    </a:cubicBezTo>
                    <a:cubicBezTo>
                      <a:pt x="606" y="30753"/>
                      <a:pt x="714" y="30711"/>
                      <a:pt x="794" y="30611"/>
                    </a:cubicBezTo>
                    <a:cubicBezTo>
                      <a:pt x="3807" y="26548"/>
                      <a:pt x="5473" y="21663"/>
                      <a:pt x="7299" y="17007"/>
                    </a:cubicBezTo>
                    <a:cubicBezTo>
                      <a:pt x="9490" y="11369"/>
                      <a:pt x="12526" y="6119"/>
                      <a:pt x="14535" y="436"/>
                    </a:cubicBezTo>
                    <a:cubicBezTo>
                      <a:pt x="14618" y="171"/>
                      <a:pt x="14405" y="0"/>
                      <a:pt x="14189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28"/>
              <p:cNvSpPr/>
              <p:nvPr/>
            </p:nvSpPr>
            <p:spPr>
              <a:xfrm>
                <a:off x="1176535" y="3468029"/>
                <a:ext cx="14928" cy="1568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57" extrusionOk="0">
                    <a:moveTo>
                      <a:pt x="411" y="0"/>
                    </a:moveTo>
                    <a:cubicBezTo>
                      <a:pt x="275" y="46"/>
                      <a:pt x="138" y="92"/>
                      <a:pt x="1" y="115"/>
                    </a:cubicBezTo>
                    <a:cubicBezTo>
                      <a:pt x="138" y="229"/>
                      <a:pt x="275" y="343"/>
                      <a:pt x="434" y="457"/>
                    </a:cubicBezTo>
                    <a:cubicBezTo>
                      <a:pt x="411" y="320"/>
                      <a:pt x="411" y="160"/>
                      <a:pt x="411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28"/>
              <p:cNvSpPr/>
              <p:nvPr/>
            </p:nvSpPr>
            <p:spPr>
              <a:xfrm>
                <a:off x="1118881" y="3190841"/>
                <a:ext cx="283154" cy="304911"/>
              </a:xfrm>
              <a:custGeom>
                <a:avLst/>
                <a:gdLst/>
                <a:ahLst/>
                <a:cxnLst/>
                <a:rect l="l" t="t" r="r" b="b"/>
                <a:pathLst>
                  <a:path w="8251" h="8885" extrusionOk="0">
                    <a:moveTo>
                      <a:pt x="414" y="0"/>
                    </a:moveTo>
                    <a:cubicBezTo>
                      <a:pt x="207" y="0"/>
                      <a:pt x="1" y="170"/>
                      <a:pt x="83" y="431"/>
                    </a:cubicBezTo>
                    <a:cubicBezTo>
                      <a:pt x="927" y="3056"/>
                      <a:pt x="1270" y="5795"/>
                      <a:pt x="1407" y="8534"/>
                    </a:cubicBezTo>
                    <a:cubicBezTo>
                      <a:pt x="1427" y="8736"/>
                      <a:pt x="1590" y="8884"/>
                      <a:pt x="1785" y="8884"/>
                    </a:cubicBezTo>
                    <a:cubicBezTo>
                      <a:pt x="1811" y="8884"/>
                      <a:pt x="1837" y="8882"/>
                      <a:pt x="1863" y="8876"/>
                    </a:cubicBezTo>
                    <a:cubicBezTo>
                      <a:pt x="4077" y="8329"/>
                      <a:pt x="6337" y="7164"/>
                      <a:pt x="8003" y="5612"/>
                    </a:cubicBezTo>
                    <a:cubicBezTo>
                      <a:pt x="8251" y="5365"/>
                      <a:pt x="8019" y="5008"/>
                      <a:pt x="7743" y="5008"/>
                    </a:cubicBezTo>
                    <a:cubicBezTo>
                      <a:pt x="7662" y="5008"/>
                      <a:pt x="7578" y="5038"/>
                      <a:pt x="7501" y="5110"/>
                    </a:cubicBezTo>
                    <a:cubicBezTo>
                      <a:pt x="6040" y="6503"/>
                      <a:pt x="4054" y="7552"/>
                      <a:pt x="2091" y="8077"/>
                    </a:cubicBezTo>
                    <a:cubicBezTo>
                      <a:pt x="2091" y="8237"/>
                      <a:pt x="2091" y="8397"/>
                      <a:pt x="2114" y="8534"/>
                    </a:cubicBezTo>
                    <a:cubicBezTo>
                      <a:pt x="1955" y="8420"/>
                      <a:pt x="1818" y="8306"/>
                      <a:pt x="1681" y="8192"/>
                    </a:cubicBezTo>
                    <a:cubicBezTo>
                      <a:pt x="1818" y="8169"/>
                      <a:pt x="1955" y="8123"/>
                      <a:pt x="2091" y="8077"/>
                    </a:cubicBezTo>
                    <a:cubicBezTo>
                      <a:pt x="1932" y="5430"/>
                      <a:pt x="1566" y="2782"/>
                      <a:pt x="745" y="248"/>
                    </a:cubicBezTo>
                    <a:cubicBezTo>
                      <a:pt x="690" y="75"/>
                      <a:pt x="552" y="0"/>
                      <a:pt x="41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28"/>
              <p:cNvSpPr/>
              <p:nvPr/>
            </p:nvSpPr>
            <p:spPr>
              <a:xfrm>
                <a:off x="1202686" y="3039669"/>
                <a:ext cx="309029" cy="225500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6571" extrusionOk="0">
                    <a:moveTo>
                      <a:pt x="429" y="0"/>
                    </a:moveTo>
                    <a:cubicBezTo>
                      <a:pt x="215" y="0"/>
                      <a:pt x="1" y="170"/>
                      <a:pt x="83" y="431"/>
                    </a:cubicBezTo>
                    <a:cubicBezTo>
                      <a:pt x="699" y="2371"/>
                      <a:pt x="1293" y="4334"/>
                      <a:pt x="1795" y="6297"/>
                    </a:cubicBezTo>
                    <a:cubicBezTo>
                      <a:pt x="1841" y="6434"/>
                      <a:pt x="1978" y="6571"/>
                      <a:pt x="2137" y="6571"/>
                    </a:cubicBezTo>
                    <a:cubicBezTo>
                      <a:pt x="4443" y="6297"/>
                      <a:pt x="6999" y="4882"/>
                      <a:pt x="8734" y="3398"/>
                    </a:cubicBezTo>
                    <a:cubicBezTo>
                      <a:pt x="9005" y="3163"/>
                      <a:pt x="8761" y="2814"/>
                      <a:pt x="8478" y="2814"/>
                    </a:cubicBezTo>
                    <a:cubicBezTo>
                      <a:pt x="8404" y="2814"/>
                      <a:pt x="8326" y="2839"/>
                      <a:pt x="8255" y="2896"/>
                    </a:cubicBezTo>
                    <a:cubicBezTo>
                      <a:pt x="6862" y="4083"/>
                      <a:pt x="5082" y="4950"/>
                      <a:pt x="3370" y="5566"/>
                    </a:cubicBezTo>
                    <a:cubicBezTo>
                      <a:pt x="3096" y="5658"/>
                      <a:pt x="2822" y="5726"/>
                      <a:pt x="2525" y="5795"/>
                    </a:cubicBezTo>
                    <a:cubicBezTo>
                      <a:pt x="2520" y="5796"/>
                      <a:pt x="2515" y="5797"/>
                      <a:pt x="2510" y="5797"/>
                    </a:cubicBezTo>
                    <a:cubicBezTo>
                      <a:pt x="2284" y="5797"/>
                      <a:pt x="1999" y="4330"/>
                      <a:pt x="1955" y="4151"/>
                    </a:cubicBezTo>
                    <a:cubicBezTo>
                      <a:pt x="1567" y="2850"/>
                      <a:pt x="1156" y="1549"/>
                      <a:pt x="768" y="248"/>
                    </a:cubicBezTo>
                    <a:cubicBezTo>
                      <a:pt x="713" y="75"/>
                      <a:pt x="571" y="0"/>
                      <a:pt x="429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28"/>
              <p:cNvSpPr/>
              <p:nvPr/>
            </p:nvSpPr>
            <p:spPr>
              <a:xfrm>
                <a:off x="1356706" y="3062250"/>
                <a:ext cx="14928" cy="11016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1" extrusionOk="0">
                    <a:moveTo>
                      <a:pt x="343" y="1"/>
                    </a:moveTo>
                    <a:cubicBezTo>
                      <a:pt x="229" y="24"/>
                      <a:pt x="115" y="47"/>
                      <a:pt x="0" y="69"/>
                    </a:cubicBezTo>
                    <a:cubicBezTo>
                      <a:pt x="137" y="161"/>
                      <a:pt x="297" y="252"/>
                      <a:pt x="434" y="321"/>
                    </a:cubicBezTo>
                    <a:cubicBezTo>
                      <a:pt x="411" y="206"/>
                      <a:pt x="366" y="92"/>
                      <a:pt x="343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28"/>
              <p:cNvSpPr/>
              <p:nvPr/>
            </p:nvSpPr>
            <p:spPr>
              <a:xfrm>
                <a:off x="1295585" y="2879849"/>
                <a:ext cx="244855" cy="208685"/>
              </a:xfrm>
              <a:custGeom>
                <a:avLst/>
                <a:gdLst/>
                <a:ahLst/>
                <a:cxnLst/>
                <a:rect l="l" t="t" r="r" b="b"/>
                <a:pathLst>
                  <a:path w="7135" h="6081" extrusionOk="0">
                    <a:moveTo>
                      <a:pt x="417" y="1"/>
                    </a:moveTo>
                    <a:cubicBezTo>
                      <a:pt x="213" y="1"/>
                      <a:pt x="1" y="171"/>
                      <a:pt x="70" y="431"/>
                    </a:cubicBezTo>
                    <a:cubicBezTo>
                      <a:pt x="572" y="2235"/>
                      <a:pt x="1142" y="3992"/>
                      <a:pt x="1530" y="5818"/>
                    </a:cubicBezTo>
                    <a:cubicBezTo>
                      <a:pt x="1568" y="5989"/>
                      <a:pt x="1717" y="6081"/>
                      <a:pt x="1870" y="6081"/>
                    </a:cubicBezTo>
                    <a:cubicBezTo>
                      <a:pt x="1902" y="6081"/>
                      <a:pt x="1933" y="6077"/>
                      <a:pt x="1964" y="6069"/>
                    </a:cubicBezTo>
                    <a:cubicBezTo>
                      <a:pt x="3585" y="5681"/>
                      <a:pt x="5160" y="5202"/>
                      <a:pt x="6735" y="4723"/>
                    </a:cubicBezTo>
                    <a:cubicBezTo>
                      <a:pt x="7134" y="4596"/>
                      <a:pt x="7011" y="4025"/>
                      <a:pt x="6649" y="4025"/>
                    </a:cubicBezTo>
                    <a:cubicBezTo>
                      <a:pt x="6619" y="4025"/>
                      <a:pt x="6586" y="4029"/>
                      <a:pt x="6552" y="4038"/>
                    </a:cubicBezTo>
                    <a:cubicBezTo>
                      <a:pt x="5091" y="4494"/>
                      <a:pt x="3630" y="4951"/>
                      <a:pt x="2124" y="5316"/>
                    </a:cubicBezTo>
                    <a:cubicBezTo>
                      <a:pt x="2147" y="5407"/>
                      <a:pt x="2192" y="5521"/>
                      <a:pt x="2215" y="5636"/>
                    </a:cubicBezTo>
                    <a:cubicBezTo>
                      <a:pt x="2078" y="5567"/>
                      <a:pt x="1918" y="5476"/>
                      <a:pt x="1781" y="5384"/>
                    </a:cubicBezTo>
                    <a:cubicBezTo>
                      <a:pt x="1896" y="5362"/>
                      <a:pt x="2010" y="5339"/>
                      <a:pt x="2124" y="5316"/>
                    </a:cubicBezTo>
                    <a:cubicBezTo>
                      <a:pt x="1736" y="3604"/>
                      <a:pt x="1211" y="1938"/>
                      <a:pt x="731" y="249"/>
                    </a:cubicBezTo>
                    <a:cubicBezTo>
                      <a:pt x="686" y="76"/>
                      <a:pt x="553" y="1"/>
                      <a:pt x="417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28"/>
              <p:cNvSpPr/>
              <p:nvPr/>
            </p:nvSpPr>
            <p:spPr>
              <a:xfrm>
                <a:off x="1448336" y="2857027"/>
                <a:ext cx="1180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89" extrusionOk="0">
                    <a:moveTo>
                      <a:pt x="275" y="1"/>
                    </a:moveTo>
                    <a:cubicBezTo>
                      <a:pt x="184" y="24"/>
                      <a:pt x="92" y="46"/>
                      <a:pt x="1" y="46"/>
                    </a:cubicBezTo>
                    <a:cubicBezTo>
                      <a:pt x="115" y="161"/>
                      <a:pt x="229" y="275"/>
                      <a:pt x="343" y="389"/>
                    </a:cubicBezTo>
                    <a:cubicBezTo>
                      <a:pt x="321" y="252"/>
                      <a:pt x="298" y="138"/>
                      <a:pt x="275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28"/>
              <p:cNvSpPr/>
              <p:nvPr/>
            </p:nvSpPr>
            <p:spPr>
              <a:xfrm>
                <a:off x="1399604" y="2725314"/>
                <a:ext cx="215891" cy="157655"/>
              </a:xfrm>
              <a:custGeom>
                <a:avLst/>
                <a:gdLst/>
                <a:ahLst/>
                <a:cxnLst/>
                <a:rect l="l" t="t" r="r" b="b"/>
                <a:pathLst>
                  <a:path w="6291" h="4594" extrusionOk="0">
                    <a:moveTo>
                      <a:pt x="417" y="1"/>
                    </a:moveTo>
                    <a:cubicBezTo>
                      <a:pt x="205" y="1"/>
                      <a:pt x="0" y="166"/>
                      <a:pt x="97" y="415"/>
                    </a:cubicBezTo>
                    <a:cubicBezTo>
                      <a:pt x="576" y="1648"/>
                      <a:pt x="919" y="2903"/>
                      <a:pt x="1056" y="4227"/>
                    </a:cubicBezTo>
                    <a:cubicBezTo>
                      <a:pt x="1077" y="4400"/>
                      <a:pt x="1202" y="4594"/>
                      <a:pt x="1390" y="4594"/>
                    </a:cubicBezTo>
                    <a:cubicBezTo>
                      <a:pt x="1400" y="4594"/>
                      <a:pt x="1410" y="4593"/>
                      <a:pt x="1421" y="4592"/>
                    </a:cubicBezTo>
                    <a:cubicBezTo>
                      <a:pt x="3087" y="4364"/>
                      <a:pt x="4365" y="3314"/>
                      <a:pt x="5918" y="2743"/>
                    </a:cubicBezTo>
                    <a:cubicBezTo>
                      <a:pt x="6290" y="2598"/>
                      <a:pt x="6175" y="2040"/>
                      <a:pt x="5843" y="2040"/>
                    </a:cubicBezTo>
                    <a:cubicBezTo>
                      <a:pt x="5809" y="2040"/>
                      <a:pt x="5773" y="2046"/>
                      <a:pt x="5735" y="2058"/>
                    </a:cubicBezTo>
                    <a:cubicBezTo>
                      <a:pt x="4365" y="2583"/>
                      <a:pt x="3156" y="3542"/>
                      <a:pt x="1695" y="3839"/>
                    </a:cubicBezTo>
                    <a:cubicBezTo>
                      <a:pt x="1718" y="3976"/>
                      <a:pt x="1741" y="4090"/>
                      <a:pt x="1763" y="4227"/>
                    </a:cubicBezTo>
                    <a:cubicBezTo>
                      <a:pt x="1649" y="4113"/>
                      <a:pt x="1535" y="3999"/>
                      <a:pt x="1421" y="3884"/>
                    </a:cubicBezTo>
                    <a:cubicBezTo>
                      <a:pt x="1512" y="3884"/>
                      <a:pt x="1604" y="3862"/>
                      <a:pt x="1695" y="3839"/>
                    </a:cubicBezTo>
                    <a:cubicBezTo>
                      <a:pt x="1535" y="2583"/>
                      <a:pt x="1216" y="1396"/>
                      <a:pt x="759" y="232"/>
                    </a:cubicBezTo>
                    <a:cubicBezTo>
                      <a:pt x="696" y="71"/>
                      <a:pt x="555" y="1"/>
                      <a:pt x="417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28"/>
              <p:cNvSpPr/>
              <p:nvPr/>
            </p:nvSpPr>
            <p:spPr>
              <a:xfrm>
                <a:off x="1513369" y="2945568"/>
                <a:ext cx="46260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28"/>
              <p:cNvSpPr/>
              <p:nvPr/>
            </p:nvSpPr>
            <p:spPr>
              <a:xfrm>
                <a:off x="1538421" y="289464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3" y="0"/>
                    </a:moveTo>
                    <a:cubicBezTo>
                      <a:pt x="1" y="0"/>
                      <a:pt x="1" y="1050"/>
                      <a:pt x="663" y="1050"/>
                    </a:cubicBezTo>
                    <a:cubicBezTo>
                      <a:pt x="1348" y="1050"/>
                      <a:pt x="1348" y="0"/>
                      <a:pt x="663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28"/>
              <p:cNvSpPr/>
              <p:nvPr/>
            </p:nvSpPr>
            <p:spPr>
              <a:xfrm>
                <a:off x="1563508" y="2940867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28"/>
              <p:cNvSpPr/>
              <p:nvPr/>
            </p:nvSpPr>
            <p:spPr>
              <a:xfrm>
                <a:off x="1173412" y="2958094"/>
                <a:ext cx="45471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24" y="1027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28"/>
              <p:cNvSpPr/>
              <p:nvPr/>
            </p:nvSpPr>
            <p:spPr>
              <a:xfrm>
                <a:off x="1193763" y="2903254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28"/>
              <p:cNvSpPr/>
              <p:nvPr/>
            </p:nvSpPr>
            <p:spPr>
              <a:xfrm>
                <a:off x="1227464" y="2958094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85" y="0"/>
                    </a:moveTo>
                    <a:cubicBezTo>
                      <a:pt x="0" y="0"/>
                      <a:pt x="0" y="1027"/>
                      <a:pt x="685" y="1027"/>
                    </a:cubicBezTo>
                    <a:cubicBezTo>
                      <a:pt x="1347" y="1027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28"/>
              <p:cNvSpPr/>
              <p:nvPr/>
            </p:nvSpPr>
            <p:spPr>
              <a:xfrm>
                <a:off x="1508667" y="2788912"/>
                <a:ext cx="46260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28" extrusionOk="0">
                    <a:moveTo>
                      <a:pt x="685" y="1"/>
                    </a:moveTo>
                    <a:cubicBezTo>
                      <a:pt x="1" y="1"/>
                      <a:pt x="1" y="1028"/>
                      <a:pt x="685" y="1028"/>
                    </a:cubicBezTo>
                    <a:cubicBezTo>
                      <a:pt x="1347" y="1028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28"/>
              <p:cNvSpPr/>
              <p:nvPr/>
            </p:nvSpPr>
            <p:spPr>
              <a:xfrm>
                <a:off x="1542368" y="280929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28"/>
              <p:cNvSpPr/>
              <p:nvPr/>
            </p:nvSpPr>
            <p:spPr>
              <a:xfrm>
                <a:off x="1513369" y="3180545"/>
                <a:ext cx="46260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28"/>
              <p:cNvSpPr/>
              <p:nvPr/>
            </p:nvSpPr>
            <p:spPr>
              <a:xfrm>
                <a:off x="1534509" y="3134319"/>
                <a:ext cx="45471" cy="3531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9" extrusionOk="0">
                    <a:moveTo>
                      <a:pt x="663" y="1"/>
                    </a:moveTo>
                    <a:cubicBezTo>
                      <a:pt x="1" y="1"/>
                      <a:pt x="1" y="1028"/>
                      <a:pt x="663" y="1028"/>
                    </a:cubicBezTo>
                    <a:cubicBezTo>
                      <a:pt x="1325" y="1028"/>
                      <a:pt x="1325" y="1"/>
                      <a:pt x="663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28"/>
              <p:cNvSpPr/>
              <p:nvPr/>
            </p:nvSpPr>
            <p:spPr>
              <a:xfrm>
                <a:off x="1055117" y="317193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0"/>
                      <a:pt x="685" y="1050"/>
                    </a:cubicBezTo>
                    <a:cubicBezTo>
                      <a:pt x="1347" y="1050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28"/>
              <p:cNvSpPr/>
              <p:nvPr/>
            </p:nvSpPr>
            <p:spPr>
              <a:xfrm>
                <a:off x="1059819" y="3121793"/>
                <a:ext cx="46260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28" extrusionOk="0">
                    <a:moveTo>
                      <a:pt x="663" y="1"/>
                    </a:moveTo>
                    <a:cubicBezTo>
                      <a:pt x="1" y="1"/>
                      <a:pt x="1" y="1028"/>
                      <a:pt x="663" y="1028"/>
                    </a:cubicBezTo>
                    <a:cubicBezTo>
                      <a:pt x="1347" y="1028"/>
                      <a:pt x="1347" y="1"/>
                      <a:pt x="663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6" name="Google Shape;1126;p28"/>
            <p:cNvGrpSpPr/>
            <p:nvPr/>
          </p:nvGrpSpPr>
          <p:grpSpPr>
            <a:xfrm flipH="1">
              <a:off x="360809" y="2463956"/>
              <a:ext cx="1326567" cy="2008192"/>
              <a:chOff x="4073425" y="351950"/>
              <a:chExt cx="1608350" cy="2254875"/>
            </a:xfrm>
          </p:grpSpPr>
          <p:sp>
            <p:nvSpPr>
              <p:cNvPr id="1127" name="Google Shape;1127;p28"/>
              <p:cNvSpPr/>
              <p:nvPr/>
            </p:nvSpPr>
            <p:spPr>
              <a:xfrm>
                <a:off x="4940800" y="2303450"/>
                <a:ext cx="29425" cy="173600"/>
              </a:xfrm>
              <a:custGeom>
                <a:avLst/>
                <a:gdLst/>
                <a:ahLst/>
                <a:cxnLst/>
                <a:rect l="l" t="t" r="r" b="b"/>
                <a:pathLst>
                  <a:path w="1177" h="6944" extrusionOk="0">
                    <a:moveTo>
                      <a:pt x="400" y="0"/>
                    </a:moveTo>
                    <a:cubicBezTo>
                      <a:pt x="267" y="0"/>
                      <a:pt x="134" y="45"/>
                      <a:pt x="1" y="45"/>
                    </a:cubicBezTo>
                    <a:cubicBezTo>
                      <a:pt x="223" y="2307"/>
                      <a:pt x="489" y="4526"/>
                      <a:pt x="755" y="6744"/>
                    </a:cubicBezTo>
                    <a:cubicBezTo>
                      <a:pt x="755" y="6877"/>
                      <a:pt x="866" y="6944"/>
                      <a:pt x="971" y="6944"/>
                    </a:cubicBezTo>
                    <a:cubicBezTo>
                      <a:pt x="1077" y="6944"/>
                      <a:pt x="1177" y="6877"/>
                      <a:pt x="1154" y="6744"/>
                    </a:cubicBezTo>
                    <a:cubicBezTo>
                      <a:pt x="888" y="4481"/>
                      <a:pt x="666" y="2263"/>
                      <a:pt x="400" y="0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28"/>
              <p:cNvSpPr/>
              <p:nvPr/>
            </p:nvSpPr>
            <p:spPr>
              <a:xfrm>
                <a:off x="4936925" y="2270725"/>
                <a:ext cx="13900" cy="33850"/>
              </a:xfrm>
              <a:custGeom>
                <a:avLst/>
                <a:gdLst/>
                <a:ahLst/>
                <a:cxnLst/>
                <a:rect l="l" t="t" r="r" b="b"/>
                <a:pathLst>
                  <a:path w="556" h="1354" extrusionOk="0">
                    <a:moveTo>
                      <a:pt x="189" y="0"/>
                    </a:moveTo>
                    <a:cubicBezTo>
                      <a:pt x="89" y="0"/>
                      <a:pt x="1" y="67"/>
                      <a:pt x="23" y="200"/>
                    </a:cubicBezTo>
                    <a:cubicBezTo>
                      <a:pt x="67" y="599"/>
                      <a:pt x="112" y="999"/>
                      <a:pt x="156" y="1354"/>
                    </a:cubicBezTo>
                    <a:cubicBezTo>
                      <a:pt x="289" y="1354"/>
                      <a:pt x="422" y="1309"/>
                      <a:pt x="555" y="1309"/>
                    </a:cubicBezTo>
                    <a:cubicBezTo>
                      <a:pt x="511" y="910"/>
                      <a:pt x="466" y="555"/>
                      <a:pt x="422" y="200"/>
                    </a:cubicBezTo>
                    <a:cubicBezTo>
                      <a:pt x="400" y="67"/>
                      <a:pt x="289" y="0"/>
                      <a:pt x="189" y="0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28"/>
              <p:cNvSpPr/>
              <p:nvPr/>
            </p:nvSpPr>
            <p:spPr>
              <a:xfrm>
                <a:off x="4824325" y="2469725"/>
                <a:ext cx="151650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3676" extrusionOk="0">
                    <a:moveTo>
                      <a:pt x="5765" y="1"/>
                    </a:moveTo>
                    <a:cubicBezTo>
                      <a:pt x="5752" y="1"/>
                      <a:pt x="5739" y="2"/>
                      <a:pt x="5725" y="4"/>
                    </a:cubicBezTo>
                    <a:cubicBezTo>
                      <a:pt x="3506" y="492"/>
                      <a:pt x="1599" y="1646"/>
                      <a:pt x="134" y="3332"/>
                    </a:cubicBezTo>
                    <a:cubicBezTo>
                      <a:pt x="1" y="3466"/>
                      <a:pt x="119" y="3675"/>
                      <a:pt x="261" y="3675"/>
                    </a:cubicBezTo>
                    <a:cubicBezTo>
                      <a:pt x="308" y="3675"/>
                      <a:pt x="357" y="3653"/>
                      <a:pt x="401" y="3598"/>
                    </a:cubicBezTo>
                    <a:cubicBezTo>
                      <a:pt x="1865" y="1957"/>
                      <a:pt x="3684" y="892"/>
                      <a:pt x="5813" y="404"/>
                    </a:cubicBezTo>
                    <a:cubicBezTo>
                      <a:pt x="6066" y="362"/>
                      <a:pt x="5999" y="1"/>
                      <a:pt x="5765" y="1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28"/>
              <p:cNvSpPr/>
              <p:nvPr/>
            </p:nvSpPr>
            <p:spPr>
              <a:xfrm>
                <a:off x="4914200" y="2467275"/>
                <a:ext cx="61125" cy="13955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5582" extrusionOk="0">
                    <a:moveTo>
                      <a:pt x="2132" y="0"/>
                    </a:moveTo>
                    <a:cubicBezTo>
                      <a:pt x="2085" y="0"/>
                      <a:pt x="2037" y="17"/>
                      <a:pt x="1997" y="58"/>
                    </a:cubicBezTo>
                    <a:cubicBezTo>
                      <a:pt x="666" y="1522"/>
                      <a:pt x="0" y="3386"/>
                      <a:pt x="133" y="5382"/>
                    </a:cubicBezTo>
                    <a:cubicBezTo>
                      <a:pt x="133" y="5515"/>
                      <a:pt x="244" y="5582"/>
                      <a:pt x="355" y="5582"/>
                    </a:cubicBezTo>
                    <a:cubicBezTo>
                      <a:pt x="466" y="5582"/>
                      <a:pt x="577" y="5515"/>
                      <a:pt x="577" y="5382"/>
                    </a:cubicBezTo>
                    <a:cubicBezTo>
                      <a:pt x="444" y="3519"/>
                      <a:pt x="1021" y="1744"/>
                      <a:pt x="2307" y="369"/>
                    </a:cubicBezTo>
                    <a:cubicBezTo>
                      <a:pt x="2444" y="198"/>
                      <a:pt x="2291" y="0"/>
                      <a:pt x="2132" y="0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28"/>
              <p:cNvSpPr/>
              <p:nvPr/>
            </p:nvSpPr>
            <p:spPr>
              <a:xfrm>
                <a:off x="4967425" y="2470375"/>
                <a:ext cx="95925" cy="102925"/>
              </a:xfrm>
              <a:custGeom>
                <a:avLst/>
                <a:gdLst/>
                <a:ahLst/>
                <a:cxnLst/>
                <a:rect l="l" t="t" r="r" b="b"/>
                <a:pathLst>
                  <a:path w="3837" h="4117" extrusionOk="0">
                    <a:moveTo>
                      <a:pt x="206" y="1"/>
                    </a:moveTo>
                    <a:cubicBezTo>
                      <a:pt x="101" y="1"/>
                      <a:pt x="1" y="67"/>
                      <a:pt x="1" y="200"/>
                    </a:cubicBezTo>
                    <a:cubicBezTo>
                      <a:pt x="134" y="2152"/>
                      <a:pt x="1554" y="3794"/>
                      <a:pt x="3506" y="4105"/>
                    </a:cubicBezTo>
                    <a:cubicBezTo>
                      <a:pt x="3530" y="4113"/>
                      <a:pt x="3553" y="4116"/>
                      <a:pt x="3574" y="4116"/>
                    </a:cubicBezTo>
                    <a:cubicBezTo>
                      <a:pt x="3785" y="4116"/>
                      <a:pt x="3837" y="3746"/>
                      <a:pt x="3595" y="3705"/>
                    </a:cubicBezTo>
                    <a:cubicBezTo>
                      <a:pt x="1864" y="3395"/>
                      <a:pt x="533" y="1975"/>
                      <a:pt x="444" y="200"/>
                    </a:cubicBezTo>
                    <a:cubicBezTo>
                      <a:pt x="422" y="67"/>
                      <a:pt x="311" y="1"/>
                      <a:pt x="206" y="1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28"/>
              <p:cNvSpPr/>
              <p:nvPr/>
            </p:nvSpPr>
            <p:spPr>
              <a:xfrm>
                <a:off x="4644650" y="2291250"/>
                <a:ext cx="17775" cy="174850"/>
              </a:xfrm>
              <a:custGeom>
                <a:avLst/>
                <a:gdLst/>
                <a:ahLst/>
                <a:cxnLst/>
                <a:rect l="l" t="t" r="r" b="b"/>
                <a:pathLst>
                  <a:path w="711" h="6994" extrusionOk="0">
                    <a:moveTo>
                      <a:pt x="311" y="0"/>
                    </a:moveTo>
                    <a:cubicBezTo>
                      <a:pt x="223" y="2263"/>
                      <a:pt x="134" y="4526"/>
                      <a:pt x="1" y="6744"/>
                    </a:cubicBezTo>
                    <a:cubicBezTo>
                      <a:pt x="1" y="6899"/>
                      <a:pt x="136" y="6994"/>
                      <a:pt x="257" y="6994"/>
                    </a:cubicBezTo>
                    <a:cubicBezTo>
                      <a:pt x="345" y="6994"/>
                      <a:pt x="426" y="6944"/>
                      <a:pt x="444" y="6833"/>
                    </a:cubicBezTo>
                    <a:cubicBezTo>
                      <a:pt x="533" y="4570"/>
                      <a:pt x="622" y="2352"/>
                      <a:pt x="711" y="133"/>
                    </a:cubicBezTo>
                    <a:cubicBezTo>
                      <a:pt x="578" y="89"/>
                      <a:pt x="444" y="45"/>
                      <a:pt x="311" y="0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28"/>
              <p:cNvSpPr/>
              <p:nvPr/>
            </p:nvSpPr>
            <p:spPr>
              <a:xfrm>
                <a:off x="4652425" y="2258375"/>
                <a:ext cx="12225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1449" extrusionOk="0">
                    <a:moveTo>
                      <a:pt x="213" y="1"/>
                    </a:moveTo>
                    <a:cubicBezTo>
                      <a:pt x="123" y="1"/>
                      <a:pt x="45" y="50"/>
                      <a:pt x="45" y="162"/>
                    </a:cubicBezTo>
                    <a:cubicBezTo>
                      <a:pt x="45" y="561"/>
                      <a:pt x="0" y="916"/>
                      <a:pt x="0" y="1315"/>
                    </a:cubicBezTo>
                    <a:cubicBezTo>
                      <a:pt x="133" y="1360"/>
                      <a:pt x="267" y="1404"/>
                      <a:pt x="400" y="1448"/>
                    </a:cubicBezTo>
                    <a:cubicBezTo>
                      <a:pt x="444" y="1049"/>
                      <a:pt x="444" y="650"/>
                      <a:pt x="488" y="250"/>
                    </a:cubicBezTo>
                    <a:cubicBezTo>
                      <a:pt x="488" y="96"/>
                      <a:pt x="339" y="1"/>
                      <a:pt x="213" y="1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28"/>
              <p:cNvSpPr/>
              <p:nvPr/>
            </p:nvSpPr>
            <p:spPr>
              <a:xfrm>
                <a:off x="4498200" y="2458725"/>
                <a:ext cx="163125" cy="70000"/>
              </a:xfrm>
              <a:custGeom>
                <a:avLst/>
                <a:gdLst/>
                <a:ahLst/>
                <a:cxnLst/>
                <a:rect l="l" t="t" r="r" b="b"/>
                <a:pathLst>
                  <a:path w="6525" h="2800" extrusionOk="0">
                    <a:moveTo>
                      <a:pt x="6214" y="1"/>
                    </a:moveTo>
                    <a:cubicBezTo>
                      <a:pt x="3951" y="178"/>
                      <a:pt x="1910" y="977"/>
                      <a:pt x="180" y="2397"/>
                    </a:cubicBezTo>
                    <a:cubicBezTo>
                      <a:pt x="0" y="2540"/>
                      <a:pt x="111" y="2800"/>
                      <a:pt x="277" y="2800"/>
                    </a:cubicBezTo>
                    <a:cubicBezTo>
                      <a:pt x="317" y="2800"/>
                      <a:pt x="359" y="2785"/>
                      <a:pt x="401" y="2752"/>
                    </a:cubicBezTo>
                    <a:cubicBezTo>
                      <a:pt x="2087" y="1376"/>
                      <a:pt x="4084" y="577"/>
                      <a:pt x="6258" y="444"/>
                    </a:cubicBezTo>
                    <a:cubicBezTo>
                      <a:pt x="6524" y="400"/>
                      <a:pt x="6480" y="1"/>
                      <a:pt x="6214" y="1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28"/>
              <p:cNvSpPr/>
              <p:nvPr/>
            </p:nvSpPr>
            <p:spPr>
              <a:xfrm>
                <a:off x="4583650" y="2456400"/>
                <a:ext cx="77725" cy="131725"/>
              </a:xfrm>
              <a:custGeom>
                <a:avLst/>
                <a:gdLst/>
                <a:ahLst/>
                <a:cxnLst/>
                <a:rect l="l" t="t" r="r" b="b"/>
                <a:pathLst>
                  <a:path w="3109" h="5269" extrusionOk="0">
                    <a:moveTo>
                      <a:pt x="2814" y="1"/>
                    </a:moveTo>
                    <a:cubicBezTo>
                      <a:pt x="2778" y="1"/>
                      <a:pt x="2741" y="15"/>
                      <a:pt x="2707" y="49"/>
                    </a:cubicBezTo>
                    <a:cubicBezTo>
                      <a:pt x="1110" y="1292"/>
                      <a:pt x="178" y="3022"/>
                      <a:pt x="0" y="5019"/>
                    </a:cubicBezTo>
                    <a:cubicBezTo>
                      <a:pt x="0" y="5173"/>
                      <a:pt x="135" y="5268"/>
                      <a:pt x="248" y="5268"/>
                    </a:cubicBezTo>
                    <a:cubicBezTo>
                      <a:pt x="330" y="5268"/>
                      <a:pt x="400" y="5219"/>
                      <a:pt x="400" y="5107"/>
                    </a:cubicBezTo>
                    <a:cubicBezTo>
                      <a:pt x="577" y="3199"/>
                      <a:pt x="1465" y="1558"/>
                      <a:pt x="2929" y="404"/>
                    </a:cubicBezTo>
                    <a:cubicBezTo>
                      <a:pt x="3108" y="261"/>
                      <a:pt x="2968" y="1"/>
                      <a:pt x="2814" y="1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28"/>
              <p:cNvSpPr/>
              <p:nvPr/>
            </p:nvSpPr>
            <p:spPr>
              <a:xfrm>
                <a:off x="4649100" y="2460450"/>
                <a:ext cx="84775" cy="1151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604" extrusionOk="0">
                    <a:moveTo>
                      <a:pt x="336" y="1"/>
                    </a:moveTo>
                    <a:cubicBezTo>
                      <a:pt x="242" y="1"/>
                      <a:pt x="153" y="60"/>
                      <a:pt x="133" y="198"/>
                    </a:cubicBezTo>
                    <a:cubicBezTo>
                      <a:pt x="0" y="2106"/>
                      <a:pt x="1154" y="3925"/>
                      <a:pt x="2973" y="4590"/>
                    </a:cubicBezTo>
                    <a:cubicBezTo>
                      <a:pt x="2999" y="4599"/>
                      <a:pt x="3025" y="4603"/>
                      <a:pt x="3049" y="4603"/>
                    </a:cubicBezTo>
                    <a:cubicBezTo>
                      <a:pt x="3270" y="4603"/>
                      <a:pt x="3390" y="4271"/>
                      <a:pt x="3150" y="4191"/>
                    </a:cubicBezTo>
                    <a:cubicBezTo>
                      <a:pt x="1509" y="3614"/>
                      <a:pt x="400" y="2017"/>
                      <a:pt x="577" y="242"/>
                    </a:cubicBezTo>
                    <a:cubicBezTo>
                      <a:pt x="577" y="94"/>
                      <a:pt x="453" y="1"/>
                      <a:pt x="336" y="1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28"/>
              <p:cNvSpPr/>
              <p:nvPr/>
            </p:nvSpPr>
            <p:spPr>
              <a:xfrm>
                <a:off x="4073425" y="509475"/>
                <a:ext cx="1388725" cy="1805875"/>
              </a:xfrm>
              <a:custGeom>
                <a:avLst/>
                <a:gdLst/>
                <a:ahLst/>
                <a:cxnLst/>
                <a:rect l="l" t="t" r="r" b="b"/>
                <a:pathLst>
                  <a:path w="55549" h="72235" extrusionOk="0">
                    <a:moveTo>
                      <a:pt x="27909" y="0"/>
                    </a:moveTo>
                    <a:cubicBezTo>
                      <a:pt x="26529" y="0"/>
                      <a:pt x="25078" y="109"/>
                      <a:pt x="23560" y="327"/>
                    </a:cubicBezTo>
                    <a:cubicBezTo>
                      <a:pt x="7853" y="2590"/>
                      <a:pt x="1110" y="6494"/>
                      <a:pt x="533" y="26726"/>
                    </a:cubicBezTo>
                    <a:cubicBezTo>
                      <a:pt x="0" y="46913"/>
                      <a:pt x="5058" y="65459"/>
                      <a:pt x="22450" y="71049"/>
                    </a:cubicBezTo>
                    <a:cubicBezTo>
                      <a:pt x="25016" y="71880"/>
                      <a:pt x="27545" y="72235"/>
                      <a:pt x="29992" y="72235"/>
                    </a:cubicBezTo>
                    <a:cubicBezTo>
                      <a:pt x="44134" y="72235"/>
                      <a:pt x="55548" y="60402"/>
                      <a:pt x="55549" y="60401"/>
                    </a:cubicBezTo>
                    <a:lnTo>
                      <a:pt x="55549" y="60401"/>
                    </a:lnTo>
                    <a:cubicBezTo>
                      <a:pt x="54951" y="60678"/>
                      <a:pt x="54383" y="60811"/>
                      <a:pt x="53845" y="60811"/>
                    </a:cubicBezTo>
                    <a:cubicBezTo>
                      <a:pt x="47839" y="60811"/>
                      <a:pt x="45568" y="44236"/>
                      <a:pt x="46586" y="26726"/>
                    </a:cubicBezTo>
                    <a:cubicBezTo>
                      <a:pt x="47589" y="9487"/>
                      <a:pt x="40839" y="0"/>
                      <a:pt x="27909" y="0"/>
                    </a:cubicBez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28"/>
              <p:cNvSpPr/>
              <p:nvPr/>
            </p:nvSpPr>
            <p:spPr>
              <a:xfrm>
                <a:off x="5217500" y="1235275"/>
                <a:ext cx="464275" cy="948775"/>
              </a:xfrm>
              <a:custGeom>
                <a:avLst/>
                <a:gdLst/>
                <a:ahLst/>
                <a:cxnLst/>
                <a:rect l="l" t="t" r="r" b="b"/>
                <a:pathLst>
                  <a:path w="18571" h="37951" extrusionOk="0">
                    <a:moveTo>
                      <a:pt x="690" y="1"/>
                    </a:moveTo>
                    <a:lnTo>
                      <a:pt x="690" y="1"/>
                    </a:lnTo>
                    <a:cubicBezTo>
                      <a:pt x="1" y="16632"/>
                      <a:pt x="2352" y="31780"/>
                      <a:pt x="8084" y="31780"/>
                    </a:cubicBezTo>
                    <a:cubicBezTo>
                      <a:pt x="8621" y="31780"/>
                      <a:pt x="9189" y="31647"/>
                      <a:pt x="9786" y="31369"/>
                    </a:cubicBezTo>
                    <a:lnTo>
                      <a:pt x="9786" y="31369"/>
                    </a:lnTo>
                    <a:cubicBezTo>
                      <a:pt x="9786" y="31369"/>
                      <a:pt x="7345" y="33942"/>
                      <a:pt x="3264" y="36649"/>
                    </a:cubicBezTo>
                    <a:cubicBezTo>
                      <a:pt x="6567" y="37575"/>
                      <a:pt x="9772" y="37950"/>
                      <a:pt x="12640" y="37950"/>
                    </a:cubicBezTo>
                    <a:cubicBezTo>
                      <a:pt x="14855" y="37950"/>
                      <a:pt x="16869" y="37726"/>
                      <a:pt x="18571" y="37359"/>
                    </a:cubicBezTo>
                    <a:cubicBezTo>
                      <a:pt x="18571" y="37359"/>
                      <a:pt x="11782" y="30570"/>
                      <a:pt x="9919" y="20676"/>
                    </a:cubicBezTo>
                    <a:cubicBezTo>
                      <a:pt x="8677" y="14065"/>
                      <a:pt x="6369" y="4171"/>
                      <a:pt x="690" y="1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28"/>
              <p:cNvSpPr/>
              <p:nvPr/>
            </p:nvSpPr>
            <p:spPr>
              <a:xfrm>
                <a:off x="4554800" y="1184500"/>
                <a:ext cx="907350" cy="967000"/>
              </a:xfrm>
              <a:custGeom>
                <a:avLst/>
                <a:gdLst/>
                <a:ahLst/>
                <a:cxnLst/>
                <a:rect l="l" t="t" r="r" b="b"/>
                <a:pathLst>
                  <a:path w="36294" h="38680" extrusionOk="0">
                    <a:moveTo>
                      <a:pt x="21194" y="0"/>
                    </a:moveTo>
                    <a:cubicBezTo>
                      <a:pt x="19643" y="0"/>
                      <a:pt x="17937" y="330"/>
                      <a:pt x="16062" y="1056"/>
                    </a:cubicBezTo>
                    <a:cubicBezTo>
                      <a:pt x="16062" y="1056"/>
                      <a:pt x="1" y="8510"/>
                      <a:pt x="9851" y="23950"/>
                    </a:cubicBezTo>
                    <a:cubicBezTo>
                      <a:pt x="15263" y="32380"/>
                      <a:pt x="22717" y="36772"/>
                      <a:pt x="29772" y="38680"/>
                    </a:cubicBezTo>
                    <a:cubicBezTo>
                      <a:pt x="33853" y="35973"/>
                      <a:pt x="36294" y="33400"/>
                      <a:pt x="36294" y="33400"/>
                    </a:cubicBezTo>
                    <a:lnTo>
                      <a:pt x="36294" y="33400"/>
                    </a:lnTo>
                    <a:cubicBezTo>
                      <a:pt x="35697" y="33678"/>
                      <a:pt x="35129" y="33811"/>
                      <a:pt x="34592" y="33811"/>
                    </a:cubicBezTo>
                    <a:cubicBezTo>
                      <a:pt x="28860" y="33811"/>
                      <a:pt x="26509" y="18663"/>
                      <a:pt x="27198" y="2032"/>
                    </a:cubicBezTo>
                    <a:cubicBezTo>
                      <a:pt x="25518" y="751"/>
                      <a:pt x="23532" y="0"/>
                      <a:pt x="21194" y="0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28"/>
              <p:cNvSpPr/>
              <p:nvPr/>
            </p:nvSpPr>
            <p:spPr>
              <a:xfrm>
                <a:off x="4950800" y="1785450"/>
                <a:ext cx="145325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5813" h="5212" extrusionOk="0">
                    <a:moveTo>
                      <a:pt x="4836" y="0"/>
                    </a:moveTo>
                    <a:lnTo>
                      <a:pt x="4836" y="0"/>
                    </a:lnTo>
                    <a:cubicBezTo>
                      <a:pt x="4969" y="932"/>
                      <a:pt x="5014" y="1775"/>
                      <a:pt x="5014" y="2662"/>
                    </a:cubicBezTo>
                    <a:cubicBezTo>
                      <a:pt x="4969" y="3062"/>
                      <a:pt x="4969" y="3550"/>
                      <a:pt x="4881" y="3816"/>
                    </a:cubicBezTo>
                    <a:cubicBezTo>
                      <a:pt x="4748" y="4127"/>
                      <a:pt x="4570" y="4260"/>
                      <a:pt x="4260" y="4304"/>
                    </a:cubicBezTo>
                    <a:cubicBezTo>
                      <a:pt x="4198" y="4317"/>
                      <a:pt x="4135" y="4323"/>
                      <a:pt x="4072" y="4323"/>
                    </a:cubicBezTo>
                    <a:cubicBezTo>
                      <a:pt x="3497" y="4323"/>
                      <a:pt x="2854" y="3812"/>
                      <a:pt x="2174" y="3372"/>
                    </a:cubicBezTo>
                    <a:cubicBezTo>
                      <a:pt x="1464" y="2884"/>
                      <a:pt x="754" y="2352"/>
                      <a:pt x="0" y="1819"/>
                    </a:cubicBezTo>
                    <a:lnTo>
                      <a:pt x="0" y="1819"/>
                    </a:lnTo>
                    <a:cubicBezTo>
                      <a:pt x="488" y="2574"/>
                      <a:pt x="1065" y="3284"/>
                      <a:pt x="1731" y="3905"/>
                    </a:cubicBezTo>
                    <a:cubicBezTo>
                      <a:pt x="2086" y="4215"/>
                      <a:pt x="2440" y="4526"/>
                      <a:pt x="2840" y="4792"/>
                    </a:cubicBezTo>
                    <a:cubicBezTo>
                      <a:pt x="3178" y="5018"/>
                      <a:pt x="3612" y="5211"/>
                      <a:pt x="4114" y="5211"/>
                    </a:cubicBezTo>
                    <a:cubicBezTo>
                      <a:pt x="4205" y="5211"/>
                      <a:pt x="4298" y="5205"/>
                      <a:pt x="4393" y="5191"/>
                    </a:cubicBezTo>
                    <a:cubicBezTo>
                      <a:pt x="4659" y="5147"/>
                      <a:pt x="4969" y="5058"/>
                      <a:pt x="5191" y="4836"/>
                    </a:cubicBezTo>
                    <a:cubicBezTo>
                      <a:pt x="5457" y="4659"/>
                      <a:pt x="5635" y="4348"/>
                      <a:pt x="5679" y="4082"/>
                    </a:cubicBezTo>
                    <a:cubicBezTo>
                      <a:pt x="5812" y="3505"/>
                      <a:pt x="5768" y="3062"/>
                      <a:pt x="5724" y="2618"/>
                    </a:cubicBezTo>
                    <a:cubicBezTo>
                      <a:pt x="5591" y="1686"/>
                      <a:pt x="5324" y="799"/>
                      <a:pt x="4836" y="0"/>
                    </a:cubicBez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28"/>
              <p:cNvSpPr/>
              <p:nvPr/>
            </p:nvSpPr>
            <p:spPr>
              <a:xfrm>
                <a:off x="5258050" y="1742175"/>
                <a:ext cx="16650" cy="78800"/>
              </a:xfrm>
              <a:custGeom>
                <a:avLst/>
                <a:gdLst/>
                <a:ahLst/>
                <a:cxnLst/>
                <a:rect l="l" t="t" r="r" b="b"/>
                <a:pathLst>
                  <a:path w="666" h="315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2" y="1110"/>
                      <a:pt x="399" y="2175"/>
                      <a:pt x="666" y="3151"/>
                    </a:cubicBezTo>
                    <a:cubicBezTo>
                      <a:pt x="666" y="2752"/>
                      <a:pt x="666" y="2441"/>
                      <a:pt x="621" y="2086"/>
                    </a:cubicBezTo>
                    <a:cubicBezTo>
                      <a:pt x="532" y="1376"/>
                      <a:pt x="355" y="667"/>
                      <a:pt x="0" y="1"/>
                    </a:cubicBez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28"/>
              <p:cNvSpPr/>
              <p:nvPr/>
            </p:nvSpPr>
            <p:spPr>
              <a:xfrm>
                <a:off x="5131600" y="1729975"/>
                <a:ext cx="143100" cy="129950"/>
              </a:xfrm>
              <a:custGeom>
                <a:avLst/>
                <a:gdLst/>
                <a:ahLst/>
                <a:cxnLst/>
                <a:rect l="l" t="t" r="r" b="b"/>
                <a:pathLst>
                  <a:path w="5724" h="5198" extrusionOk="0">
                    <a:moveTo>
                      <a:pt x="4792" y="1"/>
                    </a:moveTo>
                    <a:lnTo>
                      <a:pt x="4792" y="1"/>
                    </a:lnTo>
                    <a:cubicBezTo>
                      <a:pt x="4925" y="888"/>
                      <a:pt x="5014" y="1776"/>
                      <a:pt x="4969" y="2619"/>
                    </a:cubicBezTo>
                    <a:cubicBezTo>
                      <a:pt x="4925" y="3018"/>
                      <a:pt x="4925" y="3506"/>
                      <a:pt x="4836" y="3817"/>
                    </a:cubicBezTo>
                    <a:cubicBezTo>
                      <a:pt x="4748" y="4127"/>
                      <a:pt x="4526" y="4216"/>
                      <a:pt x="4215" y="4305"/>
                    </a:cubicBezTo>
                    <a:cubicBezTo>
                      <a:pt x="4172" y="4311"/>
                      <a:pt x="4128" y="4314"/>
                      <a:pt x="4085" y="4314"/>
                    </a:cubicBezTo>
                    <a:cubicBezTo>
                      <a:pt x="3495" y="4314"/>
                      <a:pt x="2835" y="3783"/>
                      <a:pt x="2174" y="3329"/>
                    </a:cubicBezTo>
                    <a:cubicBezTo>
                      <a:pt x="1420" y="2840"/>
                      <a:pt x="710" y="2308"/>
                      <a:pt x="0" y="1776"/>
                    </a:cubicBezTo>
                    <a:lnTo>
                      <a:pt x="0" y="1776"/>
                    </a:lnTo>
                    <a:cubicBezTo>
                      <a:pt x="444" y="2574"/>
                      <a:pt x="1065" y="3240"/>
                      <a:pt x="1730" y="3861"/>
                    </a:cubicBezTo>
                    <a:cubicBezTo>
                      <a:pt x="2041" y="4216"/>
                      <a:pt x="2396" y="4482"/>
                      <a:pt x="2795" y="4748"/>
                    </a:cubicBezTo>
                    <a:cubicBezTo>
                      <a:pt x="3160" y="4992"/>
                      <a:pt x="3673" y="5198"/>
                      <a:pt x="4199" y="5198"/>
                    </a:cubicBezTo>
                    <a:cubicBezTo>
                      <a:pt x="4248" y="5198"/>
                      <a:pt x="4298" y="5196"/>
                      <a:pt x="4348" y="5192"/>
                    </a:cubicBezTo>
                    <a:cubicBezTo>
                      <a:pt x="4614" y="5148"/>
                      <a:pt x="4925" y="5015"/>
                      <a:pt x="5191" y="4837"/>
                    </a:cubicBezTo>
                    <a:cubicBezTo>
                      <a:pt x="5413" y="4615"/>
                      <a:pt x="5590" y="4305"/>
                      <a:pt x="5635" y="4038"/>
                    </a:cubicBezTo>
                    <a:cubicBezTo>
                      <a:pt x="5679" y="3905"/>
                      <a:pt x="5679" y="3772"/>
                      <a:pt x="5724" y="3639"/>
                    </a:cubicBezTo>
                    <a:cubicBezTo>
                      <a:pt x="5457" y="2663"/>
                      <a:pt x="5280" y="1598"/>
                      <a:pt x="5058" y="489"/>
                    </a:cubicBezTo>
                    <a:cubicBezTo>
                      <a:pt x="4969" y="312"/>
                      <a:pt x="4881" y="134"/>
                      <a:pt x="4792" y="1"/>
                    </a:cubicBez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28"/>
              <p:cNvSpPr/>
              <p:nvPr/>
            </p:nvSpPr>
            <p:spPr>
              <a:xfrm>
                <a:off x="5317925" y="1899700"/>
                <a:ext cx="1431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5197" extrusionOk="0">
                    <a:moveTo>
                      <a:pt x="4748" y="0"/>
                    </a:moveTo>
                    <a:lnTo>
                      <a:pt x="4748" y="0"/>
                    </a:lnTo>
                    <a:cubicBezTo>
                      <a:pt x="4881" y="888"/>
                      <a:pt x="4970" y="1775"/>
                      <a:pt x="4926" y="2618"/>
                    </a:cubicBezTo>
                    <a:cubicBezTo>
                      <a:pt x="4926" y="3017"/>
                      <a:pt x="4926" y="3505"/>
                      <a:pt x="4793" y="3816"/>
                    </a:cubicBezTo>
                    <a:cubicBezTo>
                      <a:pt x="4704" y="4126"/>
                      <a:pt x="4526" y="4260"/>
                      <a:pt x="4172" y="4304"/>
                    </a:cubicBezTo>
                    <a:cubicBezTo>
                      <a:pt x="4131" y="4310"/>
                      <a:pt x="4091" y="4313"/>
                      <a:pt x="4049" y="4313"/>
                    </a:cubicBezTo>
                    <a:cubicBezTo>
                      <a:pt x="3490" y="4313"/>
                      <a:pt x="2791" y="3782"/>
                      <a:pt x="2131" y="3328"/>
                    </a:cubicBezTo>
                    <a:cubicBezTo>
                      <a:pt x="1421" y="2840"/>
                      <a:pt x="711" y="2352"/>
                      <a:pt x="1" y="1819"/>
                    </a:cubicBezTo>
                    <a:lnTo>
                      <a:pt x="1" y="1819"/>
                    </a:lnTo>
                    <a:lnTo>
                      <a:pt x="45" y="1952"/>
                    </a:lnTo>
                    <a:cubicBezTo>
                      <a:pt x="489" y="2662"/>
                      <a:pt x="1066" y="3328"/>
                      <a:pt x="1687" y="3905"/>
                    </a:cubicBezTo>
                    <a:cubicBezTo>
                      <a:pt x="1997" y="4215"/>
                      <a:pt x="2352" y="4481"/>
                      <a:pt x="2752" y="4748"/>
                    </a:cubicBezTo>
                    <a:cubicBezTo>
                      <a:pt x="3117" y="4991"/>
                      <a:pt x="3629" y="5197"/>
                      <a:pt x="4155" y="5197"/>
                    </a:cubicBezTo>
                    <a:cubicBezTo>
                      <a:pt x="4205" y="5197"/>
                      <a:pt x="4255" y="5195"/>
                      <a:pt x="4305" y="5191"/>
                    </a:cubicBezTo>
                    <a:cubicBezTo>
                      <a:pt x="4571" y="5147"/>
                      <a:pt x="4881" y="5014"/>
                      <a:pt x="5148" y="4836"/>
                    </a:cubicBezTo>
                    <a:cubicBezTo>
                      <a:pt x="5369" y="4615"/>
                      <a:pt x="5547" y="4304"/>
                      <a:pt x="5591" y="4038"/>
                    </a:cubicBezTo>
                    <a:cubicBezTo>
                      <a:pt x="5724" y="3505"/>
                      <a:pt x="5680" y="3062"/>
                      <a:pt x="5636" y="2574"/>
                    </a:cubicBezTo>
                    <a:cubicBezTo>
                      <a:pt x="5547" y="1686"/>
                      <a:pt x="5236" y="755"/>
                      <a:pt x="4748" y="0"/>
                    </a:cubicBez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28"/>
              <p:cNvSpPr/>
              <p:nvPr/>
            </p:nvSpPr>
            <p:spPr>
              <a:xfrm>
                <a:off x="5316825" y="1944050"/>
                <a:ext cx="2250" cy="447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79" extrusionOk="0">
                    <a:moveTo>
                      <a:pt x="1" y="1"/>
                    </a:moveTo>
                    <a:lnTo>
                      <a:pt x="89" y="178"/>
                    </a:lnTo>
                    <a:lnTo>
                      <a:pt x="89" y="178"/>
                    </a:lnTo>
                    <a:lnTo>
                      <a:pt x="45" y="4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28"/>
              <p:cNvSpPr/>
              <p:nvPr/>
            </p:nvSpPr>
            <p:spPr>
              <a:xfrm>
                <a:off x="5285775" y="1652350"/>
                <a:ext cx="144225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5769" h="5209" extrusionOk="0">
                    <a:moveTo>
                      <a:pt x="4792" y="0"/>
                    </a:moveTo>
                    <a:lnTo>
                      <a:pt x="4792" y="0"/>
                    </a:lnTo>
                    <a:cubicBezTo>
                      <a:pt x="4925" y="888"/>
                      <a:pt x="5014" y="1775"/>
                      <a:pt x="4969" y="2618"/>
                    </a:cubicBezTo>
                    <a:cubicBezTo>
                      <a:pt x="4969" y="3062"/>
                      <a:pt x="4969" y="3505"/>
                      <a:pt x="4836" y="3816"/>
                    </a:cubicBezTo>
                    <a:cubicBezTo>
                      <a:pt x="4748" y="4126"/>
                      <a:pt x="4570" y="4260"/>
                      <a:pt x="4215" y="4304"/>
                    </a:cubicBezTo>
                    <a:cubicBezTo>
                      <a:pt x="4175" y="4310"/>
                      <a:pt x="4134" y="4313"/>
                      <a:pt x="4093" y="4313"/>
                    </a:cubicBezTo>
                    <a:cubicBezTo>
                      <a:pt x="3534" y="4313"/>
                      <a:pt x="2835" y="3782"/>
                      <a:pt x="2174" y="3328"/>
                    </a:cubicBezTo>
                    <a:cubicBezTo>
                      <a:pt x="1464" y="2840"/>
                      <a:pt x="755" y="2307"/>
                      <a:pt x="0" y="1775"/>
                    </a:cubicBezTo>
                    <a:lnTo>
                      <a:pt x="0" y="1775"/>
                    </a:lnTo>
                    <a:cubicBezTo>
                      <a:pt x="444" y="2574"/>
                      <a:pt x="1065" y="3283"/>
                      <a:pt x="1731" y="3905"/>
                    </a:cubicBezTo>
                    <a:cubicBezTo>
                      <a:pt x="2041" y="4215"/>
                      <a:pt x="2396" y="4481"/>
                      <a:pt x="2795" y="4792"/>
                    </a:cubicBezTo>
                    <a:cubicBezTo>
                      <a:pt x="3141" y="4984"/>
                      <a:pt x="3619" y="5209"/>
                      <a:pt x="4115" y="5209"/>
                    </a:cubicBezTo>
                    <a:cubicBezTo>
                      <a:pt x="4192" y="5209"/>
                      <a:pt x="4270" y="5203"/>
                      <a:pt x="4348" y="5191"/>
                    </a:cubicBezTo>
                    <a:cubicBezTo>
                      <a:pt x="4659" y="5147"/>
                      <a:pt x="4925" y="5058"/>
                      <a:pt x="5191" y="4836"/>
                    </a:cubicBezTo>
                    <a:cubicBezTo>
                      <a:pt x="5413" y="4614"/>
                      <a:pt x="5591" y="4348"/>
                      <a:pt x="5679" y="4038"/>
                    </a:cubicBezTo>
                    <a:cubicBezTo>
                      <a:pt x="5768" y="3505"/>
                      <a:pt x="5724" y="3062"/>
                      <a:pt x="5679" y="2574"/>
                    </a:cubicBezTo>
                    <a:cubicBezTo>
                      <a:pt x="5591" y="1686"/>
                      <a:pt x="5280" y="754"/>
                      <a:pt x="4792" y="0"/>
                    </a:cubicBez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28"/>
              <p:cNvSpPr/>
              <p:nvPr/>
            </p:nvSpPr>
            <p:spPr>
              <a:xfrm>
                <a:off x="4946350" y="1574700"/>
                <a:ext cx="144225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5769" h="5212" extrusionOk="0">
                    <a:moveTo>
                      <a:pt x="4792" y="0"/>
                    </a:moveTo>
                    <a:cubicBezTo>
                      <a:pt x="4926" y="932"/>
                      <a:pt x="5014" y="1775"/>
                      <a:pt x="4970" y="2663"/>
                    </a:cubicBezTo>
                    <a:cubicBezTo>
                      <a:pt x="4926" y="3062"/>
                      <a:pt x="4926" y="3550"/>
                      <a:pt x="4837" y="3816"/>
                    </a:cubicBezTo>
                    <a:cubicBezTo>
                      <a:pt x="4748" y="4127"/>
                      <a:pt x="4526" y="4260"/>
                      <a:pt x="4216" y="4304"/>
                    </a:cubicBezTo>
                    <a:cubicBezTo>
                      <a:pt x="4154" y="4317"/>
                      <a:pt x="4091" y="4324"/>
                      <a:pt x="4028" y="4324"/>
                    </a:cubicBezTo>
                    <a:cubicBezTo>
                      <a:pt x="3453" y="4324"/>
                      <a:pt x="2810" y="3812"/>
                      <a:pt x="2130" y="3372"/>
                    </a:cubicBezTo>
                    <a:cubicBezTo>
                      <a:pt x="1421" y="2884"/>
                      <a:pt x="711" y="2352"/>
                      <a:pt x="1" y="1820"/>
                    </a:cubicBezTo>
                    <a:lnTo>
                      <a:pt x="1" y="1820"/>
                    </a:lnTo>
                    <a:cubicBezTo>
                      <a:pt x="444" y="2574"/>
                      <a:pt x="1066" y="3284"/>
                      <a:pt x="1731" y="3905"/>
                    </a:cubicBezTo>
                    <a:cubicBezTo>
                      <a:pt x="2042" y="4215"/>
                      <a:pt x="2397" y="4526"/>
                      <a:pt x="2796" y="4792"/>
                    </a:cubicBezTo>
                    <a:cubicBezTo>
                      <a:pt x="3134" y="5018"/>
                      <a:pt x="3568" y="5211"/>
                      <a:pt x="4070" y="5211"/>
                    </a:cubicBezTo>
                    <a:cubicBezTo>
                      <a:pt x="4161" y="5211"/>
                      <a:pt x="4254" y="5205"/>
                      <a:pt x="4349" y="5191"/>
                    </a:cubicBezTo>
                    <a:cubicBezTo>
                      <a:pt x="4615" y="5147"/>
                      <a:pt x="4926" y="5058"/>
                      <a:pt x="5147" y="4837"/>
                    </a:cubicBezTo>
                    <a:cubicBezTo>
                      <a:pt x="5414" y="4659"/>
                      <a:pt x="5591" y="4348"/>
                      <a:pt x="5635" y="4082"/>
                    </a:cubicBezTo>
                    <a:cubicBezTo>
                      <a:pt x="5769" y="3505"/>
                      <a:pt x="5724" y="3062"/>
                      <a:pt x="5680" y="2618"/>
                    </a:cubicBezTo>
                    <a:cubicBezTo>
                      <a:pt x="5547" y="1686"/>
                      <a:pt x="5281" y="799"/>
                      <a:pt x="4792" y="0"/>
                    </a:cubicBez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28"/>
              <p:cNvSpPr/>
              <p:nvPr/>
            </p:nvSpPr>
            <p:spPr>
              <a:xfrm>
                <a:off x="5234750" y="1389450"/>
                <a:ext cx="25525" cy="1276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5104" extrusionOk="0">
                    <a:moveTo>
                      <a:pt x="45" y="1"/>
                    </a:moveTo>
                    <a:cubicBezTo>
                      <a:pt x="178" y="933"/>
                      <a:pt x="267" y="1776"/>
                      <a:pt x="222" y="2619"/>
                    </a:cubicBezTo>
                    <a:cubicBezTo>
                      <a:pt x="222" y="3062"/>
                      <a:pt x="178" y="3506"/>
                      <a:pt x="89" y="3817"/>
                    </a:cubicBezTo>
                    <a:cubicBezTo>
                      <a:pt x="45" y="3905"/>
                      <a:pt x="45" y="3994"/>
                      <a:pt x="0" y="4038"/>
                    </a:cubicBezTo>
                    <a:cubicBezTo>
                      <a:pt x="0" y="4393"/>
                      <a:pt x="0" y="4748"/>
                      <a:pt x="45" y="5103"/>
                    </a:cubicBezTo>
                    <a:cubicBezTo>
                      <a:pt x="178" y="5015"/>
                      <a:pt x="311" y="4970"/>
                      <a:pt x="444" y="4837"/>
                    </a:cubicBezTo>
                    <a:cubicBezTo>
                      <a:pt x="666" y="4660"/>
                      <a:pt x="843" y="4349"/>
                      <a:pt x="888" y="4083"/>
                    </a:cubicBezTo>
                    <a:cubicBezTo>
                      <a:pt x="1021" y="3506"/>
                      <a:pt x="976" y="3062"/>
                      <a:pt x="932" y="2619"/>
                    </a:cubicBezTo>
                    <a:cubicBezTo>
                      <a:pt x="843" y="1687"/>
                      <a:pt x="533" y="800"/>
                      <a:pt x="45" y="1"/>
                    </a:cubicBez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28"/>
              <p:cNvSpPr/>
              <p:nvPr/>
            </p:nvSpPr>
            <p:spPr>
              <a:xfrm>
                <a:off x="5116075" y="1434950"/>
                <a:ext cx="119800" cy="8480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339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44" y="754"/>
                      <a:pt x="1065" y="1464"/>
                      <a:pt x="1730" y="2085"/>
                    </a:cubicBezTo>
                    <a:cubicBezTo>
                      <a:pt x="2041" y="2396"/>
                      <a:pt x="2396" y="2662"/>
                      <a:pt x="2795" y="2973"/>
                    </a:cubicBezTo>
                    <a:cubicBezTo>
                      <a:pt x="3133" y="3198"/>
                      <a:pt x="3599" y="3392"/>
                      <a:pt x="4084" y="3392"/>
                    </a:cubicBezTo>
                    <a:cubicBezTo>
                      <a:pt x="4172" y="3392"/>
                      <a:pt x="4260" y="3386"/>
                      <a:pt x="4348" y="3372"/>
                    </a:cubicBezTo>
                    <a:cubicBezTo>
                      <a:pt x="4481" y="3372"/>
                      <a:pt x="4614" y="3328"/>
                      <a:pt x="4792" y="3283"/>
                    </a:cubicBezTo>
                    <a:cubicBezTo>
                      <a:pt x="4747" y="2928"/>
                      <a:pt x="4747" y="2573"/>
                      <a:pt x="4747" y="2218"/>
                    </a:cubicBezTo>
                    <a:cubicBezTo>
                      <a:pt x="4614" y="2396"/>
                      <a:pt x="4481" y="2440"/>
                      <a:pt x="4215" y="2485"/>
                    </a:cubicBezTo>
                    <a:cubicBezTo>
                      <a:pt x="4161" y="2497"/>
                      <a:pt x="4105" y="2503"/>
                      <a:pt x="4048" y="2503"/>
                    </a:cubicBezTo>
                    <a:cubicBezTo>
                      <a:pt x="3497" y="2503"/>
                      <a:pt x="2817" y="1955"/>
                      <a:pt x="2174" y="1553"/>
                    </a:cubicBezTo>
                    <a:cubicBezTo>
                      <a:pt x="1420" y="1065"/>
                      <a:pt x="710" y="532"/>
                      <a:pt x="0" y="0"/>
                    </a:cubicBez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28"/>
              <p:cNvSpPr/>
              <p:nvPr/>
            </p:nvSpPr>
            <p:spPr>
              <a:xfrm>
                <a:off x="5131600" y="1915225"/>
                <a:ext cx="144200" cy="129950"/>
              </a:xfrm>
              <a:custGeom>
                <a:avLst/>
                <a:gdLst/>
                <a:ahLst/>
                <a:cxnLst/>
                <a:rect l="l" t="t" r="r" b="b"/>
                <a:pathLst>
                  <a:path w="5768" h="5198" extrusionOk="0">
                    <a:moveTo>
                      <a:pt x="4792" y="0"/>
                    </a:moveTo>
                    <a:lnTo>
                      <a:pt x="4792" y="0"/>
                    </a:lnTo>
                    <a:cubicBezTo>
                      <a:pt x="4925" y="888"/>
                      <a:pt x="5014" y="1775"/>
                      <a:pt x="4969" y="2618"/>
                    </a:cubicBezTo>
                    <a:cubicBezTo>
                      <a:pt x="4925" y="3017"/>
                      <a:pt x="4925" y="3505"/>
                      <a:pt x="4836" y="3816"/>
                    </a:cubicBezTo>
                    <a:cubicBezTo>
                      <a:pt x="4748" y="4127"/>
                      <a:pt x="4526" y="4260"/>
                      <a:pt x="4215" y="4304"/>
                    </a:cubicBezTo>
                    <a:cubicBezTo>
                      <a:pt x="4172" y="4310"/>
                      <a:pt x="4128" y="4313"/>
                      <a:pt x="4085" y="4313"/>
                    </a:cubicBezTo>
                    <a:cubicBezTo>
                      <a:pt x="3495" y="4313"/>
                      <a:pt x="2835" y="3782"/>
                      <a:pt x="2174" y="3328"/>
                    </a:cubicBezTo>
                    <a:cubicBezTo>
                      <a:pt x="1420" y="2840"/>
                      <a:pt x="710" y="2308"/>
                      <a:pt x="0" y="1775"/>
                    </a:cubicBezTo>
                    <a:lnTo>
                      <a:pt x="0" y="1775"/>
                    </a:lnTo>
                    <a:cubicBezTo>
                      <a:pt x="444" y="2574"/>
                      <a:pt x="1065" y="3284"/>
                      <a:pt x="1730" y="3905"/>
                    </a:cubicBezTo>
                    <a:cubicBezTo>
                      <a:pt x="2041" y="4215"/>
                      <a:pt x="2396" y="4482"/>
                      <a:pt x="2795" y="4748"/>
                    </a:cubicBezTo>
                    <a:cubicBezTo>
                      <a:pt x="3160" y="4991"/>
                      <a:pt x="3673" y="5197"/>
                      <a:pt x="4199" y="5197"/>
                    </a:cubicBezTo>
                    <a:cubicBezTo>
                      <a:pt x="4248" y="5197"/>
                      <a:pt x="4298" y="5195"/>
                      <a:pt x="4348" y="5191"/>
                    </a:cubicBezTo>
                    <a:cubicBezTo>
                      <a:pt x="4614" y="5147"/>
                      <a:pt x="4925" y="5014"/>
                      <a:pt x="5191" y="4837"/>
                    </a:cubicBezTo>
                    <a:cubicBezTo>
                      <a:pt x="5413" y="4615"/>
                      <a:pt x="5590" y="4304"/>
                      <a:pt x="5635" y="4038"/>
                    </a:cubicBezTo>
                    <a:cubicBezTo>
                      <a:pt x="5768" y="3505"/>
                      <a:pt x="5724" y="3062"/>
                      <a:pt x="5679" y="2574"/>
                    </a:cubicBezTo>
                    <a:cubicBezTo>
                      <a:pt x="5590" y="1642"/>
                      <a:pt x="5280" y="755"/>
                      <a:pt x="4792" y="0"/>
                    </a:cubicBez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28"/>
              <p:cNvSpPr/>
              <p:nvPr/>
            </p:nvSpPr>
            <p:spPr>
              <a:xfrm>
                <a:off x="4267525" y="1809850"/>
                <a:ext cx="86550" cy="78775"/>
              </a:xfrm>
              <a:custGeom>
                <a:avLst/>
                <a:gdLst/>
                <a:ahLst/>
                <a:cxnLst/>
                <a:rect l="l" t="t" r="r" b="b"/>
                <a:pathLst>
                  <a:path w="3462" h="3151" extrusionOk="0">
                    <a:moveTo>
                      <a:pt x="3106" y="0"/>
                    </a:moveTo>
                    <a:cubicBezTo>
                      <a:pt x="3106" y="577"/>
                      <a:pt x="3062" y="1110"/>
                      <a:pt x="2973" y="1642"/>
                    </a:cubicBezTo>
                    <a:cubicBezTo>
                      <a:pt x="2929" y="1864"/>
                      <a:pt x="2885" y="2174"/>
                      <a:pt x="2796" y="2352"/>
                    </a:cubicBezTo>
                    <a:cubicBezTo>
                      <a:pt x="2707" y="2529"/>
                      <a:pt x="2574" y="2574"/>
                      <a:pt x="2397" y="2574"/>
                    </a:cubicBezTo>
                    <a:lnTo>
                      <a:pt x="2352" y="2574"/>
                    </a:lnTo>
                    <a:cubicBezTo>
                      <a:pt x="1953" y="2574"/>
                      <a:pt x="1598" y="2130"/>
                      <a:pt x="1199" y="1775"/>
                    </a:cubicBezTo>
                    <a:cubicBezTo>
                      <a:pt x="799" y="1420"/>
                      <a:pt x="400" y="1021"/>
                      <a:pt x="1" y="622"/>
                    </a:cubicBezTo>
                    <a:lnTo>
                      <a:pt x="1" y="622"/>
                    </a:lnTo>
                    <a:cubicBezTo>
                      <a:pt x="223" y="1154"/>
                      <a:pt x="533" y="1642"/>
                      <a:pt x="844" y="2086"/>
                    </a:cubicBezTo>
                    <a:cubicBezTo>
                      <a:pt x="1021" y="2308"/>
                      <a:pt x="1199" y="2529"/>
                      <a:pt x="1420" y="2707"/>
                    </a:cubicBezTo>
                    <a:cubicBezTo>
                      <a:pt x="1642" y="2929"/>
                      <a:pt x="1953" y="3106"/>
                      <a:pt x="2352" y="3151"/>
                    </a:cubicBezTo>
                    <a:cubicBezTo>
                      <a:pt x="2530" y="3151"/>
                      <a:pt x="2707" y="3106"/>
                      <a:pt x="2885" y="3017"/>
                    </a:cubicBezTo>
                    <a:cubicBezTo>
                      <a:pt x="3062" y="2884"/>
                      <a:pt x="3195" y="2751"/>
                      <a:pt x="3240" y="2574"/>
                    </a:cubicBezTo>
                    <a:cubicBezTo>
                      <a:pt x="3373" y="2219"/>
                      <a:pt x="3417" y="1953"/>
                      <a:pt x="3417" y="1686"/>
                    </a:cubicBezTo>
                    <a:cubicBezTo>
                      <a:pt x="3461" y="1110"/>
                      <a:pt x="3373" y="533"/>
                      <a:pt x="3106" y="0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28"/>
              <p:cNvSpPr/>
              <p:nvPr/>
            </p:nvSpPr>
            <p:spPr>
              <a:xfrm>
                <a:off x="4384000" y="1793200"/>
                <a:ext cx="85425" cy="78800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52" extrusionOk="0">
                    <a:moveTo>
                      <a:pt x="3106" y="1"/>
                    </a:moveTo>
                    <a:cubicBezTo>
                      <a:pt x="3106" y="578"/>
                      <a:pt x="3062" y="1110"/>
                      <a:pt x="2929" y="1643"/>
                    </a:cubicBezTo>
                    <a:cubicBezTo>
                      <a:pt x="2884" y="1864"/>
                      <a:pt x="2840" y="2175"/>
                      <a:pt x="2751" y="2352"/>
                    </a:cubicBezTo>
                    <a:cubicBezTo>
                      <a:pt x="2662" y="2530"/>
                      <a:pt x="2529" y="2574"/>
                      <a:pt x="2352" y="2574"/>
                    </a:cubicBezTo>
                    <a:lnTo>
                      <a:pt x="2307" y="2574"/>
                    </a:lnTo>
                    <a:cubicBezTo>
                      <a:pt x="1952" y="2574"/>
                      <a:pt x="1553" y="2175"/>
                      <a:pt x="1154" y="1776"/>
                    </a:cubicBezTo>
                    <a:cubicBezTo>
                      <a:pt x="755" y="1421"/>
                      <a:pt x="400" y="1021"/>
                      <a:pt x="0" y="622"/>
                    </a:cubicBezTo>
                    <a:lnTo>
                      <a:pt x="0" y="622"/>
                    </a:lnTo>
                    <a:cubicBezTo>
                      <a:pt x="178" y="1154"/>
                      <a:pt x="488" y="1643"/>
                      <a:pt x="843" y="2086"/>
                    </a:cubicBezTo>
                    <a:cubicBezTo>
                      <a:pt x="1021" y="2308"/>
                      <a:pt x="1198" y="2530"/>
                      <a:pt x="1420" y="2707"/>
                    </a:cubicBezTo>
                    <a:cubicBezTo>
                      <a:pt x="1642" y="2929"/>
                      <a:pt x="1952" y="3107"/>
                      <a:pt x="2307" y="3151"/>
                    </a:cubicBezTo>
                    <a:lnTo>
                      <a:pt x="2352" y="3151"/>
                    </a:lnTo>
                    <a:cubicBezTo>
                      <a:pt x="2485" y="3151"/>
                      <a:pt x="2707" y="3107"/>
                      <a:pt x="2840" y="3018"/>
                    </a:cubicBezTo>
                    <a:cubicBezTo>
                      <a:pt x="3017" y="2885"/>
                      <a:pt x="3150" y="2752"/>
                      <a:pt x="3239" y="2574"/>
                    </a:cubicBezTo>
                    <a:cubicBezTo>
                      <a:pt x="3328" y="2264"/>
                      <a:pt x="3372" y="1953"/>
                      <a:pt x="3372" y="1687"/>
                    </a:cubicBezTo>
                    <a:cubicBezTo>
                      <a:pt x="3417" y="1110"/>
                      <a:pt x="3328" y="533"/>
                      <a:pt x="3106" y="1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28"/>
              <p:cNvSpPr/>
              <p:nvPr/>
            </p:nvSpPr>
            <p:spPr>
              <a:xfrm>
                <a:off x="4480500" y="1915225"/>
                <a:ext cx="85425" cy="78775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51" extrusionOk="0">
                    <a:moveTo>
                      <a:pt x="3106" y="0"/>
                    </a:moveTo>
                    <a:cubicBezTo>
                      <a:pt x="3106" y="577"/>
                      <a:pt x="3062" y="1110"/>
                      <a:pt x="2929" y="1642"/>
                    </a:cubicBezTo>
                    <a:cubicBezTo>
                      <a:pt x="2884" y="1908"/>
                      <a:pt x="2840" y="2174"/>
                      <a:pt x="2751" y="2352"/>
                    </a:cubicBezTo>
                    <a:cubicBezTo>
                      <a:pt x="2662" y="2529"/>
                      <a:pt x="2529" y="2574"/>
                      <a:pt x="2352" y="2574"/>
                    </a:cubicBezTo>
                    <a:lnTo>
                      <a:pt x="2307" y="2574"/>
                    </a:lnTo>
                    <a:cubicBezTo>
                      <a:pt x="1952" y="2574"/>
                      <a:pt x="1553" y="2174"/>
                      <a:pt x="1154" y="1819"/>
                    </a:cubicBezTo>
                    <a:cubicBezTo>
                      <a:pt x="755" y="1420"/>
                      <a:pt x="400" y="1021"/>
                      <a:pt x="0" y="622"/>
                    </a:cubicBezTo>
                    <a:lnTo>
                      <a:pt x="0" y="622"/>
                    </a:lnTo>
                    <a:cubicBezTo>
                      <a:pt x="178" y="1154"/>
                      <a:pt x="488" y="1642"/>
                      <a:pt x="843" y="2086"/>
                    </a:cubicBezTo>
                    <a:cubicBezTo>
                      <a:pt x="1021" y="2308"/>
                      <a:pt x="1198" y="2529"/>
                      <a:pt x="1420" y="2751"/>
                    </a:cubicBezTo>
                    <a:cubicBezTo>
                      <a:pt x="1642" y="2929"/>
                      <a:pt x="1952" y="3151"/>
                      <a:pt x="2307" y="3151"/>
                    </a:cubicBezTo>
                    <a:lnTo>
                      <a:pt x="2352" y="3151"/>
                    </a:lnTo>
                    <a:cubicBezTo>
                      <a:pt x="2485" y="3151"/>
                      <a:pt x="2707" y="3106"/>
                      <a:pt x="2840" y="3017"/>
                    </a:cubicBezTo>
                    <a:cubicBezTo>
                      <a:pt x="3017" y="2929"/>
                      <a:pt x="3150" y="2751"/>
                      <a:pt x="3239" y="2574"/>
                    </a:cubicBezTo>
                    <a:cubicBezTo>
                      <a:pt x="3328" y="2263"/>
                      <a:pt x="3372" y="1997"/>
                      <a:pt x="3372" y="1686"/>
                    </a:cubicBezTo>
                    <a:cubicBezTo>
                      <a:pt x="3417" y="1110"/>
                      <a:pt x="3328" y="533"/>
                      <a:pt x="3106" y="0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28"/>
              <p:cNvSpPr/>
              <p:nvPr/>
            </p:nvSpPr>
            <p:spPr>
              <a:xfrm>
                <a:off x="4480500" y="2097125"/>
                <a:ext cx="85425" cy="77675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07" extrusionOk="0">
                    <a:moveTo>
                      <a:pt x="3106" y="1"/>
                    </a:moveTo>
                    <a:cubicBezTo>
                      <a:pt x="3106" y="533"/>
                      <a:pt x="3062" y="1066"/>
                      <a:pt x="2929" y="1598"/>
                    </a:cubicBezTo>
                    <a:cubicBezTo>
                      <a:pt x="2884" y="1864"/>
                      <a:pt x="2840" y="2130"/>
                      <a:pt x="2751" y="2308"/>
                    </a:cubicBezTo>
                    <a:cubicBezTo>
                      <a:pt x="2662" y="2485"/>
                      <a:pt x="2529" y="2574"/>
                      <a:pt x="2352" y="2574"/>
                    </a:cubicBezTo>
                    <a:lnTo>
                      <a:pt x="2307" y="2574"/>
                    </a:lnTo>
                    <a:cubicBezTo>
                      <a:pt x="1952" y="2574"/>
                      <a:pt x="1553" y="2130"/>
                      <a:pt x="1154" y="1775"/>
                    </a:cubicBezTo>
                    <a:cubicBezTo>
                      <a:pt x="755" y="1376"/>
                      <a:pt x="400" y="1021"/>
                      <a:pt x="0" y="622"/>
                    </a:cubicBezTo>
                    <a:lnTo>
                      <a:pt x="0" y="622"/>
                    </a:lnTo>
                    <a:cubicBezTo>
                      <a:pt x="178" y="1110"/>
                      <a:pt x="488" y="1598"/>
                      <a:pt x="843" y="2042"/>
                    </a:cubicBezTo>
                    <a:cubicBezTo>
                      <a:pt x="1021" y="2264"/>
                      <a:pt x="1198" y="2485"/>
                      <a:pt x="1420" y="2707"/>
                    </a:cubicBezTo>
                    <a:cubicBezTo>
                      <a:pt x="1642" y="2885"/>
                      <a:pt x="1952" y="3107"/>
                      <a:pt x="2307" y="3107"/>
                    </a:cubicBezTo>
                    <a:lnTo>
                      <a:pt x="2352" y="3107"/>
                    </a:lnTo>
                    <a:cubicBezTo>
                      <a:pt x="2485" y="3107"/>
                      <a:pt x="2707" y="3062"/>
                      <a:pt x="2840" y="2973"/>
                    </a:cubicBezTo>
                    <a:cubicBezTo>
                      <a:pt x="3017" y="2885"/>
                      <a:pt x="3150" y="2707"/>
                      <a:pt x="3239" y="2530"/>
                    </a:cubicBezTo>
                    <a:cubicBezTo>
                      <a:pt x="3328" y="2219"/>
                      <a:pt x="3372" y="1953"/>
                      <a:pt x="3372" y="1642"/>
                    </a:cubicBezTo>
                    <a:cubicBezTo>
                      <a:pt x="3417" y="1066"/>
                      <a:pt x="3328" y="489"/>
                      <a:pt x="3106" y="1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28"/>
              <p:cNvSpPr/>
              <p:nvPr/>
            </p:nvSpPr>
            <p:spPr>
              <a:xfrm>
                <a:off x="4542600" y="1682300"/>
                <a:ext cx="85450" cy="7765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3106" extrusionOk="0">
                    <a:moveTo>
                      <a:pt x="3107" y="0"/>
                    </a:moveTo>
                    <a:cubicBezTo>
                      <a:pt x="3107" y="577"/>
                      <a:pt x="3062" y="1109"/>
                      <a:pt x="2929" y="1642"/>
                    </a:cubicBezTo>
                    <a:cubicBezTo>
                      <a:pt x="2885" y="1864"/>
                      <a:pt x="2840" y="2174"/>
                      <a:pt x="2752" y="2352"/>
                    </a:cubicBezTo>
                    <a:cubicBezTo>
                      <a:pt x="2663" y="2529"/>
                      <a:pt x="2530" y="2573"/>
                      <a:pt x="2352" y="2573"/>
                    </a:cubicBezTo>
                    <a:lnTo>
                      <a:pt x="2308" y="2573"/>
                    </a:lnTo>
                    <a:cubicBezTo>
                      <a:pt x="1953" y="2573"/>
                      <a:pt x="1554" y="2130"/>
                      <a:pt x="1154" y="1775"/>
                    </a:cubicBezTo>
                    <a:cubicBezTo>
                      <a:pt x="755" y="1420"/>
                      <a:pt x="400" y="1021"/>
                      <a:pt x="1" y="621"/>
                    </a:cubicBezTo>
                    <a:lnTo>
                      <a:pt x="1" y="621"/>
                    </a:lnTo>
                    <a:cubicBezTo>
                      <a:pt x="178" y="1154"/>
                      <a:pt x="489" y="1642"/>
                      <a:pt x="844" y="2085"/>
                    </a:cubicBezTo>
                    <a:cubicBezTo>
                      <a:pt x="1021" y="2307"/>
                      <a:pt x="1199" y="2529"/>
                      <a:pt x="1421" y="2707"/>
                    </a:cubicBezTo>
                    <a:cubicBezTo>
                      <a:pt x="1642" y="2928"/>
                      <a:pt x="1953" y="3106"/>
                      <a:pt x="2308" y="3106"/>
                    </a:cubicBezTo>
                    <a:lnTo>
                      <a:pt x="2352" y="3106"/>
                    </a:lnTo>
                    <a:cubicBezTo>
                      <a:pt x="2485" y="3106"/>
                      <a:pt x="2707" y="3106"/>
                      <a:pt x="2840" y="2973"/>
                    </a:cubicBezTo>
                    <a:cubicBezTo>
                      <a:pt x="3018" y="2884"/>
                      <a:pt x="3151" y="2707"/>
                      <a:pt x="3240" y="2573"/>
                    </a:cubicBezTo>
                    <a:cubicBezTo>
                      <a:pt x="3328" y="2219"/>
                      <a:pt x="3373" y="1952"/>
                      <a:pt x="3373" y="1686"/>
                    </a:cubicBezTo>
                    <a:cubicBezTo>
                      <a:pt x="3417" y="1109"/>
                      <a:pt x="3328" y="533"/>
                      <a:pt x="3107" y="0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28"/>
              <p:cNvSpPr/>
              <p:nvPr/>
            </p:nvSpPr>
            <p:spPr>
              <a:xfrm>
                <a:off x="4285275" y="1681175"/>
                <a:ext cx="85425" cy="77675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07" extrusionOk="0">
                    <a:moveTo>
                      <a:pt x="3106" y="1"/>
                    </a:moveTo>
                    <a:cubicBezTo>
                      <a:pt x="3106" y="533"/>
                      <a:pt x="3062" y="1066"/>
                      <a:pt x="2973" y="1598"/>
                    </a:cubicBezTo>
                    <a:cubicBezTo>
                      <a:pt x="2929" y="1864"/>
                      <a:pt x="2884" y="2130"/>
                      <a:pt x="2751" y="2308"/>
                    </a:cubicBezTo>
                    <a:cubicBezTo>
                      <a:pt x="2663" y="2485"/>
                      <a:pt x="2574" y="2530"/>
                      <a:pt x="2352" y="2530"/>
                    </a:cubicBezTo>
                    <a:cubicBezTo>
                      <a:pt x="1953" y="2530"/>
                      <a:pt x="1553" y="2130"/>
                      <a:pt x="1199" y="1775"/>
                    </a:cubicBezTo>
                    <a:cubicBezTo>
                      <a:pt x="799" y="1376"/>
                      <a:pt x="400" y="977"/>
                      <a:pt x="1" y="578"/>
                    </a:cubicBezTo>
                    <a:lnTo>
                      <a:pt x="1" y="578"/>
                    </a:lnTo>
                    <a:cubicBezTo>
                      <a:pt x="222" y="1110"/>
                      <a:pt x="533" y="1598"/>
                      <a:pt x="844" y="2042"/>
                    </a:cubicBezTo>
                    <a:cubicBezTo>
                      <a:pt x="1021" y="2264"/>
                      <a:pt x="1199" y="2485"/>
                      <a:pt x="1420" y="2707"/>
                    </a:cubicBezTo>
                    <a:cubicBezTo>
                      <a:pt x="1642" y="2885"/>
                      <a:pt x="1953" y="3107"/>
                      <a:pt x="2352" y="3107"/>
                    </a:cubicBezTo>
                    <a:cubicBezTo>
                      <a:pt x="2530" y="3107"/>
                      <a:pt x="2707" y="3062"/>
                      <a:pt x="2884" y="2973"/>
                    </a:cubicBezTo>
                    <a:cubicBezTo>
                      <a:pt x="3062" y="2885"/>
                      <a:pt x="3195" y="2707"/>
                      <a:pt x="3239" y="2530"/>
                    </a:cubicBezTo>
                    <a:cubicBezTo>
                      <a:pt x="3373" y="2219"/>
                      <a:pt x="3373" y="1953"/>
                      <a:pt x="3417" y="1642"/>
                    </a:cubicBezTo>
                    <a:cubicBezTo>
                      <a:pt x="3417" y="1066"/>
                      <a:pt x="3328" y="489"/>
                      <a:pt x="3106" y="1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28"/>
              <p:cNvSpPr/>
              <p:nvPr/>
            </p:nvSpPr>
            <p:spPr>
              <a:xfrm>
                <a:off x="4407300" y="1583575"/>
                <a:ext cx="86525" cy="78775"/>
              </a:xfrm>
              <a:custGeom>
                <a:avLst/>
                <a:gdLst/>
                <a:ahLst/>
                <a:cxnLst/>
                <a:rect l="l" t="t" r="r" b="b"/>
                <a:pathLst>
                  <a:path w="3461" h="3151" extrusionOk="0">
                    <a:moveTo>
                      <a:pt x="3106" y="0"/>
                    </a:moveTo>
                    <a:cubicBezTo>
                      <a:pt x="3106" y="577"/>
                      <a:pt x="3106" y="1110"/>
                      <a:pt x="2973" y="1642"/>
                    </a:cubicBezTo>
                    <a:cubicBezTo>
                      <a:pt x="2928" y="1908"/>
                      <a:pt x="2884" y="2174"/>
                      <a:pt x="2795" y="2352"/>
                    </a:cubicBezTo>
                    <a:cubicBezTo>
                      <a:pt x="2706" y="2529"/>
                      <a:pt x="2573" y="2574"/>
                      <a:pt x="2396" y="2574"/>
                    </a:cubicBezTo>
                    <a:lnTo>
                      <a:pt x="2352" y="2574"/>
                    </a:lnTo>
                    <a:cubicBezTo>
                      <a:pt x="1952" y="2574"/>
                      <a:pt x="1597" y="2174"/>
                      <a:pt x="1198" y="1819"/>
                    </a:cubicBezTo>
                    <a:cubicBezTo>
                      <a:pt x="799" y="1420"/>
                      <a:pt x="399" y="1021"/>
                      <a:pt x="0" y="622"/>
                    </a:cubicBezTo>
                    <a:lnTo>
                      <a:pt x="0" y="622"/>
                    </a:lnTo>
                    <a:cubicBezTo>
                      <a:pt x="222" y="1154"/>
                      <a:pt x="532" y="1642"/>
                      <a:pt x="887" y="2086"/>
                    </a:cubicBezTo>
                    <a:cubicBezTo>
                      <a:pt x="1020" y="2308"/>
                      <a:pt x="1198" y="2529"/>
                      <a:pt x="1420" y="2751"/>
                    </a:cubicBezTo>
                    <a:cubicBezTo>
                      <a:pt x="1642" y="2929"/>
                      <a:pt x="1952" y="3150"/>
                      <a:pt x="2352" y="3150"/>
                    </a:cubicBezTo>
                    <a:cubicBezTo>
                      <a:pt x="2529" y="3150"/>
                      <a:pt x="2706" y="3106"/>
                      <a:pt x="2884" y="3017"/>
                    </a:cubicBezTo>
                    <a:cubicBezTo>
                      <a:pt x="3061" y="2929"/>
                      <a:pt x="3195" y="2751"/>
                      <a:pt x="3239" y="2574"/>
                    </a:cubicBezTo>
                    <a:cubicBezTo>
                      <a:pt x="3372" y="2263"/>
                      <a:pt x="3416" y="1997"/>
                      <a:pt x="3416" y="1686"/>
                    </a:cubicBezTo>
                    <a:cubicBezTo>
                      <a:pt x="3461" y="1110"/>
                      <a:pt x="3372" y="533"/>
                      <a:pt x="3106" y="0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28"/>
              <p:cNvSpPr/>
              <p:nvPr/>
            </p:nvSpPr>
            <p:spPr>
              <a:xfrm>
                <a:off x="4543725" y="1459350"/>
                <a:ext cx="85425" cy="78775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51" extrusionOk="0">
                    <a:moveTo>
                      <a:pt x="3106" y="0"/>
                    </a:moveTo>
                    <a:cubicBezTo>
                      <a:pt x="3106" y="577"/>
                      <a:pt x="3062" y="1109"/>
                      <a:pt x="2973" y="1642"/>
                    </a:cubicBezTo>
                    <a:cubicBezTo>
                      <a:pt x="2884" y="1908"/>
                      <a:pt x="2840" y="2174"/>
                      <a:pt x="2751" y="2352"/>
                    </a:cubicBezTo>
                    <a:cubicBezTo>
                      <a:pt x="2662" y="2529"/>
                      <a:pt x="2529" y="2573"/>
                      <a:pt x="2352" y="2573"/>
                    </a:cubicBezTo>
                    <a:lnTo>
                      <a:pt x="2307" y="2573"/>
                    </a:lnTo>
                    <a:cubicBezTo>
                      <a:pt x="1952" y="2573"/>
                      <a:pt x="1553" y="2174"/>
                      <a:pt x="1154" y="1819"/>
                    </a:cubicBezTo>
                    <a:cubicBezTo>
                      <a:pt x="755" y="1420"/>
                      <a:pt x="400" y="1021"/>
                      <a:pt x="0" y="621"/>
                    </a:cubicBezTo>
                    <a:lnTo>
                      <a:pt x="0" y="621"/>
                    </a:lnTo>
                    <a:cubicBezTo>
                      <a:pt x="178" y="1154"/>
                      <a:pt x="488" y="1642"/>
                      <a:pt x="843" y="2085"/>
                    </a:cubicBezTo>
                    <a:cubicBezTo>
                      <a:pt x="1021" y="2307"/>
                      <a:pt x="1198" y="2529"/>
                      <a:pt x="1420" y="2751"/>
                    </a:cubicBezTo>
                    <a:cubicBezTo>
                      <a:pt x="1642" y="2928"/>
                      <a:pt x="1952" y="3106"/>
                      <a:pt x="2307" y="3150"/>
                    </a:cubicBezTo>
                    <a:lnTo>
                      <a:pt x="2352" y="3150"/>
                    </a:lnTo>
                    <a:cubicBezTo>
                      <a:pt x="2529" y="3150"/>
                      <a:pt x="2707" y="3106"/>
                      <a:pt x="2840" y="3017"/>
                    </a:cubicBezTo>
                    <a:cubicBezTo>
                      <a:pt x="3017" y="2884"/>
                      <a:pt x="3150" y="2751"/>
                      <a:pt x="3239" y="2573"/>
                    </a:cubicBezTo>
                    <a:cubicBezTo>
                      <a:pt x="3372" y="2263"/>
                      <a:pt x="3372" y="1997"/>
                      <a:pt x="3372" y="1686"/>
                    </a:cubicBezTo>
                    <a:cubicBezTo>
                      <a:pt x="3417" y="1109"/>
                      <a:pt x="3328" y="533"/>
                      <a:pt x="3106" y="0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28"/>
              <p:cNvSpPr/>
              <p:nvPr/>
            </p:nvSpPr>
            <p:spPr>
              <a:xfrm>
                <a:off x="4622475" y="1798750"/>
                <a:ext cx="85425" cy="78775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51" extrusionOk="0">
                    <a:moveTo>
                      <a:pt x="3106" y="1"/>
                    </a:moveTo>
                    <a:cubicBezTo>
                      <a:pt x="3106" y="578"/>
                      <a:pt x="3062" y="1110"/>
                      <a:pt x="2973" y="1642"/>
                    </a:cubicBezTo>
                    <a:cubicBezTo>
                      <a:pt x="2929" y="1864"/>
                      <a:pt x="2884" y="2175"/>
                      <a:pt x="2751" y="2352"/>
                    </a:cubicBezTo>
                    <a:cubicBezTo>
                      <a:pt x="2662" y="2530"/>
                      <a:pt x="2574" y="2574"/>
                      <a:pt x="2352" y="2574"/>
                    </a:cubicBezTo>
                    <a:cubicBezTo>
                      <a:pt x="1953" y="2574"/>
                      <a:pt x="1553" y="2175"/>
                      <a:pt x="1198" y="1775"/>
                    </a:cubicBezTo>
                    <a:cubicBezTo>
                      <a:pt x="799" y="1421"/>
                      <a:pt x="400" y="1021"/>
                      <a:pt x="0" y="622"/>
                    </a:cubicBezTo>
                    <a:lnTo>
                      <a:pt x="0" y="622"/>
                    </a:lnTo>
                    <a:cubicBezTo>
                      <a:pt x="222" y="1154"/>
                      <a:pt x="488" y="1642"/>
                      <a:pt x="843" y="2086"/>
                    </a:cubicBezTo>
                    <a:cubicBezTo>
                      <a:pt x="1021" y="2308"/>
                      <a:pt x="1198" y="2530"/>
                      <a:pt x="1420" y="2707"/>
                    </a:cubicBezTo>
                    <a:cubicBezTo>
                      <a:pt x="1642" y="2929"/>
                      <a:pt x="1953" y="3107"/>
                      <a:pt x="2352" y="3151"/>
                    </a:cubicBezTo>
                    <a:cubicBezTo>
                      <a:pt x="2529" y="3151"/>
                      <a:pt x="2707" y="3107"/>
                      <a:pt x="2884" y="3018"/>
                    </a:cubicBezTo>
                    <a:cubicBezTo>
                      <a:pt x="3062" y="2885"/>
                      <a:pt x="3195" y="2752"/>
                      <a:pt x="3239" y="2574"/>
                    </a:cubicBezTo>
                    <a:cubicBezTo>
                      <a:pt x="3372" y="2264"/>
                      <a:pt x="3372" y="1953"/>
                      <a:pt x="3417" y="1687"/>
                    </a:cubicBezTo>
                    <a:cubicBezTo>
                      <a:pt x="3417" y="1110"/>
                      <a:pt x="3328" y="533"/>
                      <a:pt x="3106" y="1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28"/>
              <p:cNvSpPr/>
              <p:nvPr/>
            </p:nvSpPr>
            <p:spPr>
              <a:xfrm>
                <a:off x="4622475" y="2048325"/>
                <a:ext cx="85425" cy="77675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07" extrusionOk="0">
                    <a:moveTo>
                      <a:pt x="3106" y="1"/>
                    </a:moveTo>
                    <a:cubicBezTo>
                      <a:pt x="3106" y="533"/>
                      <a:pt x="3062" y="1065"/>
                      <a:pt x="2973" y="1598"/>
                    </a:cubicBezTo>
                    <a:cubicBezTo>
                      <a:pt x="2929" y="1864"/>
                      <a:pt x="2884" y="2130"/>
                      <a:pt x="2751" y="2308"/>
                    </a:cubicBezTo>
                    <a:cubicBezTo>
                      <a:pt x="2662" y="2485"/>
                      <a:pt x="2574" y="2574"/>
                      <a:pt x="2352" y="2574"/>
                    </a:cubicBezTo>
                    <a:cubicBezTo>
                      <a:pt x="1953" y="2574"/>
                      <a:pt x="1553" y="2130"/>
                      <a:pt x="1198" y="1775"/>
                    </a:cubicBezTo>
                    <a:cubicBezTo>
                      <a:pt x="799" y="1376"/>
                      <a:pt x="400" y="1021"/>
                      <a:pt x="0" y="622"/>
                    </a:cubicBezTo>
                    <a:lnTo>
                      <a:pt x="0" y="622"/>
                    </a:lnTo>
                    <a:cubicBezTo>
                      <a:pt x="222" y="1110"/>
                      <a:pt x="488" y="1598"/>
                      <a:pt x="843" y="2041"/>
                    </a:cubicBezTo>
                    <a:cubicBezTo>
                      <a:pt x="1021" y="2263"/>
                      <a:pt x="1198" y="2485"/>
                      <a:pt x="1420" y="2707"/>
                    </a:cubicBezTo>
                    <a:cubicBezTo>
                      <a:pt x="1642" y="2884"/>
                      <a:pt x="1953" y="3106"/>
                      <a:pt x="2352" y="3106"/>
                    </a:cubicBezTo>
                    <a:cubicBezTo>
                      <a:pt x="2529" y="3106"/>
                      <a:pt x="2707" y="3062"/>
                      <a:pt x="2884" y="2973"/>
                    </a:cubicBezTo>
                    <a:cubicBezTo>
                      <a:pt x="3062" y="2884"/>
                      <a:pt x="3195" y="2707"/>
                      <a:pt x="3239" y="2530"/>
                    </a:cubicBezTo>
                    <a:cubicBezTo>
                      <a:pt x="3372" y="2219"/>
                      <a:pt x="3372" y="1953"/>
                      <a:pt x="3417" y="1642"/>
                    </a:cubicBezTo>
                    <a:cubicBezTo>
                      <a:pt x="3417" y="1065"/>
                      <a:pt x="3328" y="489"/>
                      <a:pt x="3106" y="1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28"/>
              <p:cNvSpPr/>
              <p:nvPr/>
            </p:nvSpPr>
            <p:spPr>
              <a:xfrm>
                <a:off x="4237575" y="1539200"/>
                <a:ext cx="86550" cy="77675"/>
              </a:xfrm>
              <a:custGeom>
                <a:avLst/>
                <a:gdLst/>
                <a:ahLst/>
                <a:cxnLst/>
                <a:rect l="l" t="t" r="r" b="b"/>
                <a:pathLst>
                  <a:path w="3462" h="3107" extrusionOk="0">
                    <a:moveTo>
                      <a:pt x="3151" y="1"/>
                    </a:moveTo>
                    <a:cubicBezTo>
                      <a:pt x="3107" y="533"/>
                      <a:pt x="3107" y="1065"/>
                      <a:pt x="2973" y="1598"/>
                    </a:cubicBezTo>
                    <a:cubicBezTo>
                      <a:pt x="2929" y="1864"/>
                      <a:pt x="2885" y="2130"/>
                      <a:pt x="2796" y="2308"/>
                    </a:cubicBezTo>
                    <a:cubicBezTo>
                      <a:pt x="2707" y="2485"/>
                      <a:pt x="2574" y="2574"/>
                      <a:pt x="2397" y="2574"/>
                    </a:cubicBezTo>
                    <a:lnTo>
                      <a:pt x="2352" y="2574"/>
                    </a:lnTo>
                    <a:cubicBezTo>
                      <a:pt x="1953" y="2574"/>
                      <a:pt x="1598" y="2130"/>
                      <a:pt x="1199" y="1775"/>
                    </a:cubicBezTo>
                    <a:cubicBezTo>
                      <a:pt x="799" y="1376"/>
                      <a:pt x="400" y="1021"/>
                      <a:pt x="1" y="622"/>
                    </a:cubicBezTo>
                    <a:lnTo>
                      <a:pt x="1" y="622"/>
                    </a:lnTo>
                    <a:cubicBezTo>
                      <a:pt x="223" y="1110"/>
                      <a:pt x="533" y="1598"/>
                      <a:pt x="888" y="2042"/>
                    </a:cubicBezTo>
                    <a:cubicBezTo>
                      <a:pt x="1021" y="2308"/>
                      <a:pt x="1199" y="2485"/>
                      <a:pt x="1421" y="2707"/>
                    </a:cubicBezTo>
                    <a:cubicBezTo>
                      <a:pt x="1642" y="2885"/>
                      <a:pt x="1997" y="3106"/>
                      <a:pt x="2352" y="3106"/>
                    </a:cubicBezTo>
                    <a:cubicBezTo>
                      <a:pt x="2530" y="3106"/>
                      <a:pt x="2707" y="3062"/>
                      <a:pt x="2885" y="2973"/>
                    </a:cubicBezTo>
                    <a:cubicBezTo>
                      <a:pt x="3062" y="2885"/>
                      <a:pt x="3195" y="2707"/>
                      <a:pt x="3240" y="2530"/>
                    </a:cubicBezTo>
                    <a:cubicBezTo>
                      <a:pt x="3373" y="2219"/>
                      <a:pt x="3417" y="1953"/>
                      <a:pt x="3417" y="1642"/>
                    </a:cubicBezTo>
                    <a:cubicBezTo>
                      <a:pt x="3461" y="1065"/>
                      <a:pt x="3373" y="489"/>
                      <a:pt x="3151" y="1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28"/>
              <p:cNvSpPr/>
              <p:nvPr/>
            </p:nvSpPr>
            <p:spPr>
              <a:xfrm>
                <a:off x="4365150" y="1906350"/>
                <a:ext cx="85425" cy="78775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51" extrusionOk="0">
                    <a:moveTo>
                      <a:pt x="3106" y="0"/>
                    </a:moveTo>
                    <a:cubicBezTo>
                      <a:pt x="3106" y="577"/>
                      <a:pt x="3061" y="1110"/>
                      <a:pt x="2973" y="1642"/>
                    </a:cubicBezTo>
                    <a:cubicBezTo>
                      <a:pt x="2928" y="1908"/>
                      <a:pt x="2840" y="2174"/>
                      <a:pt x="2751" y="2352"/>
                    </a:cubicBezTo>
                    <a:cubicBezTo>
                      <a:pt x="2662" y="2529"/>
                      <a:pt x="2573" y="2574"/>
                      <a:pt x="2352" y="2574"/>
                    </a:cubicBezTo>
                    <a:cubicBezTo>
                      <a:pt x="1952" y="2574"/>
                      <a:pt x="1553" y="2174"/>
                      <a:pt x="1154" y="1820"/>
                    </a:cubicBezTo>
                    <a:cubicBezTo>
                      <a:pt x="799" y="1420"/>
                      <a:pt x="399" y="1021"/>
                      <a:pt x="0" y="622"/>
                    </a:cubicBezTo>
                    <a:lnTo>
                      <a:pt x="0" y="622"/>
                    </a:lnTo>
                    <a:cubicBezTo>
                      <a:pt x="222" y="1154"/>
                      <a:pt x="488" y="1642"/>
                      <a:pt x="843" y="2086"/>
                    </a:cubicBezTo>
                    <a:cubicBezTo>
                      <a:pt x="1021" y="2308"/>
                      <a:pt x="1198" y="2529"/>
                      <a:pt x="1420" y="2751"/>
                    </a:cubicBezTo>
                    <a:cubicBezTo>
                      <a:pt x="1642" y="2929"/>
                      <a:pt x="1952" y="3151"/>
                      <a:pt x="2307" y="3151"/>
                    </a:cubicBezTo>
                    <a:lnTo>
                      <a:pt x="2352" y="3151"/>
                    </a:lnTo>
                    <a:cubicBezTo>
                      <a:pt x="2529" y="3151"/>
                      <a:pt x="2706" y="3106"/>
                      <a:pt x="2884" y="3017"/>
                    </a:cubicBezTo>
                    <a:cubicBezTo>
                      <a:pt x="3061" y="2929"/>
                      <a:pt x="3195" y="2751"/>
                      <a:pt x="3239" y="2574"/>
                    </a:cubicBezTo>
                    <a:cubicBezTo>
                      <a:pt x="3372" y="2263"/>
                      <a:pt x="3372" y="1997"/>
                      <a:pt x="3416" y="1686"/>
                    </a:cubicBezTo>
                    <a:cubicBezTo>
                      <a:pt x="3416" y="1110"/>
                      <a:pt x="3328" y="533"/>
                      <a:pt x="3106" y="0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28"/>
              <p:cNvSpPr/>
              <p:nvPr/>
            </p:nvSpPr>
            <p:spPr>
              <a:xfrm>
                <a:off x="4346275" y="889225"/>
                <a:ext cx="42175" cy="12645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5058" extrusionOk="0">
                    <a:moveTo>
                      <a:pt x="844" y="0"/>
                    </a:moveTo>
                    <a:cubicBezTo>
                      <a:pt x="400" y="0"/>
                      <a:pt x="1" y="1154"/>
                      <a:pt x="1" y="2529"/>
                    </a:cubicBezTo>
                    <a:cubicBezTo>
                      <a:pt x="1" y="3949"/>
                      <a:pt x="400" y="5058"/>
                      <a:pt x="844" y="5058"/>
                    </a:cubicBezTo>
                    <a:cubicBezTo>
                      <a:pt x="1332" y="5058"/>
                      <a:pt x="1687" y="3949"/>
                      <a:pt x="1687" y="2529"/>
                    </a:cubicBezTo>
                    <a:cubicBezTo>
                      <a:pt x="1687" y="1154"/>
                      <a:pt x="1332" y="0"/>
                      <a:pt x="844" y="0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28"/>
              <p:cNvSpPr/>
              <p:nvPr/>
            </p:nvSpPr>
            <p:spPr>
              <a:xfrm>
                <a:off x="4921950" y="889225"/>
                <a:ext cx="42175" cy="12645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5058" extrusionOk="0">
                    <a:moveTo>
                      <a:pt x="844" y="0"/>
                    </a:moveTo>
                    <a:cubicBezTo>
                      <a:pt x="400" y="0"/>
                      <a:pt x="1" y="1154"/>
                      <a:pt x="1" y="2529"/>
                    </a:cubicBezTo>
                    <a:cubicBezTo>
                      <a:pt x="1" y="3949"/>
                      <a:pt x="400" y="5058"/>
                      <a:pt x="844" y="5058"/>
                    </a:cubicBezTo>
                    <a:cubicBezTo>
                      <a:pt x="1332" y="5058"/>
                      <a:pt x="1687" y="3949"/>
                      <a:pt x="1687" y="2529"/>
                    </a:cubicBezTo>
                    <a:cubicBezTo>
                      <a:pt x="1687" y="1154"/>
                      <a:pt x="1332" y="0"/>
                      <a:pt x="844" y="0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28"/>
              <p:cNvSpPr/>
              <p:nvPr/>
            </p:nvSpPr>
            <p:spPr>
              <a:xfrm>
                <a:off x="4585875" y="1099950"/>
                <a:ext cx="112050" cy="112075"/>
              </a:xfrm>
              <a:custGeom>
                <a:avLst/>
                <a:gdLst/>
                <a:ahLst/>
                <a:cxnLst/>
                <a:rect l="l" t="t" r="r" b="b"/>
                <a:pathLst>
                  <a:path w="4482" h="4483" extrusionOk="0">
                    <a:moveTo>
                      <a:pt x="0" y="1"/>
                    </a:moveTo>
                    <a:lnTo>
                      <a:pt x="1686" y="4482"/>
                    </a:lnTo>
                    <a:lnTo>
                      <a:pt x="4481" y="1"/>
                    </a:lnTo>
                    <a:close/>
                  </a:path>
                </a:pathLst>
              </a:custGeom>
              <a:solidFill>
                <a:srgbClr val="3D3E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28"/>
              <p:cNvSpPr/>
              <p:nvPr/>
            </p:nvSpPr>
            <p:spPr>
              <a:xfrm>
                <a:off x="4275850" y="406750"/>
                <a:ext cx="17250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6900" h="6522" extrusionOk="0">
                    <a:moveTo>
                      <a:pt x="1457" y="0"/>
                    </a:moveTo>
                    <a:cubicBezTo>
                      <a:pt x="305" y="0"/>
                      <a:pt x="1" y="4885"/>
                      <a:pt x="5746" y="6521"/>
                    </a:cubicBezTo>
                    <a:cubicBezTo>
                      <a:pt x="6101" y="6388"/>
                      <a:pt x="6500" y="6299"/>
                      <a:pt x="6900" y="6166"/>
                    </a:cubicBezTo>
                    <a:cubicBezTo>
                      <a:pt x="5613" y="5101"/>
                      <a:pt x="3439" y="3060"/>
                      <a:pt x="2285" y="798"/>
                    </a:cubicBezTo>
                    <a:cubicBezTo>
                      <a:pt x="2005" y="237"/>
                      <a:pt x="1710" y="0"/>
                      <a:pt x="1457" y="0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28"/>
              <p:cNvSpPr/>
              <p:nvPr/>
            </p:nvSpPr>
            <p:spPr>
              <a:xfrm>
                <a:off x="4419500" y="560900"/>
                <a:ext cx="53250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799" extrusionOk="0">
                    <a:moveTo>
                      <a:pt x="1154" y="0"/>
                    </a:moveTo>
                    <a:cubicBezTo>
                      <a:pt x="754" y="133"/>
                      <a:pt x="355" y="222"/>
                      <a:pt x="0" y="355"/>
                    </a:cubicBezTo>
                    <a:cubicBezTo>
                      <a:pt x="621" y="577"/>
                      <a:pt x="1331" y="710"/>
                      <a:pt x="2130" y="799"/>
                    </a:cubicBezTo>
                    <a:cubicBezTo>
                      <a:pt x="2130" y="799"/>
                      <a:pt x="1730" y="488"/>
                      <a:pt x="1154" y="0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28"/>
              <p:cNvSpPr/>
              <p:nvPr/>
            </p:nvSpPr>
            <p:spPr>
              <a:xfrm>
                <a:off x="4250650" y="503750"/>
                <a:ext cx="166650" cy="82700"/>
              </a:xfrm>
              <a:custGeom>
                <a:avLst/>
                <a:gdLst/>
                <a:ahLst/>
                <a:cxnLst/>
                <a:rect l="l" t="t" r="r" b="b"/>
                <a:pathLst>
                  <a:path w="6666" h="3308" extrusionOk="0">
                    <a:moveTo>
                      <a:pt x="976" y="0"/>
                    </a:moveTo>
                    <a:cubicBezTo>
                      <a:pt x="1" y="0"/>
                      <a:pt x="944" y="3308"/>
                      <a:pt x="4847" y="3308"/>
                    </a:cubicBezTo>
                    <a:cubicBezTo>
                      <a:pt x="4891" y="3308"/>
                      <a:pt x="4935" y="3307"/>
                      <a:pt x="4979" y="3307"/>
                    </a:cubicBezTo>
                    <a:cubicBezTo>
                      <a:pt x="5512" y="3085"/>
                      <a:pt x="6089" y="2863"/>
                      <a:pt x="6665" y="2685"/>
                    </a:cubicBezTo>
                    <a:cubicBezTo>
                      <a:pt x="5512" y="2330"/>
                      <a:pt x="3249" y="1621"/>
                      <a:pt x="1652" y="334"/>
                    </a:cubicBezTo>
                    <a:cubicBezTo>
                      <a:pt x="1372" y="100"/>
                      <a:pt x="1145" y="0"/>
                      <a:pt x="976" y="0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28"/>
              <p:cNvSpPr/>
              <p:nvPr/>
            </p:nvSpPr>
            <p:spPr>
              <a:xfrm>
                <a:off x="4375125" y="570875"/>
                <a:ext cx="63250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622" extrusionOk="0">
                    <a:moveTo>
                      <a:pt x="1686" y="0"/>
                    </a:moveTo>
                    <a:cubicBezTo>
                      <a:pt x="1110" y="178"/>
                      <a:pt x="533" y="400"/>
                      <a:pt x="0" y="622"/>
                    </a:cubicBezTo>
                    <a:cubicBezTo>
                      <a:pt x="710" y="622"/>
                      <a:pt x="1553" y="488"/>
                      <a:pt x="2529" y="178"/>
                    </a:cubicBezTo>
                    <a:cubicBezTo>
                      <a:pt x="2529" y="178"/>
                      <a:pt x="2219" y="134"/>
                      <a:pt x="1686" y="0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28"/>
              <p:cNvSpPr/>
              <p:nvPr/>
            </p:nvSpPr>
            <p:spPr>
              <a:xfrm>
                <a:off x="4894225" y="351950"/>
                <a:ext cx="140375" cy="179025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7161" extrusionOk="0">
                    <a:moveTo>
                      <a:pt x="3214" y="0"/>
                    </a:moveTo>
                    <a:cubicBezTo>
                      <a:pt x="2928" y="0"/>
                      <a:pt x="2661" y="298"/>
                      <a:pt x="2529" y="993"/>
                    </a:cubicBezTo>
                    <a:cubicBezTo>
                      <a:pt x="2130" y="3167"/>
                      <a:pt x="932" y="5385"/>
                      <a:pt x="0" y="6850"/>
                    </a:cubicBezTo>
                    <a:cubicBezTo>
                      <a:pt x="400" y="6938"/>
                      <a:pt x="843" y="7027"/>
                      <a:pt x="1243" y="7160"/>
                    </a:cubicBezTo>
                    <a:cubicBezTo>
                      <a:pt x="5614" y="4118"/>
                      <a:pt x="4280" y="0"/>
                      <a:pt x="3214" y="0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28"/>
              <p:cNvSpPr/>
              <p:nvPr/>
            </p:nvSpPr>
            <p:spPr>
              <a:xfrm>
                <a:off x="4865375" y="523175"/>
                <a:ext cx="599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2397" h="1643" extrusionOk="0">
                    <a:moveTo>
                      <a:pt x="1154" y="1"/>
                    </a:moveTo>
                    <a:cubicBezTo>
                      <a:pt x="489" y="977"/>
                      <a:pt x="1" y="1642"/>
                      <a:pt x="1" y="1642"/>
                    </a:cubicBezTo>
                    <a:cubicBezTo>
                      <a:pt x="933" y="1243"/>
                      <a:pt x="1731" y="799"/>
                      <a:pt x="2397" y="311"/>
                    </a:cubicBezTo>
                    <a:cubicBezTo>
                      <a:pt x="1997" y="178"/>
                      <a:pt x="1554" y="89"/>
                      <a:pt x="1154" y="1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28"/>
              <p:cNvSpPr/>
              <p:nvPr/>
            </p:nvSpPr>
            <p:spPr>
              <a:xfrm>
                <a:off x="4926400" y="435075"/>
                <a:ext cx="131525" cy="108100"/>
              </a:xfrm>
              <a:custGeom>
                <a:avLst/>
                <a:gdLst/>
                <a:ahLst/>
                <a:cxnLst/>
                <a:rect l="l" t="t" r="r" b="b"/>
                <a:pathLst>
                  <a:path w="5261" h="4324" extrusionOk="0">
                    <a:moveTo>
                      <a:pt x="4388" y="0"/>
                    </a:moveTo>
                    <a:cubicBezTo>
                      <a:pt x="4204" y="0"/>
                      <a:pt x="3975" y="151"/>
                      <a:pt x="3727" y="508"/>
                    </a:cubicBezTo>
                    <a:cubicBezTo>
                      <a:pt x="2751" y="1972"/>
                      <a:pt x="1109" y="3170"/>
                      <a:pt x="0" y="3880"/>
                    </a:cubicBezTo>
                    <a:cubicBezTo>
                      <a:pt x="444" y="4013"/>
                      <a:pt x="887" y="4146"/>
                      <a:pt x="1331" y="4323"/>
                    </a:cubicBezTo>
                    <a:cubicBezTo>
                      <a:pt x="5140" y="3371"/>
                      <a:pt x="5261" y="0"/>
                      <a:pt x="4388" y="0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28"/>
              <p:cNvSpPr/>
              <p:nvPr/>
            </p:nvSpPr>
            <p:spPr>
              <a:xfrm>
                <a:off x="4897550" y="532050"/>
                <a:ext cx="62150" cy="16950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678" extrusionOk="0">
                    <a:moveTo>
                      <a:pt x="1154" y="1"/>
                    </a:moveTo>
                    <a:cubicBezTo>
                      <a:pt x="489" y="444"/>
                      <a:pt x="1" y="666"/>
                      <a:pt x="1" y="666"/>
                    </a:cubicBezTo>
                    <a:cubicBezTo>
                      <a:pt x="160" y="674"/>
                      <a:pt x="318" y="677"/>
                      <a:pt x="472" y="677"/>
                    </a:cubicBezTo>
                    <a:cubicBezTo>
                      <a:pt x="1218" y="677"/>
                      <a:pt x="1897" y="591"/>
                      <a:pt x="2485" y="444"/>
                    </a:cubicBezTo>
                    <a:cubicBezTo>
                      <a:pt x="2041" y="267"/>
                      <a:pt x="1598" y="134"/>
                      <a:pt x="1154" y="1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28"/>
              <p:cNvSpPr/>
              <p:nvPr/>
            </p:nvSpPr>
            <p:spPr>
              <a:xfrm>
                <a:off x="4130000" y="509425"/>
                <a:ext cx="1064850" cy="394225"/>
              </a:xfrm>
              <a:custGeom>
                <a:avLst/>
                <a:gdLst/>
                <a:ahLst/>
                <a:cxnLst/>
                <a:rect l="l" t="t" r="r" b="b"/>
                <a:pathLst>
                  <a:path w="42594" h="15769" extrusionOk="0">
                    <a:moveTo>
                      <a:pt x="25646" y="1"/>
                    </a:moveTo>
                    <a:cubicBezTo>
                      <a:pt x="24265" y="1"/>
                      <a:pt x="22814" y="109"/>
                      <a:pt x="21297" y="329"/>
                    </a:cubicBezTo>
                    <a:cubicBezTo>
                      <a:pt x="9628" y="2015"/>
                      <a:pt x="2884" y="4632"/>
                      <a:pt x="0" y="14127"/>
                    </a:cubicBezTo>
                    <a:cubicBezTo>
                      <a:pt x="2307" y="11509"/>
                      <a:pt x="6034" y="8226"/>
                      <a:pt x="10338" y="7916"/>
                    </a:cubicBezTo>
                    <a:cubicBezTo>
                      <a:pt x="10580" y="7897"/>
                      <a:pt x="10819" y="7887"/>
                      <a:pt x="11055" y="7887"/>
                    </a:cubicBezTo>
                    <a:cubicBezTo>
                      <a:pt x="17950" y="7887"/>
                      <a:pt x="22140" y="15769"/>
                      <a:pt x="22140" y="15769"/>
                    </a:cubicBezTo>
                    <a:cubicBezTo>
                      <a:pt x="22140" y="15769"/>
                      <a:pt x="25642" y="7821"/>
                      <a:pt x="34016" y="7821"/>
                    </a:cubicBezTo>
                    <a:cubicBezTo>
                      <a:pt x="34535" y="7821"/>
                      <a:pt x="35071" y="7851"/>
                      <a:pt x="35627" y="7916"/>
                    </a:cubicBezTo>
                    <a:cubicBezTo>
                      <a:pt x="38600" y="8271"/>
                      <a:pt x="40863" y="9735"/>
                      <a:pt x="42593" y="11554"/>
                    </a:cubicBezTo>
                    <a:cubicBezTo>
                      <a:pt x="39850" y="4011"/>
                      <a:pt x="34032" y="1"/>
                      <a:pt x="25646" y="1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74" name="Google Shape;1174;p28">
            <a:hlinkClick r:id="rId3" action="ppaction://hlinksldjump"/>
          </p:cNvPr>
          <p:cNvSpPr/>
          <p:nvPr/>
        </p:nvSpPr>
        <p:spPr>
          <a:xfrm>
            <a:off x="7758611" y="418125"/>
            <a:ext cx="324000" cy="324000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FFFF"/>
              </a:solidFill>
            </a:endParaRPr>
          </a:p>
        </p:txBody>
      </p:sp>
      <p:sp>
        <p:nvSpPr>
          <p:cNvPr id="1175" name="Google Shape;1175;p28">
            <a:hlinkClick r:id="rId4" action="ppaction://hlinksldjump"/>
          </p:cNvPr>
          <p:cNvSpPr/>
          <p:nvPr/>
        </p:nvSpPr>
        <p:spPr>
          <a:xfrm>
            <a:off x="8116011" y="418125"/>
            <a:ext cx="324000" cy="324000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176" name="Google Shape;1176;p28"/>
          <p:cNvSpPr/>
          <p:nvPr/>
        </p:nvSpPr>
        <p:spPr>
          <a:xfrm>
            <a:off x="7825061" y="484575"/>
            <a:ext cx="191100" cy="191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28"/>
          <p:cNvSpPr/>
          <p:nvPr/>
        </p:nvSpPr>
        <p:spPr>
          <a:xfrm flipH="1">
            <a:off x="8182461" y="484575"/>
            <a:ext cx="191100" cy="191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Rounded Rectangle 209"/>
          <p:cNvSpPr/>
          <p:nvPr/>
        </p:nvSpPr>
        <p:spPr>
          <a:xfrm>
            <a:off x="1358013" y="663475"/>
            <a:ext cx="979043" cy="714703"/>
          </a:xfrm>
          <a:prstGeom prst="round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BT5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75586" y="550572"/>
            <a:ext cx="54993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ngày</a:t>
            </a:r>
            <a:r>
              <a:rPr lang="en-US" sz="2000" dirty="0"/>
              <a:t> </a:t>
            </a:r>
            <a:r>
              <a:rPr lang="en-US" sz="2000" dirty="0" err="1"/>
              <a:t>hội</a:t>
            </a:r>
            <a:r>
              <a:rPr lang="en-US" sz="2000" dirty="0"/>
              <a:t> </a:t>
            </a:r>
            <a:r>
              <a:rPr lang="en-US" sz="2000" dirty="0" err="1"/>
              <a:t>đấu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đầu</a:t>
            </a:r>
            <a:r>
              <a:rPr lang="en-US" sz="2000" dirty="0"/>
              <a:t> </a:t>
            </a:r>
            <a:r>
              <a:rPr lang="en-US" sz="2000" dirty="0" err="1"/>
              <a:t>xuân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10 </a:t>
            </a:r>
            <a:r>
              <a:rPr lang="en-US" sz="2000" dirty="0" err="1"/>
              <a:t>cặp</a:t>
            </a:r>
            <a:r>
              <a:rPr lang="en-US" sz="2000" dirty="0"/>
              <a:t> </a:t>
            </a:r>
            <a:r>
              <a:rPr lang="en-US" sz="2000" dirty="0" err="1"/>
              <a:t>đô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tham</a:t>
            </a:r>
            <a:r>
              <a:rPr lang="en-US" sz="2000" dirty="0"/>
              <a:t> </a:t>
            </a:r>
            <a:r>
              <a:rPr lang="en-US" sz="2000" dirty="0" err="1"/>
              <a:t>gia</a:t>
            </a:r>
            <a:r>
              <a:rPr lang="en-US" sz="2000" dirty="0"/>
              <a:t> </a:t>
            </a:r>
            <a:r>
              <a:rPr lang="en-US" sz="2000" dirty="0" err="1"/>
              <a:t>thi</a:t>
            </a:r>
            <a:r>
              <a:rPr lang="en-US" sz="2000" dirty="0"/>
              <a:t> </a:t>
            </a:r>
            <a:r>
              <a:rPr lang="en-US" sz="2000" dirty="0" err="1"/>
              <a:t>đấu</a:t>
            </a:r>
            <a:r>
              <a:rPr lang="en-US" sz="2000" dirty="0"/>
              <a:t>. </a:t>
            </a:r>
            <a:r>
              <a:rPr lang="en-US" sz="2000" dirty="0" err="1"/>
              <a:t>Hỏi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bao</a:t>
            </a:r>
            <a:r>
              <a:rPr lang="en-US" sz="2000" dirty="0"/>
              <a:t> </a:t>
            </a:r>
            <a:r>
              <a:rPr lang="en-US" sz="2000" dirty="0" err="1"/>
              <a:t>nhiêu</a:t>
            </a:r>
            <a:r>
              <a:rPr lang="en-US" sz="2000" dirty="0"/>
              <a:t> </a:t>
            </a:r>
            <a:r>
              <a:rPr lang="en-US" sz="2000" dirty="0" err="1"/>
              <a:t>đô</a:t>
            </a:r>
            <a:r>
              <a:rPr lang="en-US" sz="2000" dirty="0"/>
              <a:t> </a:t>
            </a:r>
            <a:r>
              <a:rPr lang="en-US" sz="2000" dirty="0" err="1"/>
              <a:t>vật</a:t>
            </a:r>
            <a:r>
              <a:rPr lang="en-US" sz="2000" dirty="0"/>
              <a:t> </a:t>
            </a:r>
            <a:r>
              <a:rPr lang="en-US" sz="2000" dirty="0" err="1"/>
              <a:t>tham</a:t>
            </a:r>
            <a:r>
              <a:rPr lang="en-US" sz="2000" dirty="0"/>
              <a:t> </a:t>
            </a:r>
            <a:r>
              <a:rPr lang="en-US" sz="2000" dirty="0" err="1"/>
              <a:t>gia</a:t>
            </a:r>
            <a:r>
              <a:rPr lang="en-US" sz="2000" dirty="0"/>
              <a:t> </a:t>
            </a:r>
            <a:r>
              <a:rPr lang="en-US" sz="2000" dirty="0" err="1"/>
              <a:t>thi</a:t>
            </a:r>
            <a:r>
              <a:rPr lang="en-US" sz="2000" dirty="0"/>
              <a:t> </a:t>
            </a:r>
            <a:r>
              <a:rPr lang="en-US" sz="2000" dirty="0" err="1"/>
              <a:t>đấu</a:t>
            </a:r>
            <a:r>
              <a:rPr lang="en-US" sz="2000" dirty="0"/>
              <a:t>?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4442057" y="1938033"/>
            <a:ext cx="1211937" cy="706012"/>
          </a:xfrm>
          <a:prstGeom prst="wedgeEllipseCallout">
            <a:avLst>
              <a:gd name="adj1" fmla="val -38193"/>
              <a:gd name="adj2" fmla="val 54902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 err="1" smtClean="0">
                <a:solidFill>
                  <a:srgbClr val="002060"/>
                </a:solidFill>
              </a:rPr>
              <a:t>Gợi</a:t>
            </a:r>
            <a:r>
              <a:rPr lang="en-US" sz="2000" b="1" i="1" dirty="0" smtClean="0">
                <a:solidFill>
                  <a:srgbClr val="002060"/>
                </a:solidFill>
              </a:rPr>
              <a:t> ý</a:t>
            </a:r>
            <a:endParaRPr lang="en-US" sz="2000" b="1" i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83546" y="2651487"/>
            <a:ext cx="54907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 smtClean="0"/>
              <a:t>Có </a:t>
            </a:r>
            <a:r>
              <a:rPr lang="vi-VN" sz="2000" dirty="0"/>
              <a:t>bao nhiêu cặp đô vật tham gia thi đấu?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 smtClean="0"/>
              <a:t>Mỗi </a:t>
            </a:r>
            <a:r>
              <a:rPr lang="vi-VN" sz="2000" dirty="0"/>
              <a:t>cặp đô vật có bao nhiêu đô vật?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000" dirty="0" smtClean="0"/>
              <a:t>Vậy </a:t>
            </a:r>
            <a:r>
              <a:rPr lang="vi-VN" sz="2000" dirty="0"/>
              <a:t>để tính được số đô vật tham gia thi đấu ta sử dụng phép tính nào?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9205">
            <a:off x="5815624" y="2140572"/>
            <a:ext cx="297884" cy="449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/>
      <p:bldP spid="3" grpId="0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Who's Who Gam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8888"/>
      </a:accent1>
      <a:accent2>
        <a:srgbClr val="CFD690"/>
      </a:accent2>
      <a:accent3>
        <a:srgbClr val="46AA9E"/>
      </a:accent3>
      <a:accent4>
        <a:srgbClr val="0B443D"/>
      </a:accent4>
      <a:accent5>
        <a:srgbClr val="F4EAD7"/>
      </a:accent5>
      <a:accent6>
        <a:srgbClr val="F8F4EC"/>
      </a:accent6>
      <a:hlink>
        <a:srgbClr val="CE71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1205</Words>
  <Application>Microsoft Office PowerPoint</Application>
  <PresentationFormat>On-screen Show (16:9)</PresentationFormat>
  <Paragraphs>350</Paragraphs>
  <Slides>27</Slides>
  <Notes>26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#9Slide02 Noi dung dai</vt:lpstr>
      <vt:lpstr>Calibri</vt:lpstr>
      <vt:lpstr>#9Slide02 Tieu de dai</vt:lpstr>
      <vt:lpstr>iCiel Cadena</vt:lpstr>
      <vt:lpstr>Arial</vt:lpstr>
      <vt:lpstr>Bangers</vt:lpstr>
      <vt:lpstr>Barlow Medium</vt:lpstr>
      <vt:lpstr>Barlow</vt:lpstr>
      <vt:lpstr>Sriracha</vt:lpstr>
      <vt:lpstr>Roboto Condensed Light</vt:lpstr>
      <vt:lpstr>Who's Who Game by Slidesgo</vt:lpstr>
      <vt:lpstr>Office Theme</vt:lpstr>
      <vt:lpstr>CHÀO MỪNG CẢ LỚP ĐẾN VỚI BÀI HỌC MỚI!</vt:lpstr>
      <vt:lpstr>PowerPoint Presentation</vt:lpstr>
      <vt:lpstr>KHỞI ĐỘNG</vt:lpstr>
      <vt:lpstr>LUYỆN TẬP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  <vt:lpstr>KHỞI ĐỘNG</vt:lpstr>
      <vt:lpstr>LUYỆN TẬP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Who's Who Game</dc:title>
  <dc:creator>User</dc:creator>
  <cp:lastModifiedBy>Microsoft account</cp:lastModifiedBy>
  <cp:revision>21</cp:revision>
  <dcterms:modified xsi:type="dcterms:W3CDTF">2022-07-21T10:27:19Z</dcterms:modified>
</cp:coreProperties>
</file>