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283" r:id="rId2"/>
    <p:sldId id="284" r:id="rId3"/>
    <p:sldId id="286" r:id="rId4"/>
    <p:sldId id="257" r:id="rId5"/>
    <p:sldId id="258" r:id="rId6"/>
    <p:sldId id="275" r:id="rId7"/>
    <p:sldId id="278" r:id="rId8"/>
    <p:sldId id="287" r:id="rId9"/>
    <p:sldId id="281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41" autoAdjust="0"/>
    <p:restoredTop sz="94660"/>
  </p:normalViewPr>
  <p:slideViewPr>
    <p:cSldViewPr>
      <p:cViewPr>
        <p:scale>
          <a:sx n="78" d="100"/>
          <a:sy n="78" d="100"/>
        </p:scale>
        <p:origin x="-1560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335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33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38C003-B52C-465F-A9A8-424279BBE3B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81000" y="2126343"/>
            <a:ext cx="90297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Ăn-chín-uống-sôi-Bảo-vệ-sức-khỏe-gia-đình-mùa-Covid-19-_StayHome-_WithMe-TodayTV-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6196F0-7060-41EC-AF46-F9D894FC1AF5}"/>
              </a:ext>
            </a:extLst>
          </p:cNvPr>
          <p:cNvSpPr txBox="1"/>
          <p:nvPr/>
        </p:nvSpPr>
        <p:spPr>
          <a:xfrm>
            <a:off x="564356" y="2439690"/>
            <a:ext cx="8015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</a:t>
            </a:r>
          </a:p>
          <a:p>
            <a:pPr algn="ctr"/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UỐNG HỢP LÍ</a:t>
            </a:r>
            <a:endParaRPr lang="vi-VN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59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9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2" y="660094"/>
            <a:ext cx="8505937" cy="132080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97608"/>
            <a:ext cx="8991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3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50"/>
            <a:ext cx="9144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1757362" y="671252"/>
            <a:ext cx="5150644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0596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-hát-rau-bài-hát-của-rau-Vegetable-Song-Kids-Tv-Channel-Vietnam-nhac-thieu-nhi-hay-nhất-YouTube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8915400" cy="6781800"/>
          </a:xfrm>
        </p:spPr>
      </p:pic>
    </p:spTree>
    <p:extLst>
      <p:ext uri="{BB962C8B-B14F-4D97-AF65-F5344CB8AC3E}">
        <p14:creationId xmlns:p14="http://schemas.microsoft.com/office/powerpoint/2010/main" val="62462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647270" y="-66675"/>
            <a:ext cx="888963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\Downloads\anh 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84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490&quot;&gt;&lt;/object&gt;&lt;object type=&quot;2&quot; unique_id=&quot;10491&quot;&gt;&lt;object type=&quot;3&quot; unique_id=&quot;10492&quot;&gt;&lt;property id=&quot;20148&quot; value=&quot;5&quot;/&gt;&lt;property id=&quot;20300&quot; value=&quot;Slide 4&quot;/&gt;&lt;property id=&quot;20307&quot; value=&quot;257&quot;/&gt;&lt;/object&gt;&lt;object type=&quot;3&quot; unique_id=&quot;10493&quot;&gt;&lt;property id=&quot;20148&quot; value=&quot;5&quot;/&gt;&lt;property id=&quot;20300&quot; value=&quot;Slide 5&quot;/&gt;&lt;property id=&quot;20307&quot; value=&quot;258&quot;/&gt;&lt;/object&gt;&lt;object type=&quot;3&quot; unique_id=&quot;10569&quot;&gt;&lt;property id=&quot;20148&quot; value=&quot;5&quot;/&gt;&lt;property id=&quot;20300&quot; value=&quot;Slide 6 - &amp;quot;Hoạt động 2: Chơi trò chơi chọn thực phẩm tốt cho bữa ăn.&amp;quot;&quot;/&gt;&lt;property id=&quot;20307&quot; value=&quot;275&quot;/&gt;&lt;/object&gt;&lt;object type=&quot;3&quot; unique_id=&quot;10572&quot;&gt;&lt;property id=&quot;20148&quot; value=&quot;5&quot;/&gt;&lt;property id=&quot;20300&quot; value=&quot;Slide 7&quot;/&gt;&lt;property id=&quot;20307&quot; value=&quot;278&quot;/&gt;&lt;/object&gt;&lt;object type=&quot;3&quot; unique_id=&quot;10575&quot;&gt;&lt;property id=&quot;20148&quot; value=&quot;5&quot;/&gt;&lt;property id=&quot;20300&quot; value=&quot;Slide 9&quot;/&gt;&lt;property id=&quot;20307&quot; value=&quot;281&quot;/&gt;&lt;/object&gt;&lt;object type=&quot;3&quot; unique_id=&quot;10650&quot;&gt;&lt;property id=&quot;20148&quot; value=&quot;5&quot;/&gt;&lt;property id=&quot;20300&quot; value=&quot;Slide 1&quot;/&gt;&lt;property id=&quot;20307&quot; value=&quot;283&quot;/&gt;&lt;/object&gt;&lt;object type=&quot;3&quot; unique_id=&quot;10748&quot;&gt;&lt;property id=&quot;20148&quot; value=&quot;5&quot;/&gt;&lt;property id=&quot;20300&quot; value=&quot;Slide 2&quot;/&gt;&lt;property id=&quot;20307&quot; value=&quot;284&quot;/&gt;&lt;/object&gt;&lt;object type=&quot;3&quot; unique_id=&quot;10749&quot;&gt;&lt;property id=&quot;20148&quot; value=&quot;5&quot;/&gt;&lt;property id=&quot;20300&quot; value=&quot;Slide 3&quot;/&gt;&lt;property id=&quot;20307&quot; value=&quot;286&quot;/&gt;&lt;/object&gt;&lt;object type=&quot;3&quot; unique_id=&quot;10816&quot;&gt;&lt;property id=&quot;20148&quot; value=&quot;5&quot;/&gt;&lt;property id=&quot;20300&quot; value=&quot;Slide 8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133</TotalTime>
  <Words>59</Words>
  <Application>Microsoft Office PowerPoint</Application>
  <PresentationFormat>On-screen Show (4:3)</PresentationFormat>
  <Paragraphs>9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Chơi trò chơi chọn thực phẩm tốt cho bữa ăn.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AD</cp:lastModifiedBy>
  <cp:revision>13</cp:revision>
  <dcterms:created xsi:type="dcterms:W3CDTF">2020-08-23T07:56:56Z</dcterms:created>
  <dcterms:modified xsi:type="dcterms:W3CDTF">2020-08-26T08:57:51Z</dcterms:modified>
</cp:coreProperties>
</file>