
<file path=[Content_Types].xml><?xml version="1.0" encoding="utf-8"?>
<Types xmlns="http://schemas.openxmlformats.org/package/2006/content-types">
  <Default Extension="jpeg" ContentType="image/jpeg"/>
  <Default Extension="JPG" ContentType="image/.jpg"/>
  <Default Extension="wav" ContentType="audio/x-wav"/>
  <Default Extension="png" ContentType="image/png"/>
  <Default Extension="wdp" ContentType="image/vnd.ms-photo"/>
  <Default Extension="mp3" ContentType="audio/mp3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media/image1.svg" ContentType="image/svg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heme/theme1.xml" ContentType="application/vnd.openxmlformats-officedocument.theme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58" r:id="rId3"/>
    <p:sldMasterId id="2147483670" r:id="rId4"/>
  </p:sldMasterIdLst>
  <p:notesMasterIdLst>
    <p:notesMasterId r:id="rId6"/>
  </p:notesMasterIdLst>
  <p:sldIdLst>
    <p:sldId id="256" r:id="rId5"/>
    <p:sldId id="2659" r:id="rId7"/>
    <p:sldId id="260" r:id="rId8"/>
    <p:sldId id="322" r:id="rId9"/>
    <p:sldId id="340" r:id="rId10"/>
    <p:sldId id="341" r:id="rId11"/>
    <p:sldId id="306" r:id="rId12"/>
    <p:sldId id="258" r:id="rId13"/>
    <p:sldId id="2660" r:id="rId14"/>
    <p:sldId id="2652" r:id="rId15"/>
    <p:sldId id="2661" r:id="rId16"/>
    <p:sldId id="2662" r:id="rId17"/>
    <p:sldId id="2663" r:id="rId18"/>
    <p:sldId id="2658" r:id="rId19"/>
    <p:sldId id="273" r:id="rId20"/>
    <p:sldId id="267" r:id="rId21"/>
    <p:sldId id="315" r:id="rId22"/>
    <p:sldId id="316" r:id="rId23"/>
    <p:sldId id="277" r:id="rId24"/>
    <p:sldId id="284" r:id="rId2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>
      <p:cViewPr varScale="1">
        <p:scale>
          <a:sx n="67" d="100"/>
          <a:sy n="67" d="100"/>
        </p:scale>
        <p:origin x="896" y="4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4.xml"/><Relationship Id="rId8" Type="http://schemas.openxmlformats.org/officeDocument/2006/relationships/slide" Target="slides/slide3.xml"/><Relationship Id="rId7" Type="http://schemas.openxmlformats.org/officeDocument/2006/relationships/slide" Target="slides/slide2.xml"/><Relationship Id="rId6" Type="http://schemas.openxmlformats.org/officeDocument/2006/relationships/notesMaster" Target="notesMasters/notesMaster1.xml"/><Relationship Id="rId5" Type="http://schemas.openxmlformats.org/officeDocument/2006/relationships/slide" Target="slides/slide1.xml"/><Relationship Id="rId4" Type="http://schemas.openxmlformats.org/officeDocument/2006/relationships/slideMaster" Target="slideMasters/slideMaster3.xml"/><Relationship Id="rId3" Type="http://schemas.openxmlformats.org/officeDocument/2006/relationships/slideMaster" Target="slideMasters/slideMaster2.xml"/><Relationship Id="rId28" Type="http://schemas.openxmlformats.org/officeDocument/2006/relationships/tableStyles" Target="tableStyles.xml"/><Relationship Id="rId27" Type="http://schemas.openxmlformats.org/officeDocument/2006/relationships/viewProps" Target="viewProps.xml"/><Relationship Id="rId26" Type="http://schemas.openxmlformats.org/officeDocument/2006/relationships/presProps" Target="presProps.xml"/><Relationship Id="rId25" Type="http://schemas.openxmlformats.org/officeDocument/2006/relationships/slide" Target="slides/slide20.xml"/><Relationship Id="rId24" Type="http://schemas.openxmlformats.org/officeDocument/2006/relationships/slide" Target="slides/slide19.xml"/><Relationship Id="rId23" Type="http://schemas.openxmlformats.org/officeDocument/2006/relationships/slide" Target="slides/slide18.xml"/><Relationship Id="rId22" Type="http://schemas.openxmlformats.org/officeDocument/2006/relationships/slide" Target="slides/slide17.xml"/><Relationship Id="rId21" Type="http://schemas.openxmlformats.org/officeDocument/2006/relationships/slide" Target="slides/slide16.xml"/><Relationship Id="rId20" Type="http://schemas.openxmlformats.org/officeDocument/2006/relationships/slide" Target="slides/slide15.xml"/><Relationship Id="rId2" Type="http://schemas.openxmlformats.org/officeDocument/2006/relationships/theme" Target="theme/theme1.xml"/><Relationship Id="rId19" Type="http://schemas.openxmlformats.org/officeDocument/2006/relationships/slide" Target="slides/slide14.xml"/><Relationship Id="rId18" Type="http://schemas.openxmlformats.org/officeDocument/2006/relationships/slide" Target="slides/slide13.xml"/><Relationship Id="rId17" Type="http://schemas.openxmlformats.org/officeDocument/2006/relationships/slide" Target="slides/slide12.xml"/><Relationship Id="rId16" Type="http://schemas.openxmlformats.org/officeDocument/2006/relationships/slide" Target="slides/slide11.xml"/><Relationship Id="rId15" Type="http://schemas.openxmlformats.org/officeDocument/2006/relationships/slide" Target="slides/slide10.xml"/><Relationship Id="rId14" Type="http://schemas.openxmlformats.org/officeDocument/2006/relationships/slide" Target="slides/slide9.xml"/><Relationship Id="rId13" Type="http://schemas.openxmlformats.org/officeDocument/2006/relationships/slide" Target="slides/slide8.xml"/><Relationship Id="rId12" Type="http://schemas.openxmlformats.org/officeDocument/2006/relationships/slide" Target="slides/slide7.xml"/><Relationship Id="rId11" Type="http://schemas.openxmlformats.org/officeDocument/2006/relationships/slide" Target="slides/slide6.xml"/><Relationship Id="rId10" Type="http://schemas.openxmlformats.org/officeDocument/2006/relationships/slide" Target="slides/slide5.xml"/><Relationship Id="rId1" Type="http://schemas.openxmlformats.org/officeDocument/2006/relationships/slideMaster" Target="slideMasters/slide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6509668-41C9-4A90-AAF0-6E1DCA03BCC8}" type="datetimeFigureOut">
              <a:rPr lang="en-US" smtClean="0"/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576C496-7AF6-4768-BF52-A27F40727698}" type="slidenum">
              <a:rPr lang="en-US" smtClean="0"/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2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3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4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5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6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7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8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9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0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7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8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9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0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PhAnim="0" showMasterSp="0">
  <p:cSld>
    <p:spTree>
      <p:nvGrpSpPr>
        <p:cNvPr id="1" name="Shape 1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0" name="Google Shape;1350;g12190f87056_0_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1" name="Google Shape;1351;g12190f87056_0_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PhAnim="0" showMasterSp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PhAnim="0" showMasterSp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PhAnim="0" showMasterSp="0">
  <p:cSld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g1141aa6e17f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7" name="Google Shape;807;g1141aa6e17f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PhAnim="0" showMasterSp="0">
  <p:cSld>
    <p:spTree>
      <p:nvGrpSpPr>
        <p:cNvPr id="1" name="Shape 2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7" name="Google Shape;2067;g1141aa6e17f_0_1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68" name="Google Shape;2068;g1141aa6e17f_0_1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PhAnim="0" showMasterSp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PhAnim="0" showMasterSp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PhAnim="0" showMasterSp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PhAnim="0" showMasterSp="0">
  <p:cSld>
    <p:spTree>
      <p:nvGrpSpPr>
        <p:cNvPr id="1" name="Shape 2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3" name="Google Shape;2673;g1141aa6e17f_0_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74" name="Google Shape;2674;g1141aa6e17f_0_8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PhAnim="0" showMasterSp="0">
  <p:cSld>
    <p:spTree>
      <p:nvGrpSpPr>
        <p:cNvPr id="1" name="Shape 37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5" name="Google Shape;3795;g11837281d00_0_36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96" name="Google Shape;3796;g11837281d00_0_36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PhAnim="0" showMasterSp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PhAnim="0" showMasterSp="0">
  <p:cSld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g1141aa6e17f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7" name="Google Shape;807;g1141aa6e17f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B93E0C76-EDF6-4307-A2F0-7DD77B98547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PhAnim="0" showMasterSp="0">
  <p:cSld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g1141aa6e17f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7" name="Google Shape;807;g1141aa6e17f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PhAnim="0" showMasterSp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PhAnim="0" showMasterSp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PhAnim="0" showMasterSp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PhAnim="0" showMasterSp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matchingName="Section header">
  <p:cSld name="Section header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" name="Google Shape;29;p3"/>
          <p:cNvSpPr txBox="1">
            <a:spLocks noGrp="1"/>
          </p:cNvSpPr>
          <p:nvPr>
            <p:ph type="title"/>
          </p:nvPr>
        </p:nvSpPr>
        <p:spPr>
          <a:xfrm>
            <a:off x="3750400" y="3085400"/>
            <a:ext cx="469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8000">
                <a:solidFill>
                  <a:schemeClr val="accen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/>
        </p:txBody>
      </p:sp>
      <p:sp>
        <p:nvSpPr>
          <p:cNvPr id="30" name="Google Shape;30;p3"/>
          <p:cNvSpPr txBox="1">
            <a:spLocks noGrp="1"/>
          </p:cNvSpPr>
          <p:nvPr>
            <p:ph type="title" idx="2" hasCustomPrompt="1"/>
          </p:nvPr>
        </p:nvSpPr>
        <p:spPr>
          <a:xfrm>
            <a:off x="5261400" y="1963000"/>
            <a:ext cx="1669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1" name="Google Shape;31;p3"/>
          <p:cNvSpPr txBox="1">
            <a:spLocks noGrp="1"/>
          </p:cNvSpPr>
          <p:nvPr>
            <p:ph type="subTitle" idx="1"/>
          </p:nvPr>
        </p:nvSpPr>
        <p:spPr>
          <a:xfrm>
            <a:off x="3750400" y="4207800"/>
            <a:ext cx="4691200" cy="6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32" name="Google Shape;32;p3"/>
          <p:cNvGrpSpPr/>
          <p:nvPr/>
        </p:nvGrpSpPr>
        <p:grpSpPr>
          <a:xfrm>
            <a:off x="330510" y="463642"/>
            <a:ext cx="11207257" cy="5999825"/>
            <a:chOff x="247882" y="347731"/>
            <a:chExt cx="8405443" cy="4499869"/>
          </a:xfrm>
        </p:grpSpPr>
        <p:grpSp>
          <p:nvGrpSpPr>
            <p:cNvPr id="33" name="Google Shape;33;p3"/>
            <p:cNvGrpSpPr/>
            <p:nvPr/>
          </p:nvGrpSpPr>
          <p:grpSpPr>
            <a:xfrm rot="-1987557">
              <a:off x="470599" y="4124428"/>
              <a:ext cx="484992" cy="642897"/>
              <a:chOff x="477400" y="383100"/>
              <a:chExt cx="484975" cy="642875"/>
            </a:xfrm>
          </p:grpSpPr>
          <p:sp>
            <p:nvSpPr>
              <p:cNvPr id="34" name="Google Shape;34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 panose="020B0604020202020204"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5" name="Google Shape;35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 panose="020B0604020202020204"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36" name="Google Shape;36;p3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37" name="Google Shape;37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 panose="020B0604020202020204"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" name="Google Shape;38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 panose="020B0604020202020204"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39" name="Google Shape;39;p3"/>
            <p:cNvGrpSpPr/>
            <p:nvPr/>
          </p:nvGrpSpPr>
          <p:grpSpPr>
            <a:xfrm rot="-1203388">
              <a:off x="287340" y="387277"/>
              <a:ext cx="280073" cy="279635"/>
              <a:chOff x="1527250" y="3032100"/>
              <a:chExt cx="239825" cy="239450"/>
            </a:xfrm>
          </p:grpSpPr>
          <p:sp>
            <p:nvSpPr>
              <p:cNvPr id="40" name="Google Shape;40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 panose="020B0604020202020204"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1" name="Google Shape;41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 panose="020B0604020202020204"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2" name="Google Shape;42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 panose="020B0604020202020204"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3" name="Google Shape;43;p3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44;p3"/>
            <p:cNvSpPr/>
            <p:nvPr/>
          </p:nvSpPr>
          <p:spPr>
            <a:xfrm rot="-10187223">
              <a:off x="6381453" y="4347753"/>
              <a:ext cx="358997" cy="40867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5" name="Google Shape;45;p3"/>
            <p:cNvGrpSpPr/>
            <p:nvPr/>
          </p:nvGrpSpPr>
          <p:grpSpPr>
            <a:xfrm rot="-6152559">
              <a:off x="5472890" y="399583"/>
              <a:ext cx="280060" cy="279622"/>
              <a:chOff x="1527250" y="3032100"/>
              <a:chExt cx="239825" cy="239450"/>
            </a:xfrm>
          </p:grpSpPr>
          <p:sp>
            <p:nvSpPr>
              <p:cNvPr id="46" name="Google Shape;46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 panose="020B0604020202020204"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7" name="Google Shape;47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 panose="020B0604020202020204"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8" name="Google Shape;48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 panose="020B0604020202020204"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9" name="Google Shape;49;p3"/>
            <p:cNvSpPr/>
            <p:nvPr/>
          </p:nvSpPr>
          <p:spPr>
            <a:xfrm rot="-3029405">
              <a:off x="3150000" y="446685"/>
              <a:ext cx="221821" cy="219771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 showMasterSp="0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E3B5F3-BE92-4EF9-91A2-CD4E3ACA60A0}" type="datetimeFigureOut">
              <a:rPr lang="en-US" smtClean="0"/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0EC0A4-64FE-4C07-A9B6-F81E00B6027F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 showMasterSp="0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E3B5F3-BE92-4EF9-91A2-CD4E3ACA60A0}" type="datetimeFigureOut">
              <a:rPr lang="en-US" smtClean="0"/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0EC0A4-64FE-4C07-A9B6-F81E00B6027F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 showMasterSp="0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E3B5F3-BE92-4EF9-91A2-CD4E3ACA60A0}" type="datetimeFigureOut">
              <a:rPr lang="en-US" smtClean="0"/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0EC0A4-64FE-4C07-A9B6-F81E00B6027F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 showMasterSp="0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E3B5F3-BE92-4EF9-91A2-CD4E3ACA60A0}" type="datetimeFigureOut">
              <a:rPr lang="en-US" smtClean="0"/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0EC0A4-64FE-4C07-A9B6-F81E00B6027F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 showMasterSp="0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E3B5F3-BE92-4EF9-91A2-CD4E3ACA60A0}" type="datetimeFigureOut">
              <a:rPr lang="en-US" smtClean="0"/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0EC0A4-64FE-4C07-A9B6-F81E00B6027F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 showMasterSp="0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E3B5F3-BE92-4EF9-91A2-CD4E3ACA60A0}" type="datetimeFigureOut">
              <a:rPr lang="en-US" smtClean="0"/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0EC0A4-64FE-4C07-A9B6-F81E00B6027F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 showMasterSp="0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E3B5F3-BE92-4EF9-91A2-CD4E3ACA60A0}" type="datetimeFigureOut">
              <a:rPr lang="en-US" smtClean="0"/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0EC0A4-64FE-4C07-A9B6-F81E00B6027F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 showMasterSp="0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E3B5F3-BE92-4EF9-91A2-CD4E3ACA60A0}" type="datetimeFigureOut">
              <a:rPr lang="en-US" smtClean="0"/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0EC0A4-64FE-4C07-A9B6-F81E00B6027F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 showMasterSp="0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E3B5F3-BE92-4EF9-91A2-CD4E3ACA60A0}" type="datetimeFigureOut">
              <a:rPr lang="en-US" smtClean="0"/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0EC0A4-64FE-4C07-A9B6-F81E00B6027F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 showMasterSp="0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E3B5F3-BE92-4EF9-91A2-CD4E3ACA60A0}" type="datetimeFigureOut">
              <a:rPr lang="en-US" smtClean="0"/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0EC0A4-64FE-4C07-A9B6-F81E00B6027F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matchingName="Title only">
  <p:cSld name="Title only"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Google Shape;95;p6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96" name="Google Shape;96;p6"/>
          <p:cNvGrpSpPr/>
          <p:nvPr/>
        </p:nvGrpSpPr>
        <p:grpSpPr>
          <a:xfrm rot="-1203274">
            <a:off x="279502" y="545537"/>
            <a:ext cx="679044" cy="677963"/>
            <a:chOff x="1527250" y="3032100"/>
            <a:chExt cx="239825" cy="239450"/>
          </a:xfrm>
        </p:grpSpPr>
        <p:sp>
          <p:nvSpPr>
            <p:cNvPr id="97" name="Google Shape;97;p6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" name="Google Shape;98;p6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" name="Google Shape;99;p6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00" name="Google Shape;100;p6"/>
          <p:cNvSpPr/>
          <p:nvPr/>
        </p:nvSpPr>
        <p:spPr>
          <a:xfrm>
            <a:off x="11615567" y="1915801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01" name="Google Shape;101;p6"/>
          <p:cNvSpPr/>
          <p:nvPr/>
        </p:nvSpPr>
        <p:spPr>
          <a:xfrm rot="973919">
            <a:off x="842077" y="6328402"/>
            <a:ext cx="217444" cy="411471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02" name="Google Shape;102;p6"/>
          <p:cNvSpPr/>
          <p:nvPr/>
        </p:nvSpPr>
        <p:spPr>
          <a:xfrm rot="3560365">
            <a:off x="11029329" y="5790270"/>
            <a:ext cx="708663" cy="806735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03" name="Google Shape;103;p6"/>
          <p:cNvGrpSpPr/>
          <p:nvPr/>
        </p:nvGrpSpPr>
        <p:grpSpPr>
          <a:xfrm rot="4024561">
            <a:off x="10166460" y="6132726"/>
            <a:ext cx="255723" cy="405692"/>
            <a:chOff x="7707175" y="1074324"/>
            <a:chExt cx="191796" cy="304277"/>
          </a:xfrm>
        </p:grpSpPr>
        <p:sp>
          <p:nvSpPr>
            <p:cNvPr id="104" name="Google Shape;104;p6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" name="Google Shape;105;p6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06" name="Google Shape;106;p6"/>
          <p:cNvGrpSpPr/>
          <p:nvPr/>
        </p:nvGrpSpPr>
        <p:grpSpPr>
          <a:xfrm rot="-1215480">
            <a:off x="11087368" y="521470"/>
            <a:ext cx="592571" cy="726069"/>
            <a:chOff x="8331913" y="266838"/>
            <a:chExt cx="444875" cy="545100"/>
          </a:xfrm>
        </p:grpSpPr>
        <p:sp>
          <p:nvSpPr>
            <p:cNvPr id="107" name="Google Shape;107;p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" name="Google Shape;108;p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09" name="Google Shape;109;p6"/>
          <p:cNvGrpSpPr/>
          <p:nvPr/>
        </p:nvGrpSpPr>
        <p:grpSpPr>
          <a:xfrm rot="-1131748">
            <a:off x="256690" y="5397670"/>
            <a:ext cx="570033" cy="755628"/>
            <a:chOff x="477400" y="383100"/>
            <a:chExt cx="484975" cy="642875"/>
          </a:xfrm>
        </p:grpSpPr>
        <p:sp>
          <p:nvSpPr>
            <p:cNvPr id="110" name="Google Shape;110;p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" name="Google Shape;111;p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12" name="Google Shape;112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 showMasterSp="0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E3B5F3-BE92-4EF9-91A2-CD4E3ACA60A0}" type="datetimeFigureOut">
              <a:rPr lang="en-US" smtClean="0"/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0EC0A4-64FE-4C07-A9B6-F81E00B6027F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matchingName="Title slid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5400" y="-23381"/>
            <a:ext cx="12202800" cy="6904764"/>
            <a:chOff x="-4050" y="6075"/>
            <a:chExt cx="9152100" cy="5143596"/>
          </a:xfrm>
        </p:grpSpPr>
        <p:grpSp>
          <p:nvGrpSpPr>
            <p:cNvPr id="10" name="Google Shape;10;p2"/>
            <p:cNvGrpSpPr/>
            <p:nvPr/>
          </p:nvGrpSpPr>
          <p:grpSpPr>
            <a:xfrm>
              <a:off x="-4050" y="316500"/>
              <a:ext cx="9152100" cy="4510500"/>
              <a:chOff x="-4050" y="316500"/>
              <a:chExt cx="9152100" cy="4510500"/>
            </a:xfrm>
          </p:grpSpPr>
          <p:cxnSp>
            <p:nvCxnSpPr>
              <p:cNvPr id="11" name="Google Shape;11;p2"/>
              <p:cNvCxnSpPr/>
              <p:nvPr/>
            </p:nvCxnSpPr>
            <p:spPr>
              <a:xfrm>
                <a:off x="-4050" y="316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" name="Google Shape;12;p2"/>
              <p:cNvCxnSpPr/>
              <p:nvPr/>
            </p:nvCxnSpPr>
            <p:spPr>
              <a:xfrm>
                <a:off x="-4050" y="692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" name="Google Shape;13;p2"/>
              <p:cNvCxnSpPr/>
              <p:nvPr/>
            </p:nvCxnSpPr>
            <p:spPr>
              <a:xfrm>
                <a:off x="-4050" y="1068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" name="Google Shape;14;p2"/>
              <p:cNvCxnSpPr/>
              <p:nvPr/>
            </p:nvCxnSpPr>
            <p:spPr>
              <a:xfrm>
                <a:off x="-4050" y="1444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" name="Google Shape;15;p2"/>
              <p:cNvCxnSpPr/>
              <p:nvPr/>
            </p:nvCxnSpPr>
            <p:spPr>
              <a:xfrm>
                <a:off x="-4050" y="1820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" name="Google Shape;16;p2"/>
              <p:cNvCxnSpPr/>
              <p:nvPr/>
            </p:nvCxnSpPr>
            <p:spPr>
              <a:xfrm>
                <a:off x="-4050" y="21958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" name="Google Shape;17;p2"/>
              <p:cNvCxnSpPr/>
              <p:nvPr/>
            </p:nvCxnSpPr>
            <p:spPr>
              <a:xfrm>
                <a:off x="-4050" y="25717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8" name="Google Shape;18;p2"/>
              <p:cNvCxnSpPr/>
              <p:nvPr/>
            </p:nvCxnSpPr>
            <p:spPr>
              <a:xfrm>
                <a:off x="-4050" y="29476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9" name="Google Shape;19;p2"/>
              <p:cNvCxnSpPr/>
              <p:nvPr/>
            </p:nvCxnSpPr>
            <p:spPr>
              <a:xfrm>
                <a:off x="-4050" y="3323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" name="Google Shape;20;p2"/>
              <p:cNvCxnSpPr/>
              <p:nvPr/>
            </p:nvCxnSpPr>
            <p:spPr>
              <a:xfrm>
                <a:off x="-4050" y="3699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1" name="Google Shape;21;p2"/>
              <p:cNvCxnSpPr/>
              <p:nvPr/>
            </p:nvCxnSpPr>
            <p:spPr>
              <a:xfrm>
                <a:off x="-4050" y="4075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" name="Google Shape;22;p2"/>
              <p:cNvCxnSpPr/>
              <p:nvPr/>
            </p:nvCxnSpPr>
            <p:spPr>
              <a:xfrm>
                <a:off x="-4050" y="4451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" name="Google Shape;23;p2"/>
              <p:cNvCxnSpPr/>
              <p:nvPr/>
            </p:nvCxnSpPr>
            <p:spPr>
              <a:xfrm>
                <a:off x="-4050" y="4827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24" name="Google Shape;24;p2"/>
            <p:cNvCxnSpPr/>
            <p:nvPr/>
          </p:nvCxnSpPr>
          <p:spPr>
            <a:xfrm rot="5400000">
              <a:off x="2324850" y="256597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" name="Google Shape;25;p2"/>
            <p:cNvCxnSpPr/>
            <p:nvPr/>
          </p:nvCxnSpPr>
          <p:spPr>
            <a:xfrm rot="5400000">
              <a:off x="1948975" y="256701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" name="Google Shape;26;p2"/>
            <p:cNvCxnSpPr/>
            <p:nvPr/>
          </p:nvCxnSpPr>
          <p:spPr>
            <a:xfrm rot="5400000">
              <a:off x="1573100" y="256804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" name="Google Shape;27;p2"/>
            <p:cNvCxnSpPr/>
            <p:nvPr/>
          </p:nvCxnSpPr>
          <p:spPr>
            <a:xfrm rot="5400000">
              <a:off x="1197225" y="256907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" name="Google Shape;28;p2"/>
            <p:cNvCxnSpPr/>
            <p:nvPr/>
          </p:nvCxnSpPr>
          <p:spPr>
            <a:xfrm rot="5400000">
              <a:off x="821350" y="257011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" name="Google Shape;29;p2"/>
            <p:cNvCxnSpPr/>
            <p:nvPr/>
          </p:nvCxnSpPr>
          <p:spPr>
            <a:xfrm rot="5400000">
              <a:off x="445475" y="257114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" name="Google Shape;30;p2"/>
            <p:cNvCxnSpPr/>
            <p:nvPr/>
          </p:nvCxnSpPr>
          <p:spPr>
            <a:xfrm rot="5400000">
              <a:off x="69600" y="257218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" name="Google Shape;31;p2"/>
            <p:cNvCxnSpPr/>
            <p:nvPr/>
          </p:nvCxnSpPr>
          <p:spPr>
            <a:xfrm rot="5400000">
              <a:off x="-306275" y="257321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" name="Google Shape;32;p2"/>
            <p:cNvCxnSpPr/>
            <p:nvPr/>
          </p:nvCxnSpPr>
          <p:spPr>
            <a:xfrm rot="5400000">
              <a:off x="-682150" y="257425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" name="Google Shape;33;p2"/>
            <p:cNvCxnSpPr/>
            <p:nvPr/>
          </p:nvCxnSpPr>
          <p:spPr>
            <a:xfrm rot="5400000">
              <a:off x="-1058025" y="257528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" name="Google Shape;34;p2"/>
            <p:cNvCxnSpPr/>
            <p:nvPr/>
          </p:nvCxnSpPr>
          <p:spPr>
            <a:xfrm rot="5400000">
              <a:off x="-1433900" y="257632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" name="Google Shape;35;p2"/>
            <p:cNvCxnSpPr/>
            <p:nvPr/>
          </p:nvCxnSpPr>
          <p:spPr>
            <a:xfrm rot="5400000">
              <a:off x="-1809775" y="257735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" name="Google Shape;36;p2"/>
            <p:cNvCxnSpPr/>
            <p:nvPr/>
          </p:nvCxnSpPr>
          <p:spPr>
            <a:xfrm rot="5400000">
              <a:off x="-2185650" y="257839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7" name="Google Shape;37;p2"/>
            <p:cNvCxnSpPr/>
            <p:nvPr/>
          </p:nvCxnSpPr>
          <p:spPr>
            <a:xfrm rot="5400000">
              <a:off x="6461425" y="257942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" name="Google Shape;38;p2"/>
            <p:cNvCxnSpPr/>
            <p:nvPr/>
          </p:nvCxnSpPr>
          <p:spPr>
            <a:xfrm rot="5400000">
              <a:off x="6085550" y="258046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" name="Google Shape;39;p2"/>
            <p:cNvCxnSpPr/>
            <p:nvPr/>
          </p:nvCxnSpPr>
          <p:spPr>
            <a:xfrm rot="5400000">
              <a:off x="5709675" y="258149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" name="Google Shape;40;p2"/>
            <p:cNvCxnSpPr/>
            <p:nvPr/>
          </p:nvCxnSpPr>
          <p:spPr>
            <a:xfrm rot="5400000">
              <a:off x="5333800" y="258252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" name="Google Shape;41;p2"/>
            <p:cNvCxnSpPr/>
            <p:nvPr/>
          </p:nvCxnSpPr>
          <p:spPr>
            <a:xfrm rot="5400000">
              <a:off x="4957925" y="258356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2" name="Google Shape;42;p2"/>
            <p:cNvCxnSpPr/>
            <p:nvPr/>
          </p:nvCxnSpPr>
          <p:spPr>
            <a:xfrm rot="5400000">
              <a:off x="4582050" y="258459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3" name="Google Shape;43;p2"/>
            <p:cNvCxnSpPr/>
            <p:nvPr/>
          </p:nvCxnSpPr>
          <p:spPr>
            <a:xfrm rot="5400000">
              <a:off x="4206175" y="258563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" name="Google Shape;44;p2"/>
            <p:cNvCxnSpPr/>
            <p:nvPr/>
          </p:nvCxnSpPr>
          <p:spPr>
            <a:xfrm rot="5400000">
              <a:off x="3830300" y="258666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" name="Google Shape;45;p2"/>
            <p:cNvCxnSpPr/>
            <p:nvPr/>
          </p:nvCxnSpPr>
          <p:spPr>
            <a:xfrm rot="5400000">
              <a:off x="3454425" y="258770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" name="Google Shape;46;p2"/>
            <p:cNvCxnSpPr/>
            <p:nvPr/>
          </p:nvCxnSpPr>
          <p:spPr>
            <a:xfrm rot="5400000">
              <a:off x="3078550" y="258873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" name="Google Shape;47;p2"/>
            <p:cNvCxnSpPr/>
            <p:nvPr/>
          </p:nvCxnSpPr>
          <p:spPr>
            <a:xfrm rot="5400000">
              <a:off x="2702675" y="258977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48" name="Google Shape;48;p2"/>
          <p:cNvGrpSpPr/>
          <p:nvPr/>
        </p:nvGrpSpPr>
        <p:grpSpPr>
          <a:xfrm>
            <a:off x="1706600" y="1519013"/>
            <a:ext cx="8778800" cy="4651339"/>
            <a:chOff x="1279950" y="824632"/>
            <a:chExt cx="6584100" cy="3648300"/>
          </a:xfrm>
        </p:grpSpPr>
        <p:sp>
          <p:nvSpPr>
            <p:cNvPr id="49" name="Google Shape;49;p2"/>
            <p:cNvSpPr/>
            <p:nvPr/>
          </p:nvSpPr>
          <p:spPr>
            <a:xfrm>
              <a:off x="1279950" y="824632"/>
              <a:ext cx="6584100" cy="3648300"/>
            </a:xfrm>
            <a:prstGeom prst="rect">
              <a:avLst/>
            </a:prstGeom>
            <a:solidFill>
              <a:srgbClr val="19F5C1"/>
            </a:solidFill>
            <a:ln w="2857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123825" dir="3240000" algn="bl" rotWithShape="0">
                <a:srgbClr val="000000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552200" y="1157094"/>
              <a:ext cx="6039600" cy="2497500"/>
            </a:xfrm>
            <a:prstGeom prst="rect">
              <a:avLst/>
            </a:prstGeom>
            <a:solidFill>
              <a:schemeClr val="accent4"/>
            </a:solidFill>
            <a:ln w="2857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1" name="Google Shape;51;p2"/>
          <p:cNvSpPr txBox="1">
            <a:spLocks noGrp="1"/>
          </p:cNvSpPr>
          <p:nvPr>
            <p:ph type="ctrTitle"/>
          </p:nvPr>
        </p:nvSpPr>
        <p:spPr>
          <a:xfrm>
            <a:off x="2237000" y="2371980"/>
            <a:ext cx="7718000" cy="24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000" i="1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5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5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5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5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5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5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5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5">
                <a:solidFill>
                  <a:srgbClr val="191919"/>
                </a:solidFill>
              </a:defRPr>
            </a:lvl9pPr>
          </a:lstStyle>
          <a:p/>
        </p:txBody>
      </p:sp>
      <p:sp>
        <p:nvSpPr>
          <p:cNvPr id="52" name="Google Shape;52;p2"/>
          <p:cNvSpPr txBox="1">
            <a:spLocks noGrp="1"/>
          </p:cNvSpPr>
          <p:nvPr>
            <p:ph type="subTitle" idx="1"/>
          </p:nvPr>
        </p:nvSpPr>
        <p:spPr>
          <a:xfrm>
            <a:off x="2237000" y="5343480"/>
            <a:ext cx="7718000" cy="524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5">
                <a:solidFill>
                  <a:schemeClr val="accent1"/>
                </a:solidFill>
                <a:latin typeface="Comfortaa Medium"/>
                <a:ea typeface="Comfortaa Medium"/>
                <a:cs typeface="Comfortaa Medium"/>
                <a:sym typeface="Comfortaa Medium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/>
        </p:txBody>
      </p:sp>
      <p:sp>
        <p:nvSpPr>
          <p:cNvPr id="53" name="Google Shape;53;p2"/>
          <p:cNvSpPr txBox="1">
            <a:spLocks noGrp="1"/>
          </p:cNvSpPr>
          <p:nvPr>
            <p:ph type="subTitle" idx="2"/>
          </p:nvPr>
        </p:nvSpPr>
        <p:spPr>
          <a:xfrm>
            <a:off x="7995000" y="554749"/>
            <a:ext cx="2490400" cy="679200"/>
          </a:xfrm>
          <a:prstGeom prst="rect">
            <a:avLst/>
          </a:prstGeom>
          <a:solidFill>
            <a:srgbClr val="19F5C1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240000" algn="bl" rotWithShape="0">
              <a:srgbClr val="000000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935" i="1">
                <a:solidFill>
                  <a:schemeClr val="accent1"/>
                </a:solidFill>
                <a:latin typeface="Rubik Black"/>
                <a:ea typeface="Rubik Black"/>
                <a:cs typeface="Rubik Black"/>
                <a:sym typeface="Rubik Black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/>
        </p:txBody>
      </p:sp>
      <p:sp>
        <p:nvSpPr>
          <p:cNvPr id="54" name="Google Shape;54;p2"/>
          <p:cNvSpPr/>
          <p:nvPr/>
        </p:nvSpPr>
        <p:spPr>
          <a:xfrm>
            <a:off x="1995633" y="1877036"/>
            <a:ext cx="152400" cy="1520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" name="Google Shape;55;p2"/>
          <p:cNvSpPr/>
          <p:nvPr/>
        </p:nvSpPr>
        <p:spPr>
          <a:xfrm>
            <a:off x="10029517" y="5026213"/>
            <a:ext cx="152400" cy="1520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6" name="Google Shape;56;p2"/>
          <p:cNvSpPr/>
          <p:nvPr/>
        </p:nvSpPr>
        <p:spPr>
          <a:xfrm>
            <a:off x="6019800" y="5026213"/>
            <a:ext cx="152400" cy="1520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" name="Google Shape;57;p2"/>
          <p:cNvSpPr/>
          <p:nvPr/>
        </p:nvSpPr>
        <p:spPr>
          <a:xfrm>
            <a:off x="6019800" y="1877036"/>
            <a:ext cx="152400" cy="1520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" name="Google Shape;58;p2"/>
          <p:cNvSpPr/>
          <p:nvPr/>
        </p:nvSpPr>
        <p:spPr>
          <a:xfrm>
            <a:off x="10029517" y="1877036"/>
            <a:ext cx="152400" cy="1520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" name="Google Shape;59;p2"/>
          <p:cNvSpPr/>
          <p:nvPr/>
        </p:nvSpPr>
        <p:spPr>
          <a:xfrm>
            <a:off x="2000275" y="5026213"/>
            <a:ext cx="152400" cy="1520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matchingName="Section header">
  <p:cSld name="Section header">
    <p:spTree>
      <p:nvGrpSpPr>
        <p:cNvPr id="1" name="Shape 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" name="Google Shape;61;p3"/>
          <p:cNvGrpSpPr/>
          <p:nvPr/>
        </p:nvGrpSpPr>
        <p:grpSpPr>
          <a:xfrm>
            <a:off x="-5400" y="-23381"/>
            <a:ext cx="12202800" cy="6904764"/>
            <a:chOff x="-4050" y="6075"/>
            <a:chExt cx="9152100" cy="5143596"/>
          </a:xfrm>
        </p:grpSpPr>
        <p:grpSp>
          <p:nvGrpSpPr>
            <p:cNvPr id="62" name="Google Shape;62;p3"/>
            <p:cNvGrpSpPr/>
            <p:nvPr/>
          </p:nvGrpSpPr>
          <p:grpSpPr>
            <a:xfrm>
              <a:off x="-4050" y="316500"/>
              <a:ext cx="9152100" cy="4510500"/>
              <a:chOff x="-4050" y="316500"/>
              <a:chExt cx="9152100" cy="4510500"/>
            </a:xfrm>
          </p:grpSpPr>
          <p:cxnSp>
            <p:nvCxnSpPr>
              <p:cNvPr id="63" name="Google Shape;63;p3"/>
              <p:cNvCxnSpPr/>
              <p:nvPr/>
            </p:nvCxnSpPr>
            <p:spPr>
              <a:xfrm>
                <a:off x="-4050" y="316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4" name="Google Shape;64;p3"/>
              <p:cNvCxnSpPr/>
              <p:nvPr/>
            </p:nvCxnSpPr>
            <p:spPr>
              <a:xfrm>
                <a:off x="-4050" y="692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5" name="Google Shape;65;p3"/>
              <p:cNvCxnSpPr/>
              <p:nvPr/>
            </p:nvCxnSpPr>
            <p:spPr>
              <a:xfrm>
                <a:off x="-4050" y="1068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" name="Google Shape;66;p3"/>
              <p:cNvCxnSpPr/>
              <p:nvPr/>
            </p:nvCxnSpPr>
            <p:spPr>
              <a:xfrm>
                <a:off x="-4050" y="1444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" name="Google Shape;67;p3"/>
              <p:cNvCxnSpPr/>
              <p:nvPr/>
            </p:nvCxnSpPr>
            <p:spPr>
              <a:xfrm>
                <a:off x="-4050" y="1820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" name="Google Shape;68;p3"/>
              <p:cNvCxnSpPr/>
              <p:nvPr/>
            </p:nvCxnSpPr>
            <p:spPr>
              <a:xfrm>
                <a:off x="-4050" y="21958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9" name="Google Shape;69;p3"/>
              <p:cNvCxnSpPr/>
              <p:nvPr/>
            </p:nvCxnSpPr>
            <p:spPr>
              <a:xfrm>
                <a:off x="-4050" y="25717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0" name="Google Shape;70;p3"/>
              <p:cNvCxnSpPr/>
              <p:nvPr/>
            </p:nvCxnSpPr>
            <p:spPr>
              <a:xfrm>
                <a:off x="-4050" y="29476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" name="Google Shape;71;p3"/>
              <p:cNvCxnSpPr/>
              <p:nvPr/>
            </p:nvCxnSpPr>
            <p:spPr>
              <a:xfrm>
                <a:off x="-4050" y="3323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" name="Google Shape;72;p3"/>
              <p:cNvCxnSpPr/>
              <p:nvPr/>
            </p:nvCxnSpPr>
            <p:spPr>
              <a:xfrm>
                <a:off x="-4050" y="3699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" name="Google Shape;73;p3"/>
              <p:cNvCxnSpPr/>
              <p:nvPr/>
            </p:nvCxnSpPr>
            <p:spPr>
              <a:xfrm>
                <a:off x="-4050" y="4075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" name="Google Shape;74;p3"/>
              <p:cNvCxnSpPr/>
              <p:nvPr/>
            </p:nvCxnSpPr>
            <p:spPr>
              <a:xfrm>
                <a:off x="-4050" y="4451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5" name="Google Shape;75;p3"/>
              <p:cNvCxnSpPr/>
              <p:nvPr/>
            </p:nvCxnSpPr>
            <p:spPr>
              <a:xfrm>
                <a:off x="-4050" y="4827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6" name="Google Shape;76;p3"/>
            <p:cNvCxnSpPr/>
            <p:nvPr/>
          </p:nvCxnSpPr>
          <p:spPr>
            <a:xfrm rot="5400000">
              <a:off x="2324850" y="256597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" name="Google Shape;77;p3"/>
            <p:cNvCxnSpPr/>
            <p:nvPr/>
          </p:nvCxnSpPr>
          <p:spPr>
            <a:xfrm rot="5400000">
              <a:off x="1948975" y="256701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" name="Google Shape;78;p3"/>
            <p:cNvCxnSpPr/>
            <p:nvPr/>
          </p:nvCxnSpPr>
          <p:spPr>
            <a:xfrm rot="5400000">
              <a:off x="1573100" y="256804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" name="Google Shape;79;p3"/>
            <p:cNvCxnSpPr/>
            <p:nvPr/>
          </p:nvCxnSpPr>
          <p:spPr>
            <a:xfrm rot="5400000">
              <a:off x="1197225" y="256907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0" name="Google Shape;80;p3"/>
            <p:cNvCxnSpPr/>
            <p:nvPr/>
          </p:nvCxnSpPr>
          <p:spPr>
            <a:xfrm rot="5400000">
              <a:off x="821350" y="257011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" name="Google Shape;81;p3"/>
            <p:cNvCxnSpPr/>
            <p:nvPr/>
          </p:nvCxnSpPr>
          <p:spPr>
            <a:xfrm rot="5400000">
              <a:off x="445475" y="257114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" name="Google Shape;82;p3"/>
            <p:cNvCxnSpPr/>
            <p:nvPr/>
          </p:nvCxnSpPr>
          <p:spPr>
            <a:xfrm rot="5400000">
              <a:off x="69600" y="257218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" name="Google Shape;83;p3"/>
            <p:cNvCxnSpPr/>
            <p:nvPr/>
          </p:nvCxnSpPr>
          <p:spPr>
            <a:xfrm rot="5400000">
              <a:off x="-306275" y="257321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" name="Google Shape;84;p3"/>
            <p:cNvCxnSpPr/>
            <p:nvPr/>
          </p:nvCxnSpPr>
          <p:spPr>
            <a:xfrm rot="5400000">
              <a:off x="-682150" y="257425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" name="Google Shape;85;p3"/>
            <p:cNvCxnSpPr/>
            <p:nvPr/>
          </p:nvCxnSpPr>
          <p:spPr>
            <a:xfrm rot="5400000">
              <a:off x="-1058025" y="257528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6" name="Google Shape;86;p3"/>
            <p:cNvCxnSpPr/>
            <p:nvPr/>
          </p:nvCxnSpPr>
          <p:spPr>
            <a:xfrm rot="5400000">
              <a:off x="-1433900" y="257632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7" name="Google Shape;87;p3"/>
            <p:cNvCxnSpPr/>
            <p:nvPr/>
          </p:nvCxnSpPr>
          <p:spPr>
            <a:xfrm rot="5400000">
              <a:off x="-1809775" y="257735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" name="Google Shape;88;p3"/>
            <p:cNvCxnSpPr/>
            <p:nvPr/>
          </p:nvCxnSpPr>
          <p:spPr>
            <a:xfrm rot="5400000">
              <a:off x="-2185650" y="257839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" name="Google Shape;89;p3"/>
            <p:cNvCxnSpPr/>
            <p:nvPr/>
          </p:nvCxnSpPr>
          <p:spPr>
            <a:xfrm rot="5400000">
              <a:off x="6461425" y="257942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" name="Google Shape;90;p3"/>
            <p:cNvCxnSpPr/>
            <p:nvPr/>
          </p:nvCxnSpPr>
          <p:spPr>
            <a:xfrm rot="5400000">
              <a:off x="6085550" y="258046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" name="Google Shape;91;p3"/>
            <p:cNvCxnSpPr/>
            <p:nvPr/>
          </p:nvCxnSpPr>
          <p:spPr>
            <a:xfrm rot="5400000">
              <a:off x="5709675" y="258149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" name="Google Shape;92;p3"/>
            <p:cNvCxnSpPr/>
            <p:nvPr/>
          </p:nvCxnSpPr>
          <p:spPr>
            <a:xfrm rot="5400000">
              <a:off x="5333800" y="258252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3" name="Google Shape;93;p3"/>
            <p:cNvCxnSpPr/>
            <p:nvPr/>
          </p:nvCxnSpPr>
          <p:spPr>
            <a:xfrm rot="5400000">
              <a:off x="4957925" y="258356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4" name="Google Shape;94;p3"/>
            <p:cNvCxnSpPr/>
            <p:nvPr/>
          </p:nvCxnSpPr>
          <p:spPr>
            <a:xfrm rot="5400000">
              <a:off x="4582050" y="258459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5" name="Google Shape;95;p3"/>
            <p:cNvCxnSpPr/>
            <p:nvPr/>
          </p:nvCxnSpPr>
          <p:spPr>
            <a:xfrm rot="5400000">
              <a:off x="4206175" y="258563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6" name="Google Shape;96;p3"/>
            <p:cNvCxnSpPr/>
            <p:nvPr/>
          </p:nvCxnSpPr>
          <p:spPr>
            <a:xfrm rot="5400000">
              <a:off x="3830300" y="258666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" name="Google Shape;97;p3"/>
            <p:cNvCxnSpPr/>
            <p:nvPr/>
          </p:nvCxnSpPr>
          <p:spPr>
            <a:xfrm rot="5400000">
              <a:off x="3454425" y="258770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" name="Google Shape;98;p3"/>
            <p:cNvCxnSpPr/>
            <p:nvPr/>
          </p:nvCxnSpPr>
          <p:spPr>
            <a:xfrm rot="5400000">
              <a:off x="3078550" y="258873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" name="Google Shape;99;p3"/>
            <p:cNvCxnSpPr/>
            <p:nvPr/>
          </p:nvCxnSpPr>
          <p:spPr>
            <a:xfrm rot="5400000">
              <a:off x="2702675" y="258977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00" name="Google Shape;100;p3"/>
          <p:cNvGrpSpPr/>
          <p:nvPr/>
        </p:nvGrpSpPr>
        <p:grpSpPr>
          <a:xfrm>
            <a:off x="1706600" y="1405667"/>
            <a:ext cx="8778800" cy="4336176"/>
            <a:chOff x="1279950" y="1071860"/>
            <a:chExt cx="6584100" cy="3401100"/>
          </a:xfrm>
        </p:grpSpPr>
        <p:sp>
          <p:nvSpPr>
            <p:cNvPr id="101" name="Google Shape;101;p3"/>
            <p:cNvSpPr/>
            <p:nvPr/>
          </p:nvSpPr>
          <p:spPr>
            <a:xfrm>
              <a:off x="1279950" y="1071860"/>
              <a:ext cx="6584100" cy="34011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123825" dir="3240000" algn="bl" rotWithShape="0">
                <a:schemeClr val="accent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3"/>
            <p:cNvSpPr/>
            <p:nvPr/>
          </p:nvSpPr>
          <p:spPr>
            <a:xfrm>
              <a:off x="1552200" y="1310539"/>
              <a:ext cx="6039600" cy="2343900"/>
            </a:xfrm>
            <a:prstGeom prst="rect">
              <a:avLst/>
            </a:prstGeom>
            <a:solidFill>
              <a:schemeClr val="accent4"/>
            </a:solidFill>
            <a:ln w="2857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3" name="Google Shape;103;p3"/>
          <p:cNvGrpSpPr/>
          <p:nvPr/>
        </p:nvGrpSpPr>
        <p:grpSpPr>
          <a:xfrm>
            <a:off x="2415306" y="2410335"/>
            <a:ext cx="1570059" cy="1570059"/>
            <a:chOff x="1915400" y="1893675"/>
            <a:chExt cx="1288200" cy="1288200"/>
          </a:xfrm>
        </p:grpSpPr>
        <p:sp>
          <p:nvSpPr>
            <p:cNvPr id="104" name="Google Shape;104;p3"/>
            <p:cNvSpPr/>
            <p:nvPr/>
          </p:nvSpPr>
          <p:spPr>
            <a:xfrm>
              <a:off x="1915400" y="1893675"/>
              <a:ext cx="1288200" cy="1288200"/>
            </a:xfrm>
            <a:prstGeom prst="snip1Rect">
              <a:avLst>
                <a:gd name="adj" fmla="val 16667"/>
              </a:avLst>
            </a:prstGeom>
            <a:solidFill>
              <a:schemeClr val="lt1"/>
            </a:solidFill>
            <a:ln w="2857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76200" dir="3240000" algn="bl" rotWithShape="0">
                <a:schemeClr val="accent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3"/>
            <p:cNvSpPr/>
            <p:nvPr/>
          </p:nvSpPr>
          <p:spPr>
            <a:xfrm>
              <a:off x="2976921" y="1894487"/>
              <a:ext cx="222300" cy="222300"/>
            </a:xfrm>
            <a:prstGeom prst="rtTriangle">
              <a:avLst/>
            </a:prstGeom>
            <a:solidFill>
              <a:schemeClr val="lt1"/>
            </a:solidFill>
            <a:ln w="2857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06" name="Google Shape;106;p3"/>
          <p:cNvSpPr txBox="1">
            <a:spLocks noGrp="1"/>
          </p:cNvSpPr>
          <p:nvPr>
            <p:ph type="title"/>
          </p:nvPr>
        </p:nvSpPr>
        <p:spPr>
          <a:xfrm>
            <a:off x="4209600" y="2352851"/>
            <a:ext cx="6021200" cy="1122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5335" i="1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/>
        </p:txBody>
      </p:sp>
      <p:sp>
        <p:nvSpPr>
          <p:cNvPr id="107" name="Google Shape;107;p3"/>
          <p:cNvSpPr txBox="1">
            <a:spLocks noGrp="1"/>
          </p:cNvSpPr>
          <p:nvPr>
            <p:ph type="title" idx="2" hasCustomPrompt="1"/>
          </p:nvPr>
        </p:nvSpPr>
        <p:spPr>
          <a:xfrm>
            <a:off x="2316167" y="2473183"/>
            <a:ext cx="1717600" cy="126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135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08" name="Google Shape;108;p3"/>
          <p:cNvSpPr txBox="1">
            <a:spLocks noGrp="1"/>
          </p:cNvSpPr>
          <p:nvPr>
            <p:ph type="subTitle" idx="1"/>
          </p:nvPr>
        </p:nvSpPr>
        <p:spPr>
          <a:xfrm>
            <a:off x="4318300" y="3296467"/>
            <a:ext cx="5340000" cy="724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5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 matchingName="One column text">
  <p:cSld name="One column text">
    <p:spTree>
      <p:nvGrpSpPr>
        <p:cNvPr id="1" name="Shape 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3" name="Google Shape;253;p7"/>
          <p:cNvGrpSpPr/>
          <p:nvPr/>
        </p:nvGrpSpPr>
        <p:grpSpPr>
          <a:xfrm>
            <a:off x="-5400" y="-23381"/>
            <a:ext cx="12202800" cy="6904764"/>
            <a:chOff x="-4050" y="6075"/>
            <a:chExt cx="9152100" cy="5143596"/>
          </a:xfrm>
        </p:grpSpPr>
        <p:grpSp>
          <p:nvGrpSpPr>
            <p:cNvPr id="254" name="Google Shape;254;p7"/>
            <p:cNvGrpSpPr/>
            <p:nvPr/>
          </p:nvGrpSpPr>
          <p:grpSpPr>
            <a:xfrm>
              <a:off x="-4050" y="316500"/>
              <a:ext cx="9152100" cy="4510500"/>
              <a:chOff x="-4050" y="316500"/>
              <a:chExt cx="9152100" cy="4510500"/>
            </a:xfrm>
          </p:grpSpPr>
          <p:cxnSp>
            <p:nvCxnSpPr>
              <p:cNvPr id="255" name="Google Shape;255;p7"/>
              <p:cNvCxnSpPr/>
              <p:nvPr/>
            </p:nvCxnSpPr>
            <p:spPr>
              <a:xfrm>
                <a:off x="-4050" y="316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6" name="Google Shape;256;p7"/>
              <p:cNvCxnSpPr/>
              <p:nvPr/>
            </p:nvCxnSpPr>
            <p:spPr>
              <a:xfrm>
                <a:off x="-4050" y="692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7" name="Google Shape;257;p7"/>
              <p:cNvCxnSpPr/>
              <p:nvPr/>
            </p:nvCxnSpPr>
            <p:spPr>
              <a:xfrm>
                <a:off x="-4050" y="1068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8" name="Google Shape;258;p7"/>
              <p:cNvCxnSpPr/>
              <p:nvPr/>
            </p:nvCxnSpPr>
            <p:spPr>
              <a:xfrm>
                <a:off x="-4050" y="1444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9" name="Google Shape;259;p7"/>
              <p:cNvCxnSpPr/>
              <p:nvPr/>
            </p:nvCxnSpPr>
            <p:spPr>
              <a:xfrm>
                <a:off x="-4050" y="1820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0" name="Google Shape;260;p7"/>
              <p:cNvCxnSpPr/>
              <p:nvPr/>
            </p:nvCxnSpPr>
            <p:spPr>
              <a:xfrm>
                <a:off x="-4050" y="21958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1" name="Google Shape;261;p7"/>
              <p:cNvCxnSpPr/>
              <p:nvPr/>
            </p:nvCxnSpPr>
            <p:spPr>
              <a:xfrm>
                <a:off x="-4050" y="25717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2" name="Google Shape;262;p7"/>
              <p:cNvCxnSpPr/>
              <p:nvPr/>
            </p:nvCxnSpPr>
            <p:spPr>
              <a:xfrm>
                <a:off x="-4050" y="29476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3" name="Google Shape;263;p7"/>
              <p:cNvCxnSpPr/>
              <p:nvPr/>
            </p:nvCxnSpPr>
            <p:spPr>
              <a:xfrm>
                <a:off x="-4050" y="3323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4" name="Google Shape;264;p7"/>
              <p:cNvCxnSpPr/>
              <p:nvPr/>
            </p:nvCxnSpPr>
            <p:spPr>
              <a:xfrm>
                <a:off x="-4050" y="3699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5" name="Google Shape;265;p7"/>
              <p:cNvCxnSpPr/>
              <p:nvPr/>
            </p:nvCxnSpPr>
            <p:spPr>
              <a:xfrm>
                <a:off x="-4050" y="4075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6" name="Google Shape;266;p7"/>
              <p:cNvCxnSpPr/>
              <p:nvPr/>
            </p:nvCxnSpPr>
            <p:spPr>
              <a:xfrm>
                <a:off x="-4050" y="4451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7" name="Google Shape;267;p7"/>
              <p:cNvCxnSpPr/>
              <p:nvPr/>
            </p:nvCxnSpPr>
            <p:spPr>
              <a:xfrm>
                <a:off x="-4050" y="4827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268" name="Google Shape;268;p7"/>
            <p:cNvCxnSpPr/>
            <p:nvPr/>
          </p:nvCxnSpPr>
          <p:spPr>
            <a:xfrm rot="5400000">
              <a:off x="2324850" y="256597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" name="Google Shape;269;p7"/>
            <p:cNvCxnSpPr/>
            <p:nvPr/>
          </p:nvCxnSpPr>
          <p:spPr>
            <a:xfrm rot="5400000">
              <a:off x="1948975" y="256701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" name="Google Shape;270;p7"/>
            <p:cNvCxnSpPr/>
            <p:nvPr/>
          </p:nvCxnSpPr>
          <p:spPr>
            <a:xfrm rot="5400000">
              <a:off x="1573100" y="256804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" name="Google Shape;271;p7"/>
            <p:cNvCxnSpPr/>
            <p:nvPr/>
          </p:nvCxnSpPr>
          <p:spPr>
            <a:xfrm rot="5400000">
              <a:off x="1197225" y="256907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" name="Google Shape;272;p7"/>
            <p:cNvCxnSpPr/>
            <p:nvPr/>
          </p:nvCxnSpPr>
          <p:spPr>
            <a:xfrm rot="5400000">
              <a:off x="821350" y="257011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3" name="Google Shape;273;p7"/>
            <p:cNvCxnSpPr/>
            <p:nvPr/>
          </p:nvCxnSpPr>
          <p:spPr>
            <a:xfrm rot="5400000">
              <a:off x="445475" y="257114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4" name="Google Shape;274;p7"/>
            <p:cNvCxnSpPr/>
            <p:nvPr/>
          </p:nvCxnSpPr>
          <p:spPr>
            <a:xfrm rot="5400000">
              <a:off x="69600" y="257218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5" name="Google Shape;275;p7"/>
            <p:cNvCxnSpPr/>
            <p:nvPr/>
          </p:nvCxnSpPr>
          <p:spPr>
            <a:xfrm rot="5400000">
              <a:off x="-306275" y="257321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6" name="Google Shape;276;p7"/>
            <p:cNvCxnSpPr/>
            <p:nvPr/>
          </p:nvCxnSpPr>
          <p:spPr>
            <a:xfrm rot="5400000">
              <a:off x="-682150" y="257425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7" name="Google Shape;277;p7"/>
            <p:cNvCxnSpPr/>
            <p:nvPr/>
          </p:nvCxnSpPr>
          <p:spPr>
            <a:xfrm rot="5400000">
              <a:off x="-1058025" y="257528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8" name="Google Shape;278;p7"/>
            <p:cNvCxnSpPr/>
            <p:nvPr/>
          </p:nvCxnSpPr>
          <p:spPr>
            <a:xfrm rot="5400000">
              <a:off x="-1433900" y="257632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9" name="Google Shape;279;p7"/>
            <p:cNvCxnSpPr/>
            <p:nvPr/>
          </p:nvCxnSpPr>
          <p:spPr>
            <a:xfrm rot="5400000">
              <a:off x="-1809775" y="257735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0" name="Google Shape;280;p7"/>
            <p:cNvCxnSpPr/>
            <p:nvPr/>
          </p:nvCxnSpPr>
          <p:spPr>
            <a:xfrm rot="5400000">
              <a:off x="-2185650" y="257839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1" name="Google Shape;281;p7"/>
            <p:cNvCxnSpPr/>
            <p:nvPr/>
          </p:nvCxnSpPr>
          <p:spPr>
            <a:xfrm rot="5400000">
              <a:off x="6461425" y="257942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2" name="Google Shape;282;p7"/>
            <p:cNvCxnSpPr/>
            <p:nvPr/>
          </p:nvCxnSpPr>
          <p:spPr>
            <a:xfrm rot="5400000">
              <a:off x="6085550" y="258046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3" name="Google Shape;283;p7"/>
            <p:cNvCxnSpPr/>
            <p:nvPr/>
          </p:nvCxnSpPr>
          <p:spPr>
            <a:xfrm rot="5400000">
              <a:off x="5709675" y="258149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4" name="Google Shape;284;p7"/>
            <p:cNvCxnSpPr/>
            <p:nvPr/>
          </p:nvCxnSpPr>
          <p:spPr>
            <a:xfrm rot="5400000">
              <a:off x="5333800" y="258252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" name="Google Shape;285;p7"/>
            <p:cNvCxnSpPr/>
            <p:nvPr/>
          </p:nvCxnSpPr>
          <p:spPr>
            <a:xfrm rot="5400000">
              <a:off x="4957925" y="258356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" name="Google Shape;286;p7"/>
            <p:cNvCxnSpPr/>
            <p:nvPr/>
          </p:nvCxnSpPr>
          <p:spPr>
            <a:xfrm rot="5400000">
              <a:off x="4582050" y="258459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" name="Google Shape;287;p7"/>
            <p:cNvCxnSpPr/>
            <p:nvPr/>
          </p:nvCxnSpPr>
          <p:spPr>
            <a:xfrm rot="5400000">
              <a:off x="4206175" y="258563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8" name="Google Shape;288;p7"/>
            <p:cNvCxnSpPr/>
            <p:nvPr/>
          </p:nvCxnSpPr>
          <p:spPr>
            <a:xfrm rot="5400000">
              <a:off x="3830300" y="258666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9" name="Google Shape;289;p7"/>
            <p:cNvCxnSpPr/>
            <p:nvPr/>
          </p:nvCxnSpPr>
          <p:spPr>
            <a:xfrm rot="5400000">
              <a:off x="3454425" y="258770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0" name="Google Shape;290;p7"/>
            <p:cNvCxnSpPr/>
            <p:nvPr/>
          </p:nvCxnSpPr>
          <p:spPr>
            <a:xfrm rot="5400000">
              <a:off x="3078550" y="258873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1" name="Google Shape;291;p7"/>
            <p:cNvCxnSpPr/>
            <p:nvPr/>
          </p:nvCxnSpPr>
          <p:spPr>
            <a:xfrm rot="5400000">
              <a:off x="2702675" y="258977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 matchingName="One column text">
  <p:cSld name="1_One column text">
    <p:spTree>
      <p:nvGrpSpPr>
        <p:cNvPr id="1" name="Shape 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3" name="Google Shape;253;p7"/>
          <p:cNvGrpSpPr/>
          <p:nvPr/>
        </p:nvGrpSpPr>
        <p:grpSpPr>
          <a:xfrm>
            <a:off x="-5400" y="-23381"/>
            <a:ext cx="12202800" cy="6904764"/>
            <a:chOff x="-4050" y="6075"/>
            <a:chExt cx="9152100" cy="5143596"/>
          </a:xfrm>
        </p:grpSpPr>
        <p:grpSp>
          <p:nvGrpSpPr>
            <p:cNvPr id="254" name="Google Shape;254;p7"/>
            <p:cNvGrpSpPr/>
            <p:nvPr/>
          </p:nvGrpSpPr>
          <p:grpSpPr>
            <a:xfrm>
              <a:off x="-4050" y="316500"/>
              <a:ext cx="9152100" cy="4510500"/>
              <a:chOff x="-4050" y="316500"/>
              <a:chExt cx="9152100" cy="4510500"/>
            </a:xfrm>
          </p:grpSpPr>
          <p:cxnSp>
            <p:nvCxnSpPr>
              <p:cNvPr id="255" name="Google Shape;255;p7"/>
              <p:cNvCxnSpPr/>
              <p:nvPr/>
            </p:nvCxnSpPr>
            <p:spPr>
              <a:xfrm>
                <a:off x="-4050" y="316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6" name="Google Shape;256;p7"/>
              <p:cNvCxnSpPr/>
              <p:nvPr/>
            </p:nvCxnSpPr>
            <p:spPr>
              <a:xfrm>
                <a:off x="-4050" y="692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7" name="Google Shape;257;p7"/>
              <p:cNvCxnSpPr/>
              <p:nvPr/>
            </p:nvCxnSpPr>
            <p:spPr>
              <a:xfrm>
                <a:off x="-4050" y="1068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8" name="Google Shape;258;p7"/>
              <p:cNvCxnSpPr/>
              <p:nvPr/>
            </p:nvCxnSpPr>
            <p:spPr>
              <a:xfrm>
                <a:off x="-4050" y="1444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9" name="Google Shape;259;p7"/>
              <p:cNvCxnSpPr/>
              <p:nvPr/>
            </p:nvCxnSpPr>
            <p:spPr>
              <a:xfrm>
                <a:off x="-4050" y="1820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0" name="Google Shape;260;p7"/>
              <p:cNvCxnSpPr/>
              <p:nvPr/>
            </p:nvCxnSpPr>
            <p:spPr>
              <a:xfrm>
                <a:off x="-4050" y="21958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1" name="Google Shape;261;p7"/>
              <p:cNvCxnSpPr/>
              <p:nvPr/>
            </p:nvCxnSpPr>
            <p:spPr>
              <a:xfrm>
                <a:off x="-4050" y="25717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2" name="Google Shape;262;p7"/>
              <p:cNvCxnSpPr/>
              <p:nvPr/>
            </p:nvCxnSpPr>
            <p:spPr>
              <a:xfrm>
                <a:off x="-4050" y="29476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3" name="Google Shape;263;p7"/>
              <p:cNvCxnSpPr/>
              <p:nvPr/>
            </p:nvCxnSpPr>
            <p:spPr>
              <a:xfrm>
                <a:off x="-4050" y="3323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4" name="Google Shape;264;p7"/>
              <p:cNvCxnSpPr/>
              <p:nvPr/>
            </p:nvCxnSpPr>
            <p:spPr>
              <a:xfrm>
                <a:off x="-4050" y="3699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5" name="Google Shape;265;p7"/>
              <p:cNvCxnSpPr/>
              <p:nvPr/>
            </p:nvCxnSpPr>
            <p:spPr>
              <a:xfrm>
                <a:off x="-4050" y="4075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6" name="Google Shape;266;p7"/>
              <p:cNvCxnSpPr/>
              <p:nvPr/>
            </p:nvCxnSpPr>
            <p:spPr>
              <a:xfrm>
                <a:off x="-4050" y="4451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7" name="Google Shape;267;p7"/>
              <p:cNvCxnSpPr/>
              <p:nvPr/>
            </p:nvCxnSpPr>
            <p:spPr>
              <a:xfrm>
                <a:off x="-4050" y="4827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268" name="Google Shape;268;p7"/>
            <p:cNvCxnSpPr/>
            <p:nvPr/>
          </p:nvCxnSpPr>
          <p:spPr>
            <a:xfrm rot="5400000">
              <a:off x="2324850" y="256597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" name="Google Shape;269;p7"/>
            <p:cNvCxnSpPr/>
            <p:nvPr/>
          </p:nvCxnSpPr>
          <p:spPr>
            <a:xfrm rot="5400000">
              <a:off x="1948975" y="256701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" name="Google Shape;270;p7"/>
            <p:cNvCxnSpPr/>
            <p:nvPr/>
          </p:nvCxnSpPr>
          <p:spPr>
            <a:xfrm rot="5400000">
              <a:off x="1573100" y="256804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" name="Google Shape;271;p7"/>
            <p:cNvCxnSpPr/>
            <p:nvPr/>
          </p:nvCxnSpPr>
          <p:spPr>
            <a:xfrm rot="5400000">
              <a:off x="1197225" y="256907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" name="Google Shape;272;p7"/>
            <p:cNvCxnSpPr/>
            <p:nvPr/>
          </p:nvCxnSpPr>
          <p:spPr>
            <a:xfrm rot="5400000">
              <a:off x="821350" y="257011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3" name="Google Shape;273;p7"/>
            <p:cNvCxnSpPr/>
            <p:nvPr/>
          </p:nvCxnSpPr>
          <p:spPr>
            <a:xfrm rot="5400000">
              <a:off x="445475" y="257114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4" name="Google Shape;274;p7"/>
            <p:cNvCxnSpPr/>
            <p:nvPr/>
          </p:nvCxnSpPr>
          <p:spPr>
            <a:xfrm rot="5400000">
              <a:off x="69600" y="257218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5" name="Google Shape;275;p7"/>
            <p:cNvCxnSpPr/>
            <p:nvPr/>
          </p:nvCxnSpPr>
          <p:spPr>
            <a:xfrm rot="5400000">
              <a:off x="-306275" y="257321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6" name="Google Shape;276;p7"/>
            <p:cNvCxnSpPr/>
            <p:nvPr/>
          </p:nvCxnSpPr>
          <p:spPr>
            <a:xfrm rot="5400000">
              <a:off x="-682150" y="257425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7" name="Google Shape;277;p7"/>
            <p:cNvCxnSpPr/>
            <p:nvPr/>
          </p:nvCxnSpPr>
          <p:spPr>
            <a:xfrm rot="5400000">
              <a:off x="-1058025" y="257528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8" name="Google Shape;278;p7"/>
            <p:cNvCxnSpPr/>
            <p:nvPr/>
          </p:nvCxnSpPr>
          <p:spPr>
            <a:xfrm rot="5400000">
              <a:off x="-1433900" y="257632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9" name="Google Shape;279;p7"/>
            <p:cNvCxnSpPr/>
            <p:nvPr/>
          </p:nvCxnSpPr>
          <p:spPr>
            <a:xfrm rot="5400000">
              <a:off x="-1809775" y="257735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0" name="Google Shape;280;p7"/>
            <p:cNvCxnSpPr/>
            <p:nvPr/>
          </p:nvCxnSpPr>
          <p:spPr>
            <a:xfrm rot="5400000">
              <a:off x="-2185650" y="257839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1" name="Google Shape;281;p7"/>
            <p:cNvCxnSpPr/>
            <p:nvPr/>
          </p:nvCxnSpPr>
          <p:spPr>
            <a:xfrm rot="5400000">
              <a:off x="6461425" y="257942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2" name="Google Shape;282;p7"/>
            <p:cNvCxnSpPr/>
            <p:nvPr/>
          </p:nvCxnSpPr>
          <p:spPr>
            <a:xfrm rot="5400000">
              <a:off x="6085550" y="258046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3" name="Google Shape;283;p7"/>
            <p:cNvCxnSpPr/>
            <p:nvPr/>
          </p:nvCxnSpPr>
          <p:spPr>
            <a:xfrm rot="5400000">
              <a:off x="5709675" y="258149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4" name="Google Shape;284;p7"/>
            <p:cNvCxnSpPr/>
            <p:nvPr/>
          </p:nvCxnSpPr>
          <p:spPr>
            <a:xfrm rot="5400000">
              <a:off x="5333800" y="258252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" name="Google Shape;285;p7"/>
            <p:cNvCxnSpPr/>
            <p:nvPr/>
          </p:nvCxnSpPr>
          <p:spPr>
            <a:xfrm rot="5400000">
              <a:off x="4957925" y="258356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" name="Google Shape;286;p7"/>
            <p:cNvCxnSpPr/>
            <p:nvPr/>
          </p:nvCxnSpPr>
          <p:spPr>
            <a:xfrm rot="5400000">
              <a:off x="4582050" y="258459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" name="Google Shape;287;p7"/>
            <p:cNvCxnSpPr/>
            <p:nvPr/>
          </p:nvCxnSpPr>
          <p:spPr>
            <a:xfrm rot="5400000">
              <a:off x="4206175" y="258563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8" name="Google Shape;288;p7"/>
            <p:cNvCxnSpPr/>
            <p:nvPr/>
          </p:nvCxnSpPr>
          <p:spPr>
            <a:xfrm rot="5400000">
              <a:off x="3830300" y="258666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9" name="Google Shape;289;p7"/>
            <p:cNvCxnSpPr/>
            <p:nvPr/>
          </p:nvCxnSpPr>
          <p:spPr>
            <a:xfrm rot="5400000">
              <a:off x="3454425" y="258770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0" name="Google Shape;290;p7"/>
            <p:cNvCxnSpPr/>
            <p:nvPr/>
          </p:nvCxnSpPr>
          <p:spPr>
            <a:xfrm rot="5400000">
              <a:off x="3078550" y="258873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1" name="Google Shape;291;p7"/>
            <p:cNvCxnSpPr/>
            <p:nvPr/>
          </p:nvCxnSpPr>
          <p:spPr>
            <a:xfrm rot="5400000">
              <a:off x="2702675" y="258977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 matchingName="One column text">
  <p:cSld name="1_One column text">
    <p:spTree>
      <p:nvGrpSpPr>
        <p:cNvPr id="1" name="Shape 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3" name="Google Shape;253;p7"/>
          <p:cNvGrpSpPr/>
          <p:nvPr/>
        </p:nvGrpSpPr>
        <p:grpSpPr>
          <a:xfrm>
            <a:off x="-5400" y="-23381"/>
            <a:ext cx="12202800" cy="6904764"/>
            <a:chOff x="-4050" y="6075"/>
            <a:chExt cx="9152100" cy="5143596"/>
          </a:xfrm>
        </p:grpSpPr>
        <p:grpSp>
          <p:nvGrpSpPr>
            <p:cNvPr id="254" name="Google Shape;254;p7"/>
            <p:cNvGrpSpPr/>
            <p:nvPr/>
          </p:nvGrpSpPr>
          <p:grpSpPr>
            <a:xfrm>
              <a:off x="-4050" y="316500"/>
              <a:ext cx="9152100" cy="4510500"/>
              <a:chOff x="-4050" y="316500"/>
              <a:chExt cx="9152100" cy="4510500"/>
            </a:xfrm>
          </p:grpSpPr>
          <p:cxnSp>
            <p:nvCxnSpPr>
              <p:cNvPr id="255" name="Google Shape;255;p7"/>
              <p:cNvCxnSpPr/>
              <p:nvPr/>
            </p:nvCxnSpPr>
            <p:spPr>
              <a:xfrm>
                <a:off x="-4050" y="316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6" name="Google Shape;256;p7"/>
              <p:cNvCxnSpPr/>
              <p:nvPr/>
            </p:nvCxnSpPr>
            <p:spPr>
              <a:xfrm>
                <a:off x="-4050" y="692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7" name="Google Shape;257;p7"/>
              <p:cNvCxnSpPr/>
              <p:nvPr/>
            </p:nvCxnSpPr>
            <p:spPr>
              <a:xfrm>
                <a:off x="-4050" y="1068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8" name="Google Shape;258;p7"/>
              <p:cNvCxnSpPr/>
              <p:nvPr/>
            </p:nvCxnSpPr>
            <p:spPr>
              <a:xfrm>
                <a:off x="-4050" y="1444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9" name="Google Shape;259;p7"/>
              <p:cNvCxnSpPr/>
              <p:nvPr/>
            </p:nvCxnSpPr>
            <p:spPr>
              <a:xfrm>
                <a:off x="-4050" y="1820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0" name="Google Shape;260;p7"/>
              <p:cNvCxnSpPr/>
              <p:nvPr/>
            </p:nvCxnSpPr>
            <p:spPr>
              <a:xfrm>
                <a:off x="-4050" y="21958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1" name="Google Shape;261;p7"/>
              <p:cNvCxnSpPr/>
              <p:nvPr/>
            </p:nvCxnSpPr>
            <p:spPr>
              <a:xfrm>
                <a:off x="-4050" y="25717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2" name="Google Shape;262;p7"/>
              <p:cNvCxnSpPr/>
              <p:nvPr/>
            </p:nvCxnSpPr>
            <p:spPr>
              <a:xfrm>
                <a:off x="-4050" y="29476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3" name="Google Shape;263;p7"/>
              <p:cNvCxnSpPr/>
              <p:nvPr/>
            </p:nvCxnSpPr>
            <p:spPr>
              <a:xfrm>
                <a:off x="-4050" y="3323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4" name="Google Shape;264;p7"/>
              <p:cNvCxnSpPr/>
              <p:nvPr/>
            </p:nvCxnSpPr>
            <p:spPr>
              <a:xfrm>
                <a:off x="-4050" y="3699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5" name="Google Shape;265;p7"/>
              <p:cNvCxnSpPr/>
              <p:nvPr/>
            </p:nvCxnSpPr>
            <p:spPr>
              <a:xfrm>
                <a:off x="-4050" y="4075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6" name="Google Shape;266;p7"/>
              <p:cNvCxnSpPr/>
              <p:nvPr/>
            </p:nvCxnSpPr>
            <p:spPr>
              <a:xfrm>
                <a:off x="-4050" y="4451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7" name="Google Shape;267;p7"/>
              <p:cNvCxnSpPr/>
              <p:nvPr/>
            </p:nvCxnSpPr>
            <p:spPr>
              <a:xfrm>
                <a:off x="-4050" y="4827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268" name="Google Shape;268;p7"/>
            <p:cNvCxnSpPr/>
            <p:nvPr/>
          </p:nvCxnSpPr>
          <p:spPr>
            <a:xfrm rot="5400000">
              <a:off x="2324850" y="256597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" name="Google Shape;269;p7"/>
            <p:cNvCxnSpPr/>
            <p:nvPr/>
          </p:nvCxnSpPr>
          <p:spPr>
            <a:xfrm rot="5400000">
              <a:off x="1948975" y="256701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" name="Google Shape;270;p7"/>
            <p:cNvCxnSpPr/>
            <p:nvPr/>
          </p:nvCxnSpPr>
          <p:spPr>
            <a:xfrm rot="5400000">
              <a:off x="1573100" y="256804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" name="Google Shape;271;p7"/>
            <p:cNvCxnSpPr/>
            <p:nvPr/>
          </p:nvCxnSpPr>
          <p:spPr>
            <a:xfrm rot="5400000">
              <a:off x="1197225" y="256907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" name="Google Shape;272;p7"/>
            <p:cNvCxnSpPr/>
            <p:nvPr/>
          </p:nvCxnSpPr>
          <p:spPr>
            <a:xfrm rot="5400000">
              <a:off x="821350" y="257011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3" name="Google Shape;273;p7"/>
            <p:cNvCxnSpPr/>
            <p:nvPr/>
          </p:nvCxnSpPr>
          <p:spPr>
            <a:xfrm rot="5400000">
              <a:off x="445475" y="257114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4" name="Google Shape;274;p7"/>
            <p:cNvCxnSpPr/>
            <p:nvPr/>
          </p:nvCxnSpPr>
          <p:spPr>
            <a:xfrm rot="5400000">
              <a:off x="69600" y="257218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5" name="Google Shape;275;p7"/>
            <p:cNvCxnSpPr/>
            <p:nvPr/>
          </p:nvCxnSpPr>
          <p:spPr>
            <a:xfrm rot="5400000">
              <a:off x="-306275" y="257321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6" name="Google Shape;276;p7"/>
            <p:cNvCxnSpPr/>
            <p:nvPr/>
          </p:nvCxnSpPr>
          <p:spPr>
            <a:xfrm rot="5400000">
              <a:off x="-682150" y="257425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7" name="Google Shape;277;p7"/>
            <p:cNvCxnSpPr/>
            <p:nvPr/>
          </p:nvCxnSpPr>
          <p:spPr>
            <a:xfrm rot="5400000">
              <a:off x="-1058025" y="257528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8" name="Google Shape;278;p7"/>
            <p:cNvCxnSpPr/>
            <p:nvPr/>
          </p:nvCxnSpPr>
          <p:spPr>
            <a:xfrm rot="5400000">
              <a:off x="-1433900" y="257632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9" name="Google Shape;279;p7"/>
            <p:cNvCxnSpPr/>
            <p:nvPr/>
          </p:nvCxnSpPr>
          <p:spPr>
            <a:xfrm rot="5400000">
              <a:off x="-1809775" y="257735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0" name="Google Shape;280;p7"/>
            <p:cNvCxnSpPr/>
            <p:nvPr/>
          </p:nvCxnSpPr>
          <p:spPr>
            <a:xfrm rot="5400000">
              <a:off x="-2185650" y="257839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1" name="Google Shape;281;p7"/>
            <p:cNvCxnSpPr/>
            <p:nvPr/>
          </p:nvCxnSpPr>
          <p:spPr>
            <a:xfrm rot="5400000">
              <a:off x="6461425" y="257942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2" name="Google Shape;282;p7"/>
            <p:cNvCxnSpPr/>
            <p:nvPr/>
          </p:nvCxnSpPr>
          <p:spPr>
            <a:xfrm rot="5400000">
              <a:off x="6085550" y="258046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3" name="Google Shape;283;p7"/>
            <p:cNvCxnSpPr/>
            <p:nvPr/>
          </p:nvCxnSpPr>
          <p:spPr>
            <a:xfrm rot="5400000">
              <a:off x="5709675" y="258149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4" name="Google Shape;284;p7"/>
            <p:cNvCxnSpPr/>
            <p:nvPr/>
          </p:nvCxnSpPr>
          <p:spPr>
            <a:xfrm rot="5400000">
              <a:off x="5333800" y="258252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" name="Google Shape;285;p7"/>
            <p:cNvCxnSpPr/>
            <p:nvPr/>
          </p:nvCxnSpPr>
          <p:spPr>
            <a:xfrm rot="5400000">
              <a:off x="4957925" y="258356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" name="Google Shape;286;p7"/>
            <p:cNvCxnSpPr/>
            <p:nvPr/>
          </p:nvCxnSpPr>
          <p:spPr>
            <a:xfrm rot="5400000">
              <a:off x="4582050" y="258459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" name="Google Shape;287;p7"/>
            <p:cNvCxnSpPr/>
            <p:nvPr/>
          </p:nvCxnSpPr>
          <p:spPr>
            <a:xfrm rot="5400000">
              <a:off x="4206175" y="258563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8" name="Google Shape;288;p7"/>
            <p:cNvCxnSpPr/>
            <p:nvPr/>
          </p:nvCxnSpPr>
          <p:spPr>
            <a:xfrm rot="5400000">
              <a:off x="3830300" y="258666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9" name="Google Shape;289;p7"/>
            <p:cNvCxnSpPr/>
            <p:nvPr/>
          </p:nvCxnSpPr>
          <p:spPr>
            <a:xfrm rot="5400000">
              <a:off x="3454425" y="258770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0" name="Google Shape;290;p7"/>
            <p:cNvCxnSpPr/>
            <p:nvPr/>
          </p:nvCxnSpPr>
          <p:spPr>
            <a:xfrm rot="5400000">
              <a:off x="3078550" y="258873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1" name="Google Shape;291;p7"/>
            <p:cNvCxnSpPr/>
            <p:nvPr/>
          </p:nvCxnSpPr>
          <p:spPr>
            <a:xfrm rot="5400000">
              <a:off x="2702675" y="258977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8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" name="Google Shape;138;p8"/>
          <p:cNvSpPr txBox="1">
            <a:spLocks noGrp="1"/>
          </p:cNvSpPr>
          <p:nvPr>
            <p:ph type="title"/>
          </p:nvPr>
        </p:nvSpPr>
        <p:spPr>
          <a:xfrm>
            <a:off x="2326200" y="1403600"/>
            <a:ext cx="7539600" cy="40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7465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/>
        </p:txBody>
      </p:sp>
      <p:grpSp>
        <p:nvGrpSpPr>
          <p:cNvPr id="139" name="Google Shape;139;p8"/>
          <p:cNvGrpSpPr/>
          <p:nvPr/>
        </p:nvGrpSpPr>
        <p:grpSpPr>
          <a:xfrm>
            <a:off x="386295" y="361171"/>
            <a:ext cx="11151472" cy="6104555"/>
            <a:chOff x="289721" y="270878"/>
            <a:chExt cx="8363604" cy="4578416"/>
          </a:xfrm>
        </p:grpSpPr>
        <p:grpSp>
          <p:nvGrpSpPr>
            <p:cNvPr id="140" name="Google Shape;140;p8"/>
            <p:cNvGrpSpPr/>
            <p:nvPr/>
          </p:nvGrpSpPr>
          <p:grpSpPr>
            <a:xfrm rot="-1987557">
              <a:off x="425974" y="351153"/>
              <a:ext cx="484992" cy="642897"/>
              <a:chOff x="477400" y="383100"/>
              <a:chExt cx="484975" cy="642875"/>
            </a:xfrm>
          </p:grpSpPr>
          <p:sp>
            <p:nvSpPr>
              <p:cNvPr id="141" name="Google Shape;141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 panose="020B0604020202020204"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2" name="Google Shape;142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 panose="020B0604020202020204"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43" name="Google Shape;143;p8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144" name="Google Shape;144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 panose="020B0604020202020204"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5" name="Google Shape;145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 panose="020B0604020202020204"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46" name="Google Shape;146;p8"/>
            <p:cNvSpPr/>
            <p:nvPr/>
          </p:nvSpPr>
          <p:spPr>
            <a:xfrm>
              <a:off x="5224200" y="37233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" name="Google Shape;147;p8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" name="Google Shape;148;p8"/>
            <p:cNvSpPr/>
            <p:nvPr/>
          </p:nvSpPr>
          <p:spPr>
            <a:xfrm rot="5047582">
              <a:off x="455496" y="1995897"/>
              <a:ext cx="358995" cy="408677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49" name="Google Shape;149;p8"/>
            <p:cNvGrpSpPr/>
            <p:nvPr/>
          </p:nvGrpSpPr>
          <p:grpSpPr>
            <a:xfrm rot="-6152559">
              <a:off x="6180365" y="4542433"/>
              <a:ext cx="280060" cy="279622"/>
              <a:chOff x="1527250" y="3032100"/>
              <a:chExt cx="239825" cy="239450"/>
            </a:xfrm>
          </p:grpSpPr>
          <p:sp>
            <p:nvSpPr>
              <p:cNvPr id="150" name="Google Shape;150;p8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 panose="020B0604020202020204"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51" name="Google Shape;151;p8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 panose="020B0604020202020204"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52" name="Google Shape;152;p8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 panose="020B0604020202020204"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" name="Google Shape;180;p11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" name="Google Shape;181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1697400"/>
            <a:ext cx="8768000" cy="28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9865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82" name="Google Shape;182;p11"/>
          <p:cNvSpPr txBox="1">
            <a:spLocks noGrp="1"/>
          </p:cNvSpPr>
          <p:nvPr>
            <p:ph type="subTitle" idx="1"/>
          </p:nvPr>
        </p:nvSpPr>
        <p:spPr>
          <a:xfrm>
            <a:off x="1712000" y="4497800"/>
            <a:ext cx="8768000" cy="6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5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5"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600"/>
              <a:buNone/>
              <a:defRPr sz="2135"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600"/>
              <a:buNone/>
              <a:defRPr sz="2135"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600"/>
              <a:buNone/>
              <a:defRPr sz="2135"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600"/>
              <a:buNone/>
              <a:defRPr sz="2135"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600"/>
              <a:buNone/>
              <a:defRPr sz="2135"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600"/>
              <a:buNone/>
              <a:defRPr sz="2135"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600"/>
              <a:buNone/>
              <a:defRPr sz="2135"/>
            </a:lvl9pPr>
          </a:lstStyle>
          <a:p/>
        </p:txBody>
      </p:sp>
      <p:grpSp>
        <p:nvGrpSpPr>
          <p:cNvPr id="183" name="Google Shape;183;p11"/>
          <p:cNvGrpSpPr/>
          <p:nvPr/>
        </p:nvGrpSpPr>
        <p:grpSpPr>
          <a:xfrm>
            <a:off x="445795" y="390287"/>
            <a:ext cx="10994699" cy="6075440"/>
            <a:chOff x="334346" y="292715"/>
            <a:chExt cx="8246024" cy="4556580"/>
          </a:xfrm>
        </p:grpSpPr>
        <p:grpSp>
          <p:nvGrpSpPr>
            <p:cNvPr id="184" name="Google Shape;184;p11"/>
            <p:cNvGrpSpPr/>
            <p:nvPr/>
          </p:nvGrpSpPr>
          <p:grpSpPr>
            <a:xfrm rot="-1987557">
              <a:off x="470599" y="4073328"/>
              <a:ext cx="484992" cy="642897"/>
              <a:chOff x="477400" y="383100"/>
              <a:chExt cx="484975" cy="642875"/>
            </a:xfrm>
          </p:grpSpPr>
          <p:sp>
            <p:nvSpPr>
              <p:cNvPr id="185" name="Google Shape;185;p11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 panose="020B0604020202020204"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6" name="Google Shape;186;p11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 panose="020B0604020202020204"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87" name="Google Shape;187;p11"/>
            <p:cNvGrpSpPr/>
            <p:nvPr/>
          </p:nvGrpSpPr>
          <p:grpSpPr>
            <a:xfrm rot="1324746">
              <a:off x="8049340" y="356342"/>
              <a:ext cx="444891" cy="545120"/>
              <a:chOff x="8331913" y="266838"/>
              <a:chExt cx="444875" cy="545100"/>
            </a:xfrm>
          </p:grpSpPr>
          <p:sp>
            <p:nvSpPr>
              <p:cNvPr id="188" name="Google Shape;188;p11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 panose="020B0604020202020204"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9" name="Google Shape;189;p11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 panose="020B0604020202020204"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90" name="Google Shape;190;p11"/>
            <p:cNvSpPr/>
            <p:nvPr/>
          </p:nvSpPr>
          <p:spPr>
            <a:xfrm>
              <a:off x="2438925" y="451518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" name="Google Shape;191;p11"/>
            <p:cNvSpPr/>
            <p:nvPr/>
          </p:nvSpPr>
          <p:spPr>
            <a:xfrm rot="-1983784">
              <a:off x="3202375" y="3850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" name="Google Shape;192;p11"/>
            <p:cNvSpPr/>
            <p:nvPr/>
          </p:nvSpPr>
          <p:spPr>
            <a:xfrm rot="-5532891">
              <a:off x="5848116" y="275637"/>
              <a:ext cx="358988" cy="40866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3" name="Google Shape;193;p11"/>
            <p:cNvGrpSpPr/>
            <p:nvPr/>
          </p:nvGrpSpPr>
          <p:grpSpPr>
            <a:xfrm rot="-6152559">
              <a:off x="5931815" y="4542433"/>
              <a:ext cx="280060" cy="279622"/>
              <a:chOff x="1527250" y="3032100"/>
              <a:chExt cx="239825" cy="239450"/>
            </a:xfrm>
          </p:grpSpPr>
          <p:sp>
            <p:nvSpPr>
              <p:cNvPr id="194" name="Google Shape;194;p11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 panose="020B0604020202020204"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" name="Google Shape;195;p11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 panose="020B0604020202020204"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" name="Google Shape;196;p11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 panose="020B0604020202020204"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matchingName="Blank">
  <p:cSld name="Blank">
    <p:bg>
      <p:bgPr>
        <a:noFill/>
        <a:effectLst/>
      </p:bgPr>
    </p:bg>
    <p:spTree>
      <p:nvGrpSpPr>
        <p:cNvPr id="1" name="Shape 43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 matchingName="Table of contents">
  <p:cSld name="Table of contents">
    <p:spTree>
      <p:nvGrpSpPr>
        <p:cNvPr id="1" name="Shape 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8" name="Google Shape;438;p13"/>
          <p:cNvGrpSpPr/>
          <p:nvPr/>
        </p:nvGrpSpPr>
        <p:grpSpPr>
          <a:xfrm>
            <a:off x="-5400" y="-23381"/>
            <a:ext cx="12202800" cy="6904764"/>
            <a:chOff x="-4050" y="6075"/>
            <a:chExt cx="9152100" cy="5143596"/>
          </a:xfrm>
        </p:grpSpPr>
        <p:grpSp>
          <p:nvGrpSpPr>
            <p:cNvPr id="439" name="Google Shape;439;p13"/>
            <p:cNvGrpSpPr/>
            <p:nvPr/>
          </p:nvGrpSpPr>
          <p:grpSpPr>
            <a:xfrm>
              <a:off x="-4050" y="316500"/>
              <a:ext cx="9152100" cy="4510500"/>
              <a:chOff x="-4050" y="316500"/>
              <a:chExt cx="9152100" cy="4510500"/>
            </a:xfrm>
          </p:grpSpPr>
          <p:cxnSp>
            <p:nvCxnSpPr>
              <p:cNvPr id="440" name="Google Shape;440;p13"/>
              <p:cNvCxnSpPr/>
              <p:nvPr/>
            </p:nvCxnSpPr>
            <p:spPr>
              <a:xfrm>
                <a:off x="-4050" y="316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1" name="Google Shape;441;p13"/>
              <p:cNvCxnSpPr/>
              <p:nvPr/>
            </p:nvCxnSpPr>
            <p:spPr>
              <a:xfrm>
                <a:off x="-4050" y="692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2" name="Google Shape;442;p13"/>
              <p:cNvCxnSpPr/>
              <p:nvPr/>
            </p:nvCxnSpPr>
            <p:spPr>
              <a:xfrm>
                <a:off x="-4050" y="1068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3" name="Google Shape;443;p13"/>
              <p:cNvCxnSpPr/>
              <p:nvPr/>
            </p:nvCxnSpPr>
            <p:spPr>
              <a:xfrm>
                <a:off x="-4050" y="1444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4" name="Google Shape;444;p13"/>
              <p:cNvCxnSpPr/>
              <p:nvPr/>
            </p:nvCxnSpPr>
            <p:spPr>
              <a:xfrm>
                <a:off x="-4050" y="1820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5" name="Google Shape;445;p13"/>
              <p:cNvCxnSpPr/>
              <p:nvPr/>
            </p:nvCxnSpPr>
            <p:spPr>
              <a:xfrm>
                <a:off x="-4050" y="21958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6" name="Google Shape;446;p13"/>
              <p:cNvCxnSpPr/>
              <p:nvPr/>
            </p:nvCxnSpPr>
            <p:spPr>
              <a:xfrm>
                <a:off x="-4050" y="25717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7" name="Google Shape;447;p13"/>
              <p:cNvCxnSpPr/>
              <p:nvPr/>
            </p:nvCxnSpPr>
            <p:spPr>
              <a:xfrm>
                <a:off x="-4050" y="29476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8" name="Google Shape;448;p13"/>
              <p:cNvCxnSpPr/>
              <p:nvPr/>
            </p:nvCxnSpPr>
            <p:spPr>
              <a:xfrm>
                <a:off x="-4050" y="3323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9" name="Google Shape;449;p13"/>
              <p:cNvCxnSpPr/>
              <p:nvPr/>
            </p:nvCxnSpPr>
            <p:spPr>
              <a:xfrm>
                <a:off x="-4050" y="3699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50" name="Google Shape;450;p13"/>
              <p:cNvCxnSpPr/>
              <p:nvPr/>
            </p:nvCxnSpPr>
            <p:spPr>
              <a:xfrm>
                <a:off x="-4050" y="4075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51" name="Google Shape;451;p13"/>
              <p:cNvCxnSpPr/>
              <p:nvPr/>
            </p:nvCxnSpPr>
            <p:spPr>
              <a:xfrm>
                <a:off x="-4050" y="4451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52" name="Google Shape;452;p13"/>
              <p:cNvCxnSpPr/>
              <p:nvPr/>
            </p:nvCxnSpPr>
            <p:spPr>
              <a:xfrm>
                <a:off x="-4050" y="4827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453" name="Google Shape;453;p13"/>
            <p:cNvCxnSpPr/>
            <p:nvPr/>
          </p:nvCxnSpPr>
          <p:spPr>
            <a:xfrm rot="5400000">
              <a:off x="2324850" y="256597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4" name="Google Shape;454;p13"/>
            <p:cNvCxnSpPr/>
            <p:nvPr/>
          </p:nvCxnSpPr>
          <p:spPr>
            <a:xfrm rot="5400000">
              <a:off x="1948975" y="256701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5" name="Google Shape;455;p13"/>
            <p:cNvCxnSpPr/>
            <p:nvPr/>
          </p:nvCxnSpPr>
          <p:spPr>
            <a:xfrm rot="5400000">
              <a:off x="1573100" y="256804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6" name="Google Shape;456;p13"/>
            <p:cNvCxnSpPr/>
            <p:nvPr/>
          </p:nvCxnSpPr>
          <p:spPr>
            <a:xfrm rot="5400000">
              <a:off x="1197225" y="256907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7" name="Google Shape;457;p13"/>
            <p:cNvCxnSpPr/>
            <p:nvPr/>
          </p:nvCxnSpPr>
          <p:spPr>
            <a:xfrm rot="5400000">
              <a:off x="821350" y="257011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8" name="Google Shape;458;p13"/>
            <p:cNvCxnSpPr/>
            <p:nvPr/>
          </p:nvCxnSpPr>
          <p:spPr>
            <a:xfrm rot="5400000">
              <a:off x="445475" y="257114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9" name="Google Shape;459;p13"/>
            <p:cNvCxnSpPr/>
            <p:nvPr/>
          </p:nvCxnSpPr>
          <p:spPr>
            <a:xfrm rot="5400000">
              <a:off x="69600" y="257218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0" name="Google Shape;460;p13"/>
            <p:cNvCxnSpPr/>
            <p:nvPr/>
          </p:nvCxnSpPr>
          <p:spPr>
            <a:xfrm rot="5400000">
              <a:off x="-306275" y="257321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1" name="Google Shape;461;p13"/>
            <p:cNvCxnSpPr/>
            <p:nvPr/>
          </p:nvCxnSpPr>
          <p:spPr>
            <a:xfrm rot="5400000">
              <a:off x="-682150" y="257425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2" name="Google Shape;462;p13"/>
            <p:cNvCxnSpPr/>
            <p:nvPr/>
          </p:nvCxnSpPr>
          <p:spPr>
            <a:xfrm rot="5400000">
              <a:off x="-1058025" y="257528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3" name="Google Shape;463;p13"/>
            <p:cNvCxnSpPr/>
            <p:nvPr/>
          </p:nvCxnSpPr>
          <p:spPr>
            <a:xfrm rot="5400000">
              <a:off x="-1433900" y="257632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4" name="Google Shape;464;p13"/>
            <p:cNvCxnSpPr/>
            <p:nvPr/>
          </p:nvCxnSpPr>
          <p:spPr>
            <a:xfrm rot="5400000">
              <a:off x="-1809775" y="257735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5" name="Google Shape;465;p13"/>
            <p:cNvCxnSpPr/>
            <p:nvPr/>
          </p:nvCxnSpPr>
          <p:spPr>
            <a:xfrm rot="5400000">
              <a:off x="-2185650" y="257839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6" name="Google Shape;466;p13"/>
            <p:cNvCxnSpPr/>
            <p:nvPr/>
          </p:nvCxnSpPr>
          <p:spPr>
            <a:xfrm rot="5400000">
              <a:off x="6461425" y="257942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7" name="Google Shape;467;p13"/>
            <p:cNvCxnSpPr/>
            <p:nvPr/>
          </p:nvCxnSpPr>
          <p:spPr>
            <a:xfrm rot="5400000">
              <a:off x="6085550" y="258046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8" name="Google Shape;468;p13"/>
            <p:cNvCxnSpPr/>
            <p:nvPr/>
          </p:nvCxnSpPr>
          <p:spPr>
            <a:xfrm rot="5400000">
              <a:off x="5709675" y="258149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9" name="Google Shape;469;p13"/>
            <p:cNvCxnSpPr/>
            <p:nvPr/>
          </p:nvCxnSpPr>
          <p:spPr>
            <a:xfrm rot="5400000">
              <a:off x="5333800" y="258252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0" name="Google Shape;470;p13"/>
            <p:cNvCxnSpPr/>
            <p:nvPr/>
          </p:nvCxnSpPr>
          <p:spPr>
            <a:xfrm rot="5400000">
              <a:off x="4957925" y="258356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1" name="Google Shape;471;p13"/>
            <p:cNvCxnSpPr/>
            <p:nvPr/>
          </p:nvCxnSpPr>
          <p:spPr>
            <a:xfrm rot="5400000">
              <a:off x="4582050" y="258459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2" name="Google Shape;472;p13"/>
            <p:cNvCxnSpPr/>
            <p:nvPr/>
          </p:nvCxnSpPr>
          <p:spPr>
            <a:xfrm rot="5400000">
              <a:off x="4206175" y="258563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3" name="Google Shape;473;p13"/>
            <p:cNvCxnSpPr/>
            <p:nvPr/>
          </p:nvCxnSpPr>
          <p:spPr>
            <a:xfrm rot="5400000">
              <a:off x="3830300" y="258666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4" name="Google Shape;474;p13"/>
            <p:cNvCxnSpPr/>
            <p:nvPr/>
          </p:nvCxnSpPr>
          <p:spPr>
            <a:xfrm rot="5400000">
              <a:off x="3454425" y="258770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5" name="Google Shape;475;p13"/>
            <p:cNvCxnSpPr/>
            <p:nvPr/>
          </p:nvCxnSpPr>
          <p:spPr>
            <a:xfrm rot="5400000">
              <a:off x="3078550" y="258873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6" name="Google Shape;476;p13"/>
            <p:cNvCxnSpPr/>
            <p:nvPr/>
          </p:nvCxnSpPr>
          <p:spPr>
            <a:xfrm rot="5400000">
              <a:off x="2702675" y="258977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480" name="Google Shape;480;p13"/>
          <p:cNvSpPr/>
          <p:nvPr/>
        </p:nvSpPr>
        <p:spPr>
          <a:xfrm>
            <a:off x="967933" y="486027"/>
            <a:ext cx="10232000" cy="778400"/>
          </a:xfrm>
          <a:prstGeom prst="rect">
            <a:avLst/>
          </a:prstGeom>
          <a:solidFill>
            <a:schemeClr val="accent2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dist="85725" dir="3600000" algn="bl" rotWithShape="0">
              <a:schemeClr val="accent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4" name="Google Shape;484;p13"/>
          <p:cNvSpPr txBox="1">
            <a:spLocks noGrp="1"/>
          </p:cNvSpPr>
          <p:nvPr>
            <p:ph type="title" idx="3"/>
          </p:nvPr>
        </p:nvSpPr>
        <p:spPr>
          <a:xfrm>
            <a:off x="1705233" y="491767"/>
            <a:ext cx="8781600" cy="763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i="1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3" name="Google Shape;1263;p29"/>
          <p:cNvGrpSpPr/>
          <p:nvPr/>
        </p:nvGrpSpPr>
        <p:grpSpPr>
          <a:xfrm>
            <a:off x="-5400" y="-23381"/>
            <a:ext cx="12202800" cy="6904764"/>
            <a:chOff x="-4050" y="6075"/>
            <a:chExt cx="9152100" cy="5143596"/>
          </a:xfrm>
        </p:grpSpPr>
        <p:grpSp>
          <p:nvGrpSpPr>
            <p:cNvPr id="1264" name="Google Shape;1264;p29"/>
            <p:cNvGrpSpPr/>
            <p:nvPr/>
          </p:nvGrpSpPr>
          <p:grpSpPr>
            <a:xfrm>
              <a:off x="-4050" y="316500"/>
              <a:ext cx="9152100" cy="4510500"/>
              <a:chOff x="-4050" y="316500"/>
              <a:chExt cx="9152100" cy="4510500"/>
            </a:xfrm>
          </p:grpSpPr>
          <p:cxnSp>
            <p:nvCxnSpPr>
              <p:cNvPr id="1265" name="Google Shape;1265;p29"/>
              <p:cNvCxnSpPr/>
              <p:nvPr/>
            </p:nvCxnSpPr>
            <p:spPr>
              <a:xfrm>
                <a:off x="-4050" y="316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66" name="Google Shape;1266;p29"/>
              <p:cNvCxnSpPr/>
              <p:nvPr/>
            </p:nvCxnSpPr>
            <p:spPr>
              <a:xfrm>
                <a:off x="-4050" y="692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67" name="Google Shape;1267;p29"/>
              <p:cNvCxnSpPr/>
              <p:nvPr/>
            </p:nvCxnSpPr>
            <p:spPr>
              <a:xfrm>
                <a:off x="-4050" y="1068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68" name="Google Shape;1268;p29"/>
              <p:cNvCxnSpPr/>
              <p:nvPr/>
            </p:nvCxnSpPr>
            <p:spPr>
              <a:xfrm>
                <a:off x="-4050" y="1444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69" name="Google Shape;1269;p29"/>
              <p:cNvCxnSpPr/>
              <p:nvPr/>
            </p:nvCxnSpPr>
            <p:spPr>
              <a:xfrm>
                <a:off x="-4050" y="1820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0" name="Google Shape;1270;p29"/>
              <p:cNvCxnSpPr/>
              <p:nvPr/>
            </p:nvCxnSpPr>
            <p:spPr>
              <a:xfrm>
                <a:off x="-4050" y="21958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1" name="Google Shape;1271;p29"/>
              <p:cNvCxnSpPr/>
              <p:nvPr/>
            </p:nvCxnSpPr>
            <p:spPr>
              <a:xfrm>
                <a:off x="-4050" y="25717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2" name="Google Shape;1272;p29"/>
              <p:cNvCxnSpPr/>
              <p:nvPr/>
            </p:nvCxnSpPr>
            <p:spPr>
              <a:xfrm>
                <a:off x="-4050" y="29476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3" name="Google Shape;1273;p29"/>
              <p:cNvCxnSpPr/>
              <p:nvPr/>
            </p:nvCxnSpPr>
            <p:spPr>
              <a:xfrm>
                <a:off x="-4050" y="3323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4" name="Google Shape;1274;p29"/>
              <p:cNvCxnSpPr/>
              <p:nvPr/>
            </p:nvCxnSpPr>
            <p:spPr>
              <a:xfrm>
                <a:off x="-4050" y="3699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5" name="Google Shape;1275;p29"/>
              <p:cNvCxnSpPr/>
              <p:nvPr/>
            </p:nvCxnSpPr>
            <p:spPr>
              <a:xfrm>
                <a:off x="-4050" y="4075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6" name="Google Shape;1276;p29"/>
              <p:cNvCxnSpPr/>
              <p:nvPr/>
            </p:nvCxnSpPr>
            <p:spPr>
              <a:xfrm>
                <a:off x="-4050" y="4451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7" name="Google Shape;1277;p29"/>
              <p:cNvCxnSpPr/>
              <p:nvPr/>
            </p:nvCxnSpPr>
            <p:spPr>
              <a:xfrm>
                <a:off x="-4050" y="4827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1278" name="Google Shape;1278;p29"/>
            <p:cNvCxnSpPr/>
            <p:nvPr/>
          </p:nvCxnSpPr>
          <p:spPr>
            <a:xfrm rot="5400000">
              <a:off x="2324850" y="256597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9" name="Google Shape;1279;p29"/>
            <p:cNvCxnSpPr/>
            <p:nvPr/>
          </p:nvCxnSpPr>
          <p:spPr>
            <a:xfrm rot="5400000">
              <a:off x="1948975" y="256701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0" name="Google Shape;1280;p29"/>
            <p:cNvCxnSpPr/>
            <p:nvPr/>
          </p:nvCxnSpPr>
          <p:spPr>
            <a:xfrm rot="5400000">
              <a:off x="1573100" y="256804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1" name="Google Shape;1281;p29"/>
            <p:cNvCxnSpPr/>
            <p:nvPr/>
          </p:nvCxnSpPr>
          <p:spPr>
            <a:xfrm rot="5400000">
              <a:off x="1197225" y="256907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2" name="Google Shape;1282;p29"/>
            <p:cNvCxnSpPr/>
            <p:nvPr/>
          </p:nvCxnSpPr>
          <p:spPr>
            <a:xfrm rot="5400000">
              <a:off x="821350" y="257011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3" name="Google Shape;1283;p29"/>
            <p:cNvCxnSpPr/>
            <p:nvPr/>
          </p:nvCxnSpPr>
          <p:spPr>
            <a:xfrm rot="5400000">
              <a:off x="445475" y="257114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4" name="Google Shape;1284;p29"/>
            <p:cNvCxnSpPr/>
            <p:nvPr/>
          </p:nvCxnSpPr>
          <p:spPr>
            <a:xfrm rot="5400000">
              <a:off x="69600" y="257218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5" name="Google Shape;1285;p29"/>
            <p:cNvCxnSpPr/>
            <p:nvPr/>
          </p:nvCxnSpPr>
          <p:spPr>
            <a:xfrm rot="5400000">
              <a:off x="-306275" y="257321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6" name="Google Shape;1286;p29"/>
            <p:cNvCxnSpPr/>
            <p:nvPr/>
          </p:nvCxnSpPr>
          <p:spPr>
            <a:xfrm rot="5400000">
              <a:off x="-682150" y="257425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7" name="Google Shape;1287;p29"/>
            <p:cNvCxnSpPr/>
            <p:nvPr/>
          </p:nvCxnSpPr>
          <p:spPr>
            <a:xfrm rot="5400000">
              <a:off x="-1058025" y="257528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8" name="Google Shape;1288;p29"/>
            <p:cNvCxnSpPr/>
            <p:nvPr/>
          </p:nvCxnSpPr>
          <p:spPr>
            <a:xfrm rot="5400000">
              <a:off x="-1433900" y="257632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9" name="Google Shape;1289;p29"/>
            <p:cNvCxnSpPr/>
            <p:nvPr/>
          </p:nvCxnSpPr>
          <p:spPr>
            <a:xfrm rot="5400000">
              <a:off x="-1809775" y="257735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0" name="Google Shape;1290;p29"/>
            <p:cNvCxnSpPr/>
            <p:nvPr/>
          </p:nvCxnSpPr>
          <p:spPr>
            <a:xfrm rot="5400000">
              <a:off x="-2185650" y="257839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1" name="Google Shape;1291;p29"/>
            <p:cNvCxnSpPr/>
            <p:nvPr/>
          </p:nvCxnSpPr>
          <p:spPr>
            <a:xfrm rot="5400000">
              <a:off x="6461425" y="257942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2" name="Google Shape;1292;p29"/>
            <p:cNvCxnSpPr/>
            <p:nvPr/>
          </p:nvCxnSpPr>
          <p:spPr>
            <a:xfrm rot="5400000">
              <a:off x="6085550" y="258046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3" name="Google Shape;1293;p29"/>
            <p:cNvCxnSpPr/>
            <p:nvPr/>
          </p:nvCxnSpPr>
          <p:spPr>
            <a:xfrm rot="5400000">
              <a:off x="5709675" y="258149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4" name="Google Shape;1294;p29"/>
            <p:cNvCxnSpPr/>
            <p:nvPr/>
          </p:nvCxnSpPr>
          <p:spPr>
            <a:xfrm rot="5400000">
              <a:off x="5333800" y="258252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5" name="Google Shape;1295;p29"/>
            <p:cNvCxnSpPr/>
            <p:nvPr/>
          </p:nvCxnSpPr>
          <p:spPr>
            <a:xfrm rot="5400000">
              <a:off x="4957925" y="258356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6" name="Google Shape;1296;p29"/>
            <p:cNvCxnSpPr/>
            <p:nvPr/>
          </p:nvCxnSpPr>
          <p:spPr>
            <a:xfrm rot="5400000">
              <a:off x="4582050" y="258459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7" name="Google Shape;1297;p29"/>
            <p:cNvCxnSpPr/>
            <p:nvPr/>
          </p:nvCxnSpPr>
          <p:spPr>
            <a:xfrm rot="5400000">
              <a:off x="4206175" y="258563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8" name="Google Shape;1298;p29"/>
            <p:cNvCxnSpPr/>
            <p:nvPr/>
          </p:nvCxnSpPr>
          <p:spPr>
            <a:xfrm rot="5400000">
              <a:off x="3830300" y="258666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9" name="Google Shape;1299;p29"/>
            <p:cNvCxnSpPr/>
            <p:nvPr/>
          </p:nvCxnSpPr>
          <p:spPr>
            <a:xfrm rot="5400000">
              <a:off x="3454425" y="258770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0" name="Google Shape;1300;p29"/>
            <p:cNvCxnSpPr/>
            <p:nvPr/>
          </p:nvCxnSpPr>
          <p:spPr>
            <a:xfrm rot="5400000">
              <a:off x="3078550" y="258873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1" name="Google Shape;1301;p29"/>
            <p:cNvCxnSpPr/>
            <p:nvPr/>
          </p:nvCxnSpPr>
          <p:spPr>
            <a:xfrm rot="5400000">
              <a:off x="2702675" y="258977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03" name="Google Shape;1303;p30"/>
          <p:cNvGrpSpPr/>
          <p:nvPr/>
        </p:nvGrpSpPr>
        <p:grpSpPr>
          <a:xfrm>
            <a:off x="-5400" y="-23381"/>
            <a:ext cx="12202800" cy="6904764"/>
            <a:chOff x="-4050" y="6075"/>
            <a:chExt cx="9152100" cy="5143596"/>
          </a:xfrm>
        </p:grpSpPr>
        <p:grpSp>
          <p:nvGrpSpPr>
            <p:cNvPr id="1304" name="Google Shape;1304;p30"/>
            <p:cNvGrpSpPr/>
            <p:nvPr/>
          </p:nvGrpSpPr>
          <p:grpSpPr>
            <a:xfrm>
              <a:off x="-4050" y="316500"/>
              <a:ext cx="9152100" cy="4510500"/>
              <a:chOff x="-4050" y="316500"/>
              <a:chExt cx="9152100" cy="4510500"/>
            </a:xfrm>
          </p:grpSpPr>
          <p:cxnSp>
            <p:nvCxnSpPr>
              <p:cNvPr id="1305" name="Google Shape;1305;p30"/>
              <p:cNvCxnSpPr/>
              <p:nvPr/>
            </p:nvCxnSpPr>
            <p:spPr>
              <a:xfrm>
                <a:off x="-4050" y="316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06" name="Google Shape;1306;p30"/>
              <p:cNvCxnSpPr/>
              <p:nvPr/>
            </p:nvCxnSpPr>
            <p:spPr>
              <a:xfrm>
                <a:off x="-4050" y="692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07" name="Google Shape;1307;p30"/>
              <p:cNvCxnSpPr/>
              <p:nvPr/>
            </p:nvCxnSpPr>
            <p:spPr>
              <a:xfrm>
                <a:off x="-4050" y="1068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08" name="Google Shape;1308;p30"/>
              <p:cNvCxnSpPr/>
              <p:nvPr/>
            </p:nvCxnSpPr>
            <p:spPr>
              <a:xfrm>
                <a:off x="-4050" y="1444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09" name="Google Shape;1309;p30"/>
              <p:cNvCxnSpPr/>
              <p:nvPr/>
            </p:nvCxnSpPr>
            <p:spPr>
              <a:xfrm>
                <a:off x="-4050" y="1820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10" name="Google Shape;1310;p30"/>
              <p:cNvCxnSpPr/>
              <p:nvPr/>
            </p:nvCxnSpPr>
            <p:spPr>
              <a:xfrm>
                <a:off x="-4050" y="21958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11" name="Google Shape;1311;p30"/>
              <p:cNvCxnSpPr/>
              <p:nvPr/>
            </p:nvCxnSpPr>
            <p:spPr>
              <a:xfrm>
                <a:off x="-4050" y="25717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12" name="Google Shape;1312;p30"/>
              <p:cNvCxnSpPr/>
              <p:nvPr/>
            </p:nvCxnSpPr>
            <p:spPr>
              <a:xfrm>
                <a:off x="-4050" y="29476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13" name="Google Shape;1313;p30"/>
              <p:cNvCxnSpPr/>
              <p:nvPr/>
            </p:nvCxnSpPr>
            <p:spPr>
              <a:xfrm>
                <a:off x="-4050" y="3323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14" name="Google Shape;1314;p30"/>
              <p:cNvCxnSpPr/>
              <p:nvPr/>
            </p:nvCxnSpPr>
            <p:spPr>
              <a:xfrm>
                <a:off x="-4050" y="3699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15" name="Google Shape;1315;p30"/>
              <p:cNvCxnSpPr/>
              <p:nvPr/>
            </p:nvCxnSpPr>
            <p:spPr>
              <a:xfrm>
                <a:off x="-4050" y="4075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16" name="Google Shape;1316;p30"/>
              <p:cNvCxnSpPr/>
              <p:nvPr/>
            </p:nvCxnSpPr>
            <p:spPr>
              <a:xfrm>
                <a:off x="-4050" y="4451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17" name="Google Shape;1317;p30"/>
              <p:cNvCxnSpPr/>
              <p:nvPr/>
            </p:nvCxnSpPr>
            <p:spPr>
              <a:xfrm>
                <a:off x="-4050" y="4827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1318" name="Google Shape;1318;p30"/>
            <p:cNvCxnSpPr/>
            <p:nvPr/>
          </p:nvCxnSpPr>
          <p:spPr>
            <a:xfrm rot="5400000">
              <a:off x="2324850" y="256597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9" name="Google Shape;1319;p30"/>
            <p:cNvCxnSpPr/>
            <p:nvPr/>
          </p:nvCxnSpPr>
          <p:spPr>
            <a:xfrm rot="5400000">
              <a:off x="1948975" y="256701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0" name="Google Shape;1320;p30"/>
            <p:cNvCxnSpPr/>
            <p:nvPr/>
          </p:nvCxnSpPr>
          <p:spPr>
            <a:xfrm rot="5400000">
              <a:off x="1573100" y="256804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1" name="Google Shape;1321;p30"/>
            <p:cNvCxnSpPr/>
            <p:nvPr/>
          </p:nvCxnSpPr>
          <p:spPr>
            <a:xfrm rot="5400000">
              <a:off x="1197225" y="256907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2" name="Google Shape;1322;p30"/>
            <p:cNvCxnSpPr/>
            <p:nvPr/>
          </p:nvCxnSpPr>
          <p:spPr>
            <a:xfrm rot="5400000">
              <a:off x="821350" y="257011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3" name="Google Shape;1323;p30"/>
            <p:cNvCxnSpPr/>
            <p:nvPr/>
          </p:nvCxnSpPr>
          <p:spPr>
            <a:xfrm rot="5400000">
              <a:off x="445475" y="257114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4" name="Google Shape;1324;p30"/>
            <p:cNvCxnSpPr/>
            <p:nvPr/>
          </p:nvCxnSpPr>
          <p:spPr>
            <a:xfrm rot="5400000">
              <a:off x="69600" y="257218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5" name="Google Shape;1325;p30"/>
            <p:cNvCxnSpPr/>
            <p:nvPr/>
          </p:nvCxnSpPr>
          <p:spPr>
            <a:xfrm rot="5400000">
              <a:off x="-306275" y="257321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6" name="Google Shape;1326;p30"/>
            <p:cNvCxnSpPr/>
            <p:nvPr/>
          </p:nvCxnSpPr>
          <p:spPr>
            <a:xfrm rot="5400000">
              <a:off x="-682150" y="257425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7" name="Google Shape;1327;p30"/>
            <p:cNvCxnSpPr/>
            <p:nvPr/>
          </p:nvCxnSpPr>
          <p:spPr>
            <a:xfrm rot="5400000">
              <a:off x="-1058025" y="257528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8" name="Google Shape;1328;p30"/>
            <p:cNvCxnSpPr/>
            <p:nvPr/>
          </p:nvCxnSpPr>
          <p:spPr>
            <a:xfrm rot="5400000">
              <a:off x="-1433900" y="257632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9" name="Google Shape;1329;p30"/>
            <p:cNvCxnSpPr/>
            <p:nvPr/>
          </p:nvCxnSpPr>
          <p:spPr>
            <a:xfrm rot="5400000">
              <a:off x="-1809775" y="257735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30" name="Google Shape;1330;p30"/>
            <p:cNvCxnSpPr/>
            <p:nvPr/>
          </p:nvCxnSpPr>
          <p:spPr>
            <a:xfrm rot="5400000">
              <a:off x="-2185650" y="257839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31" name="Google Shape;1331;p30"/>
            <p:cNvCxnSpPr/>
            <p:nvPr/>
          </p:nvCxnSpPr>
          <p:spPr>
            <a:xfrm rot="5400000">
              <a:off x="6461425" y="257942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32" name="Google Shape;1332;p30"/>
            <p:cNvCxnSpPr/>
            <p:nvPr/>
          </p:nvCxnSpPr>
          <p:spPr>
            <a:xfrm rot="5400000">
              <a:off x="6085550" y="258046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33" name="Google Shape;1333;p30"/>
            <p:cNvCxnSpPr/>
            <p:nvPr/>
          </p:nvCxnSpPr>
          <p:spPr>
            <a:xfrm rot="5400000">
              <a:off x="5709675" y="258149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34" name="Google Shape;1334;p30"/>
            <p:cNvCxnSpPr/>
            <p:nvPr/>
          </p:nvCxnSpPr>
          <p:spPr>
            <a:xfrm rot="5400000">
              <a:off x="5333800" y="258252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35" name="Google Shape;1335;p30"/>
            <p:cNvCxnSpPr/>
            <p:nvPr/>
          </p:nvCxnSpPr>
          <p:spPr>
            <a:xfrm rot="5400000">
              <a:off x="4957925" y="258356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36" name="Google Shape;1336;p30"/>
            <p:cNvCxnSpPr/>
            <p:nvPr/>
          </p:nvCxnSpPr>
          <p:spPr>
            <a:xfrm rot="5400000">
              <a:off x="4582050" y="258459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37" name="Google Shape;1337;p30"/>
            <p:cNvCxnSpPr/>
            <p:nvPr/>
          </p:nvCxnSpPr>
          <p:spPr>
            <a:xfrm rot="5400000">
              <a:off x="4206175" y="258563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38" name="Google Shape;1338;p30"/>
            <p:cNvCxnSpPr/>
            <p:nvPr/>
          </p:nvCxnSpPr>
          <p:spPr>
            <a:xfrm rot="5400000">
              <a:off x="3830300" y="258666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39" name="Google Shape;1339;p30"/>
            <p:cNvCxnSpPr/>
            <p:nvPr/>
          </p:nvCxnSpPr>
          <p:spPr>
            <a:xfrm rot="5400000">
              <a:off x="3454425" y="258770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0" name="Google Shape;1340;p30"/>
            <p:cNvCxnSpPr/>
            <p:nvPr/>
          </p:nvCxnSpPr>
          <p:spPr>
            <a:xfrm rot="5400000">
              <a:off x="3078550" y="258873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1" name="Google Shape;1341;p30"/>
            <p:cNvCxnSpPr/>
            <p:nvPr/>
          </p:nvCxnSpPr>
          <p:spPr>
            <a:xfrm rot="5400000">
              <a:off x="2702675" y="258977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342" name="Google Shape;1342;p30"/>
          <p:cNvSpPr/>
          <p:nvPr/>
        </p:nvSpPr>
        <p:spPr>
          <a:xfrm>
            <a:off x="960000" y="908000"/>
            <a:ext cx="10272000" cy="5042000"/>
          </a:xfrm>
          <a:prstGeom prst="rect">
            <a:avLst/>
          </a:prstGeom>
          <a:solidFill>
            <a:schemeClr val="accent2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660000" algn="bl" rotWithShape="0">
              <a:schemeClr val="accent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 matchingName="Title and three columns">
  <p:cSld name="Title and three columns">
    <p:bg>
      <p:bgPr>
        <a:blipFill dpi="0" rotWithShape="1">
          <a:blip r:embed="rId2">
            <a:lum/>
          </a:blip>
          <a:srcRect/>
          <a:stretch>
            <a:fillRect l="-6000" r="-6000"/>
          </a:stretch>
        </a:blipFill>
        <a:effectLst/>
      </p:bgPr>
    </p:bg>
    <p:spTree>
      <p:nvGrpSpPr>
        <p:cNvPr id="1" name="Shape 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4" name="Google Shape;984;p14"/>
          <p:cNvSpPr/>
          <p:nvPr/>
        </p:nvSpPr>
        <p:spPr>
          <a:xfrm>
            <a:off x="8502319" y="311468"/>
            <a:ext cx="277292" cy="277237"/>
          </a:xfrm>
          <a:custGeom>
            <a:avLst/>
            <a:gdLst/>
            <a:ahLst/>
            <a:cxnLst/>
            <a:rect l="l" t="t" r="r" b="b"/>
            <a:pathLst>
              <a:path w="5011" h="5010" extrusionOk="0">
                <a:moveTo>
                  <a:pt x="2484" y="0"/>
                </a:moveTo>
                <a:lnTo>
                  <a:pt x="2013" y="1070"/>
                </a:lnTo>
                <a:lnTo>
                  <a:pt x="1842" y="1413"/>
                </a:lnTo>
                <a:lnTo>
                  <a:pt x="1628" y="1627"/>
                </a:lnTo>
                <a:lnTo>
                  <a:pt x="1371" y="1841"/>
                </a:lnTo>
                <a:lnTo>
                  <a:pt x="1028" y="2012"/>
                </a:lnTo>
                <a:lnTo>
                  <a:pt x="1" y="2526"/>
                </a:lnTo>
                <a:lnTo>
                  <a:pt x="1028" y="2997"/>
                </a:lnTo>
                <a:lnTo>
                  <a:pt x="1371" y="3168"/>
                </a:lnTo>
                <a:lnTo>
                  <a:pt x="1628" y="3382"/>
                </a:lnTo>
                <a:lnTo>
                  <a:pt x="1842" y="3639"/>
                </a:lnTo>
                <a:lnTo>
                  <a:pt x="2013" y="3982"/>
                </a:lnTo>
                <a:lnTo>
                  <a:pt x="2484" y="5009"/>
                </a:lnTo>
                <a:lnTo>
                  <a:pt x="2955" y="3982"/>
                </a:lnTo>
                <a:lnTo>
                  <a:pt x="3169" y="3639"/>
                </a:lnTo>
                <a:lnTo>
                  <a:pt x="3383" y="3382"/>
                </a:lnTo>
                <a:lnTo>
                  <a:pt x="3597" y="3168"/>
                </a:lnTo>
                <a:lnTo>
                  <a:pt x="3940" y="2997"/>
                </a:lnTo>
                <a:lnTo>
                  <a:pt x="5010" y="2526"/>
                </a:lnTo>
                <a:lnTo>
                  <a:pt x="3940" y="2012"/>
                </a:lnTo>
                <a:lnTo>
                  <a:pt x="3597" y="1841"/>
                </a:lnTo>
                <a:lnTo>
                  <a:pt x="3383" y="1627"/>
                </a:lnTo>
                <a:lnTo>
                  <a:pt x="3169" y="1413"/>
                </a:lnTo>
                <a:lnTo>
                  <a:pt x="2955" y="1070"/>
                </a:lnTo>
                <a:lnTo>
                  <a:pt x="2484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5" name="Google Shape;985;p14"/>
          <p:cNvSpPr/>
          <p:nvPr/>
        </p:nvSpPr>
        <p:spPr>
          <a:xfrm>
            <a:off x="586919" y="6035236"/>
            <a:ext cx="277292" cy="277237"/>
          </a:xfrm>
          <a:custGeom>
            <a:avLst/>
            <a:gdLst/>
            <a:ahLst/>
            <a:cxnLst/>
            <a:rect l="l" t="t" r="r" b="b"/>
            <a:pathLst>
              <a:path w="5011" h="5010" extrusionOk="0">
                <a:moveTo>
                  <a:pt x="2484" y="0"/>
                </a:moveTo>
                <a:lnTo>
                  <a:pt x="2013" y="1070"/>
                </a:lnTo>
                <a:lnTo>
                  <a:pt x="1842" y="1413"/>
                </a:lnTo>
                <a:lnTo>
                  <a:pt x="1628" y="1627"/>
                </a:lnTo>
                <a:lnTo>
                  <a:pt x="1371" y="1841"/>
                </a:lnTo>
                <a:lnTo>
                  <a:pt x="1028" y="2012"/>
                </a:lnTo>
                <a:lnTo>
                  <a:pt x="1" y="2526"/>
                </a:lnTo>
                <a:lnTo>
                  <a:pt x="1028" y="2997"/>
                </a:lnTo>
                <a:lnTo>
                  <a:pt x="1371" y="3168"/>
                </a:lnTo>
                <a:lnTo>
                  <a:pt x="1628" y="3382"/>
                </a:lnTo>
                <a:lnTo>
                  <a:pt x="1842" y="3639"/>
                </a:lnTo>
                <a:lnTo>
                  <a:pt x="2013" y="3982"/>
                </a:lnTo>
                <a:lnTo>
                  <a:pt x="2484" y="5009"/>
                </a:lnTo>
                <a:lnTo>
                  <a:pt x="2955" y="3982"/>
                </a:lnTo>
                <a:lnTo>
                  <a:pt x="3169" y="3639"/>
                </a:lnTo>
                <a:lnTo>
                  <a:pt x="3383" y="3382"/>
                </a:lnTo>
                <a:lnTo>
                  <a:pt x="3597" y="3168"/>
                </a:lnTo>
                <a:lnTo>
                  <a:pt x="3940" y="2997"/>
                </a:lnTo>
                <a:lnTo>
                  <a:pt x="5010" y="2526"/>
                </a:lnTo>
                <a:lnTo>
                  <a:pt x="3940" y="2012"/>
                </a:lnTo>
                <a:lnTo>
                  <a:pt x="3597" y="1841"/>
                </a:lnTo>
                <a:lnTo>
                  <a:pt x="3383" y="1627"/>
                </a:lnTo>
                <a:lnTo>
                  <a:pt x="3169" y="1413"/>
                </a:lnTo>
                <a:lnTo>
                  <a:pt x="2955" y="1070"/>
                </a:lnTo>
                <a:lnTo>
                  <a:pt x="2484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6" name="Google Shape;986;p14"/>
          <p:cNvSpPr/>
          <p:nvPr/>
        </p:nvSpPr>
        <p:spPr>
          <a:xfrm>
            <a:off x="719202" y="311468"/>
            <a:ext cx="277292" cy="277237"/>
          </a:xfrm>
          <a:custGeom>
            <a:avLst/>
            <a:gdLst/>
            <a:ahLst/>
            <a:cxnLst/>
            <a:rect l="l" t="t" r="r" b="b"/>
            <a:pathLst>
              <a:path w="5011" h="5010" extrusionOk="0">
                <a:moveTo>
                  <a:pt x="2484" y="0"/>
                </a:moveTo>
                <a:lnTo>
                  <a:pt x="2013" y="1070"/>
                </a:lnTo>
                <a:lnTo>
                  <a:pt x="1842" y="1413"/>
                </a:lnTo>
                <a:lnTo>
                  <a:pt x="1628" y="1627"/>
                </a:lnTo>
                <a:lnTo>
                  <a:pt x="1371" y="1841"/>
                </a:lnTo>
                <a:lnTo>
                  <a:pt x="1028" y="2012"/>
                </a:lnTo>
                <a:lnTo>
                  <a:pt x="1" y="2526"/>
                </a:lnTo>
                <a:lnTo>
                  <a:pt x="1028" y="2997"/>
                </a:lnTo>
                <a:lnTo>
                  <a:pt x="1371" y="3168"/>
                </a:lnTo>
                <a:lnTo>
                  <a:pt x="1628" y="3382"/>
                </a:lnTo>
                <a:lnTo>
                  <a:pt x="1842" y="3639"/>
                </a:lnTo>
                <a:lnTo>
                  <a:pt x="2013" y="3982"/>
                </a:lnTo>
                <a:lnTo>
                  <a:pt x="2484" y="5009"/>
                </a:lnTo>
                <a:lnTo>
                  <a:pt x="2955" y="3982"/>
                </a:lnTo>
                <a:lnTo>
                  <a:pt x="3169" y="3639"/>
                </a:lnTo>
                <a:lnTo>
                  <a:pt x="3383" y="3382"/>
                </a:lnTo>
                <a:lnTo>
                  <a:pt x="3597" y="3168"/>
                </a:lnTo>
                <a:lnTo>
                  <a:pt x="3940" y="2997"/>
                </a:lnTo>
                <a:lnTo>
                  <a:pt x="5010" y="2526"/>
                </a:lnTo>
                <a:lnTo>
                  <a:pt x="3940" y="2012"/>
                </a:lnTo>
                <a:lnTo>
                  <a:pt x="3597" y="1841"/>
                </a:lnTo>
                <a:lnTo>
                  <a:pt x="3383" y="1627"/>
                </a:lnTo>
                <a:lnTo>
                  <a:pt x="3169" y="1413"/>
                </a:lnTo>
                <a:lnTo>
                  <a:pt x="2955" y="1070"/>
                </a:lnTo>
                <a:lnTo>
                  <a:pt x="2484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7" name="Google Shape;987;p14"/>
          <p:cNvSpPr/>
          <p:nvPr/>
        </p:nvSpPr>
        <p:spPr>
          <a:xfrm>
            <a:off x="11432703" y="6035236"/>
            <a:ext cx="277292" cy="277237"/>
          </a:xfrm>
          <a:custGeom>
            <a:avLst/>
            <a:gdLst/>
            <a:ahLst/>
            <a:cxnLst/>
            <a:rect l="l" t="t" r="r" b="b"/>
            <a:pathLst>
              <a:path w="5011" h="5010" extrusionOk="0">
                <a:moveTo>
                  <a:pt x="2484" y="0"/>
                </a:moveTo>
                <a:lnTo>
                  <a:pt x="2013" y="1070"/>
                </a:lnTo>
                <a:lnTo>
                  <a:pt x="1842" y="1413"/>
                </a:lnTo>
                <a:lnTo>
                  <a:pt x="1628" y="1627"/>
                </a:lnTo>
                <a:lnTo>
                  <a:pt x="1371" y="1841"/>
                </a:lnTo>
                <a:lnTo>
                  <a:pt x="1028" y="2012"/>
                </a:lnTo>
                <a:lnTo>
                  <a:pt x="1" y="2526"/>
                </a:lnTo>
                <a:lnTo>
                  <a:pt x="1028" y="2997"/>
                </a:lnTo>
                <a:lnTo>
                  <a:pt x="1371" y="3168"/>
                </a:lnTo>
                <a:lnTo>
                  <a:pt x="1628" y="3382"/>
                </a:lnTo>
                <a:lnTo>
                  <a:pt x="1842" y="3639"/>
                </a:lnTo>
                <a:lnTo>
                  <a:pt x="2013" y="3982"/>
                </a:lnTo>
                <a:lnTo>
                  <a:pt x="2484" y="5009"/>
                </a:lnTo>
                <a:lnTo>
                  <a:pt x="2955" y="3982"/>
                </a:lnTo>
                <a:lnTo>
                  <a:pt x="3169" y="3639"/>
                </a:lnTo>
                <a:lnTo>
                  <a:pt x="3383" y="3382"/>
                </a:lnTo>
                <a:lnTo>
                  <a:pt x="3597" y="3168"/>
                </a:lnTo>
                <a:lnTo>
                  <a:pt x="3940" y="2997"/>
                </a:lnTo>
                <a:lnTo>
                  <a:pt x="5010" y="2526"/>
                </a:lnTo>
                <a:lnTo>
                  <a:pt x="3940" y="2012"/>
                </a:lnTo>
                <a:lnTo>
                  <a:pt x="3597" y="1841"/>
                </a:lnTo>
                <a:lnTo>
                  <a:pt x="3383" y="1627"/>
                </a:lnTo>
                <a:lnTo>
                  <a:pt x="3169" y="1413"/>
                </a:lnTo>
                <a:lnTo>
                  <a:pt x="2955" y="1070"/>
                </a:lnTo>
                <a:lnTo>
                  <a:pt x="2484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matchingName="Blank">
  <p:cSld name="Blank">
    <p:bg>
      <p:bgPr>
        <a:noFill/>
        <a:effectLst/>
      </p:bgPr>
    </p:bg>
    <p:spTree>
      <p:nvGrpSpPr>
        <p:cNvPr id="1" name="Shape 19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 matchingName="Title and three columns">
  <p:cSld name="1_Title and three columns">
    <p:bg>
      <p:bgPr>
        <a:blipFill dpi="0" rotWithShape="1">
          <a:blip r:embed="rId2">
            <a:lum/>
          </a:blip>
          <a:srcRect/>
          <a:stretch>
            <a:fillRect l="-6000" r="-6000"/>
          </a:stretch>
        </a:blipFill>
        <a:effectLst/>
      </p:bgPr>
    </p:bg>
    <p:spTree>
      <p:nvGrpSpPr>
        <p:cNvPr id="1" name="Shape 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4" name="Google Shape;984;p14"/>
          <p:cNvSpPr/>
          <p:nvPr/>
        </p:nvSpPr>
        <p:spPr>
          <a:xfrm>
            <a:off x="8502319" y="311468"/>
            <a:ext cx="277292" cy="277237"/>
          </a:xfrm>
          <a:custGeom>
            <a:avLst/>
            <a:gdLst/>
            <a:ahLst/>
            <a:cxnLst/>
            <a:rect l="l" t="t" r="r" b="b"/>
            <a:pathLst>
              <a:path w="5011" h="5010" extrusionOk="0">
                <a:moveTo>
                  <a:pt x="2484" y="0"/>
                </a:moveTo>
                <a:lnTo>
                  <a:pt x="2013" y="1070"/>
                </a:lnTo>
                <a:lnTo>
                  <a:pt x="1842" y="1413"/>
                </a:lnTo>
                <a:lnTo>
                  <a:pt x="1628" y="1627"/>
                </a:lnTo>
                <a:lnTo>
                  <a:pt x="1371" y="1841"/>
                </a:lnTo>
                <a:lnTo>
                  <a:pt x="1028" y="2012"/>
                </a:lnTo>
                <a:lnTo>
                  <a:pt x="1" y="2526"/>
                </a:lnTo>
                <a:lnTo>
                  <a:pt x="1028" y="2997"/>
                </a:lnTo>
                <a:lnTo>
                  <a:pt x="1371" y="3168"/>
                </a:lnTo>
                <a:lnTo>
                  <a:pt x="1628" y="3382"/>
                </a:lnTo>
                <a:lnTo>
                  <a:pt x="1842" y="3639"/>
                </a:lnTo>
                <a:lnTo>
                  <a:pt x="2013" y="3982"/>
                </a:lnTo>
                <a:lnTo>
                  <a:pt x="2484" y="5009"/>
                </a:lnTo>
                <a:lnTo>
                  <a:pt x="2955" y="3982"/>
                </a:lnTo>
                <a:lnTo>
                  <a:pt x="3169" y="3639"/>
                </a:lnTo>
                <a:lnTo>
                  <a:pt x="3383" y="3382"/>
                </a:lnTo>
                <a:lnTo>
                  <a:pt x="3597" y="3168"/>
                </a:lnTo>
                <a:lnTo>
                  <a:pt x="3940" y="2997"/>
                </a:lnTo>
                <a:lnTo>
                  <a:pt x="5010" y="2526"/>
                </a:lnTo>
                <a:lnTo>
                  <a:pt x="3940" y="2012"/>
                </a:lnTo>
                <a:lnTo>
                  <a:pt x="3597" y="1841"/>
                </a:lnTo>
                <a:lnTo>
                  <a:pt x="3383" y="1627"/>
                </a:lnTo>
                <a:lnTo>
                  <a:pt x="3169" y="1413"/>
                </a:lnTo>
                <a:lnTo>
                  <a:pt x="2955" y="1070"/>
                </a:lnTo>
                <a:lnTo>
                  <a:pt x="2484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5" name="Google Shape;985;p14"/>
          <p:cNvSpPr/>
          <p:nvPr/>
        </p:nvSpPr>
        <p:spPr>
          <a:xfrm>
            <a:off x="586919" y="6035236"/>
            <a:ext cx="277292" cy="277237"/>
          </a:xfrm>
          <a:custGeom>
            <a:avLst/>
            <a:gdLst/>
            <a:ahLst/>
            <a:cxnLst/>
            <a:rect l="l" t="t" r="r" b="b"/>
            <a:pathLst>
              <a:path w="5011" h="5010" extrusionOk="0">
                <a:moveTo>
                  <a:pt x="2484" y="0"/>
                </a:moveTo>
                <a:lnTo>
                  <a:pt x="2013" y="1070"/>
                </a:lnTo>
                <a:lnTo>
                  <a:pt x="1842" y="1413"/>
                </a:lnTo>
                <a:lnTo>
                  <a:pt x="1628" y="1627"/>
                </a:lnTo>
                <a:lnTo>
                  <a:pt x="1371" y="1841"/>
                </a:lnTo>
                <a:lnTo>
                  <a:pt x="1028" y="2012"/>
                </a:lnTo>
                <a:lnTo>
                  <a:pt x="1" y="2526"/>
                </a:lnTo>
                <a:lnTo>
                  <a:pt x="1028" y="2997"/>
                </a:lnTo>
                <a:lnTo>
                  <a:pt x="1371" y="3168"/>
                </a:lnTo>
                <a:lnTo>
                  <a:pt x="1628" y="3382"/>
                </a:lnTo>
                <a:lnTo>
                  <a:pt x="1842" y="3639"/>
                </a:lnTo>
                <a:lnTo>
                  <a:pt x="2013" y="3982"/>
                </a:lnTo>
                <a:lnTo>
                  <a:pt x="2484" y="5009"/>
                </a:lnTo>
                <a:lnTo>
                  <a:pt x="2955" y="3982"/>
                </a:lnTo>
                <a:lnTo>
                  <a:pt x="3169" y="3639"/>
                </a:lnTo>
                <a:lnTo>
                  <a:pt x="3383" y="3382"/>
                </a:lnTo>
                <a:lnTo>
                  <a:pt x="3597" y="3168"/>
                </a:lnTo>
                <a:lnTo>
                  <a:pt x="3940" y="2997"/>
                </a:lnTo>
                <a:lnTo>
                  <a:pt x="5010" y="2526"/>
                </a:lnTo>
                <a:lnTo>
                  <a:pt x="3940" y="2012"/>
                </a:lnTo>
                <a:lnTo>
                  <a:pt x="3597" y="1841"/>
                </a:lnTo>
                <a:lnTo>
                  <a:pt x="3383" y="1627"/>
                </a:lnTo>
                <a:lnTo>
                  <a:pt x="3169" y="1413"/>
                </a:lnTo>
                <a:lnTo>
                  <a:pt x="2955" y="1070"/>
                </a:lnTo>
                <a:lnTo>
                  <a:pt x="2484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6" name="Google Shape;986;p14"/>
          <p:cNvSpPr/>
          <p:nvPr/>
        </p:nvSpPr>
        <p:spPr>
          <a:xfrm>
            <a:off x="719202" y="311468"/>
            <a:ext cx="277292" cy="277237"/>
          </a:xfrm>
          <a:custGeom>
            <a:avLst/>
            <a:gdLst/>
            <a:ahLst/>
            <a:cxnLst/>
            <a:rect l="l" t="t" r="r" b="b"/>
            <a:pathLst>
              <a:path w="5011" h="5010" extrusionOk="0">
                <a:moveTo>
                  <a:pt x="2484" y="0"/>
                </a:moveTo>
                <a:lnTo>
                  <a:pt x="2013" y="1070"/>
                </a:lnTo>
                <a:lnTo>
                  <a:pt x="1842" y="1413"/>
                </a:lnTo>
                <a:lnTo>
                  <a:pt x="1628" y="1627"/>
                </a:lnTo>
                <a:lnTo>
                  <a:pt x="1371" y="1841"/>
                </a:lnTo>
                <a:lnTo>
                  <a:pt x="1028" y="2012"/>
                </a:lnTo>
                <a:lnTo>
                  <a:pt x="1" y="2526"/>
                </a:lnTo>
                <a:lnTo>
                  <a:pt x="1028" y="2997"/>
                </a:lnTo>
                <a:lnTo>
                  <a:pt x="1371" y="3168"/>
                </a:lnTo>
                <a:lnTo>
                  <a:pt x="1628" y="3382"/>
                </a:lnTo>
                <a:lnTo>
                  <a:pt x="1842" y="3639"/>
                </a:lnTo>
                <a:lnTo>
                  <a:pt x="2013" y="3982"/>
                </a:lnTo>
                <a:lnTo>
                  <a:pt x="2484" y="5009"/>
                </a:lnTo>
                <a:lnTo>
                  <a:pt x="2955" y="3982"/>
                </a:lnTo>
                <a:lnTo>
                  <a:pt x="3169" y="3639"/>
                </a:lnTo>
                <a:lnTo>
                  <a:pt x="3383" y="3382"/>
                </a:lnTo>
                <a:lnTo>
                  <a:pt x="3597" y="3168"/>
                </a:lnTo>
                <a:lnTo>
                  <a:pt x="3940" y="2997"/>
                </a:lnTo>
                <a:lnTo>
                  <a:pt x="5010" y="2526"/>
                </a:lnTo>
                <a:lnTo>
                  <a:pt x="3940" y="2012"/>
                </a:lnTo>
                <a:lnTo>
                  <a:pt x="3597" y="1841"/>
                </a:lnTo>
                <a:lnTo>
                  <a:pt x="3383" y="1627"/>
                </a:lnTo>
                <a:lnTo>
                  <a:pt x="3169" y="1413"/>
                </a:lnTo>
                <a:lnTo>
                  <a:pt x="2955" y="1070"/>
                </a:lnTo>
                <a:lnTo>
                  <a:pt x="2484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7" name="Google Shape;987;p14"/>
          <p:cNvSpPr/>
          <p:nvPr/>
        </p:nvSpPr>
        <p:spPr>
          <a:xfrm>
            <a:off x="11432703" y="6035236"/>
            <a:ext cx="277292" cy="277237"/>
          </a:xfrm>
          <a:custGeom>
            <a:avLst/>
            <a:gdLst/>
            <a:ahLst/>
            <a:cxnLst/>
            <a:rect l="l" t="t" r="r" b="b"/>
            <a:pathLst>
              <a:path w="5011" h="5010" extrusionOk="0">
                <a:moveTo>
                  <a:pt x="2484" y="0"/>
                </a:moveTo>
                <a:lnTo>
                  <a:pt x="2013" y="1070"/>
                </a:lnTo>
                <a:lnTo>
                  <a:pt x="1842" y="1413"/>
                </a:lnTo>
                <a:lnTo>
                  <a:pt x="1628" y="1627"/>
                </a:lnTo>
                <a:lnTo>
                  <a:pt x="1371" y="1841"/>
                </a:lnTo>
                <a:lnTo>
                  <a:pt x="1028" y="2012"/>
                </a:lnTo>
                <a:lnTo>
                  <a:pt x="1" y="2526"/>
                </a:lnTo>
                <a:lnTo>
                  <a:pt x="1028" y="2997"/>
                </a:lnTo>
                <a:lnTo>
                  <a:pt x="1371" y="3168"/>
                </a:lnTo>
                <a:lnTo>
                  <a:pt x="1628" y="3382"/>
                </a:lnTo>
                <a:lnTo>
                  <a:pt x="1842" y="3639"/>
                </a:lnTo>
                <a:lnTo>
                  <a:pt x="2013" y="3982"/>
                </a:lnTo>
                <a:lnTo>
                  <a:pt x="2484" y="5009"/>
                </a:lnTo>
                <a:lnTo>
                  <a:pt x="2955" y="3982"/>
                </a:lnTo>
                <a:lnTo>
                  <a:pt x="3169" y="3639"/>
                </a:lnTo>
                <a:lnTo>
                  <a:pt x="3383" y="3382"/>
                </a:lnTo>
                <a:lnTo>
                  <a:pt x="3597" y="3168"/>
                </a:lnTo>
                <a:lnTo>
                  <a:pt x="3940" y="2997"/>
                </a:lnTo>
                <a:lnTo>
                  <a:pt x="5010" y="2526"/>
                </a:lnTo>
                <a:lnTo>
                  <a:pt x="3940" y="2012"/>
                </a:lnTo>
                <a:lnTo>
                  <a:pt x="3597" y="1841"/>
                </a:lnTo>
                <a:lnTo>
                  <a:pt x="3383" y="1627"/>
                </a:lnTo>
                <a:lnTo>
                  <a:pt x="3169" y="1413"/>
                </a:lnTo>
                <a:lnTo>
                  <a:pt x="2955" y="1070"/>
                </a:lnTo>
                <a:lnTo>
                  <a:pt x="2484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1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00" name="Google Shape;200;p13"/>
          <p:cNvSpPr txBox="1">
            <a:spLocks noGrp="1"/>
          </p:cNvSpPr>
          <p:nvPr>
            <p:ph type="title"/>
          </p:nvPr>
        </p:nvSpPr>
        <p:spPr>
          <a:xfrm>
            <a:off x="9600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/>
        </p:txBody>
      </p:sp>
      <p:sp>
        <p:nvSpPr>
          <p:cNvPr id="201" name="Google Shape;201;p13"/>
          <p:cNvSpPr txBox="1">
            <a:spLocks noGrp="1"/>
          </p:cNvSpPr>
          <p:nvPr>
            <p:ph type="title" idx="2" hasCustomPrompt="1"/>
          </p:nvPr>
        </p:nvSpPr>
        <p:spPr>
          <a:xfrm>
            <a:off x="1773733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2" name="Google Shape;202;p13"/>
          <p:cNvSpPr txBox="1">
            <a:spLocks noGrp="1"/>
          </p:cNvSpPr>
          <p:nvPr>
            <p:ph type="subTitle" idx="1"/>
          </p:nvPr>
        </p:nvSpPr>
        <p:spPr>
          <a:xfrm>
            <a:off x="9600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5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5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5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5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5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5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5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5"/>
            </a:lvl9pPr>
          </a:lstStyle>
          <a:p/>
        </p:txBody>
      </p:sp>
      <p:sp>
        <p:nvSpPr>
          <p:cNvPr id="203" name="Google Shape;203;p13"/>
          <p:cNvSpPr txBox="1">
            <a:spLocks noGrp="1"/>
          </p:cNvSpPr>
          <p:nvPr>
            <p:ph type="title" idx="3"/>
          </p:nvPr>
        </p:nvSpPr>
        <p:spPr>
          <a:xfrm>
            <a:off x="46862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/>
        </p:txBody>
      </p:sp>
      <p:sp>
        <p:nvSpPr>
          <p:cNvPr id="204" name="Google Shape;204;p13"/>
          <p:cNvSpPr txBox="1">
            <a:spLocks noGrp="1"/>
          </p:cNvSpPr>
          <p:nvPr>
            <p:ph type="title" idx="4" hasCustomPrompt="1"/>
          </p:nvPr>
        </p:nvSpPr>
        <p:spPr>
          <a:xfrm>
            <a:off x="5500000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5" name="Google Shape;205;p13"/>
          <p:cNvSpPr txBox="1">
            <a:spLocks noGrp="1"/>
          </p:cNvSpPr>
          <p:nvPr>
            <p:ph type="subTitle" idx="5"/>
          </p:nvPr>
        </p:nvSpPr>
        <p:spPr>
          <a:xfrm>
            <a:off x="46862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5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5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5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5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5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5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5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5"/>
            </a:lvl9pPr>
          </a:lstStyle>
          <a:p/>
        </p:txBody>
      </p:sp>
      <p:sp>
        <p:nvSpPr>
          <p:cNvPr id="206" name="Google Shape;206;p13"/>
          <p:cNvSpPr txBox="1">
            <a:spLocks noGrp="1"/>
          </p:cNvSpPr>
          <p:nvPr>
            <p:ph type="title" idx="6"/>
          </p:nvPr>
        </p:nvSpPr>
        <p:spPr>
          <a:xfrm>
            <a:off x="8412467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/>
        </p:txBody>
      </p:sp>
      <p:sp>
        <p:nvSpPr>
          <p:cNvPr id="207" name="Google Shape;207;p13"/>
          <p:cNvSpPr txBox="1">
            <a:spLocks noGrp="1"/>
          </p:cNvSpPr>
          <p:nvPr>
            <p:ph type="title" idx="7" hasCustomPrompt="1"/>
          </p:nvPr>
        </p:nvSpPr>
        <p:spPr>
          <a:xfrm>
            <a:off x="9226267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8" name="Google Shape;208;p13"/>
          <p:cNvSpPr txBox="1">
            <a:spLocks noGrp="1"/>
          </p:cNvSpPr>
          <p:nvPr>
            <p:ph type="subTitle" idx="8"/>
          </p:nvPr>
        </p:nvSpPr>
        <p:spPr>
          <a:xfrm>
            <a:off x="8412467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5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5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5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5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5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5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5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5"/>
            </a:lvl9pPr>
          </a:lstStyle>
          <a:p/>
        </p:txBody>
      </p:sp>
      <p:sp>
        <p:nvSpPr>
          <p:cNvPr id="209" name="Google Shape;209;p13"/>
          <p:cNvSpPr txBox="1">
            <a:spLocks noGrp="1"/>
          </p:cNvSpPr>
          <p:nvPr>
            <p:ph type="title" idx="9"/>
          </p:nvPr>
        </p:nvSpPr>
        <p:spPr>
          <a:xfrm>
            <a:off x="9600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/>
        </p:txBody>
      </p:sp>
      <p:sp>
        <p:nvSpPr>
          <p:cNvPr id="210" name="Google Shape;210;p13"/>
          <p:cNvSpPr txBox="1">
            <a:spLocks noGrp="1"/>
          </p:cNvSpPr>
          <p:nvPr>
            <p:ph type="title" idx="13" hasCustomPrompt="1"/>
          </p:nvPr>
        </p:nvSpPr>
        <p:spPr>
          <a:xfrm>
            <a:off x="1773733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r>
              <a:t>xx%</a:t>
            </a:r>
          </a:p>
        </p:txBody>
      </p:sp>
      <p:sp>
        <p:nvSpPr>
          <p:cNvPr id="211" name="Google Shape;211;p13"/>
          <p:cNvSpPr txBox="1">
            <a:spLocks noGrp="1"/>
          </p:cNvSpPr>
          <p:nvPr>
            <p:ph type="subTitle" idx="14"/>
          </p:nvPr>
        </p:nvSpPr>
        <p:spPr>
          <a:xfrm>
            <a:off x="9600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5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5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5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5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5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5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5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5"/>
            </a:lvl9pPr>
          </a:lstStyle>
          <a:p/>
        </p:txBody>
      </p:sp>
      <p:sp>
        <p:nvSpPr>
          <p:cNvPr id="212" name="Google Shape;212;p13"/>
          <p:cNvSpPr txBox="1">
            <a:spLocks noGrp="1"/>
          </p:cNvSpPr>
          <p:nvPr>
            <p:ph type="title" idx="15"/>
          </p:nvPr>
        </p:nvSpPr>
        <p:spPr>
          <a:xfrm>
            <a:off x="46862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/>
        </p:txBody>
      </p:sp>
      <p:sp>
        <p:nvSpPr>
          <p:cNvPr id="213" name="Google Shape;213;p13"/>
          <p:cNvSpPr txBox="1">
            <a:spLocks noGrp="1"/>
          </p:cNvSpPr>
          <p:nvPr>
            <p:ph type="title" idx="16" hasCustomPrompt="1"/>
          </p:nvPr>
        </p:nvSpPr>
        <p:spPr>
          <a:xfrm>
            <a:off x="5500000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r>
              <a:t>xx%</a:t>
            </a:r>
          </a:p>
        </p:txBody>
      </p:sp>
      <p:sp>
        <p:nvSpPr>
          <p:cNvPr id="214" name="Google Shape;214;p13"/>
          <p:cNvSpPr txBox="1">
            <a:spLocks noGrp="1"/>
          </p:cNvSpPr>
          <p:nvPr>
            <p:ph type="subTitle" idx="17"/>
          </p:nvPr>
        </p:nvSpPr>
        <p:spPr>
          <a:xfrm>
            <a:off x="46862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5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5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5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5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5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5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5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5"/>
            </a:lvl9pPr>
          </a:lstStyle>
          <a:p/>
        </p:txBody>
      </p:sp>
      <p:sp>
        <p:nvSpPr>
          <p:cNvPr id="215" name="Google Shape;215;p13"/>
          <p:cNvSpPr txBox="1">
            <a:spLocks noGrp="1"/>
          </p:cNvSpPr>
          <p:nvPr>
            <p:ph type="title" idx="18"/>
          </p:nvPr>
        </p:nvSpPr>
        <p:spPr>
          <a:xfrm>
            <a:off x="8412467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/>
        </p:txBody>
      </p:sp>
      <p:sp>
        <p:nvSpPr>
          <p:cNvPr id="216" name="Google Shape;216;p13"/>
          <p:cNvSpPr txBox="1">
            <a:spLocks noGrp="1"/>
          </p:cNvSpPr>
          <p:nvPr>
            <p:ph type="title" idx="19" hasCustomPrompt="1"/>
          </p:nvPr>
        </p:nvSpPr>
        <p:spPr>
          <a:xfrm>
            <a:off x="9226267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r>
              <a:t>xx%</a:t>
            </a:r>
          </a:p>
        </p:txBody>
      </p:sp>
      <p:sp>
        <p:nvSpPr>
          <p:cNvPr id="217" name="Google Shape;217;p13"/>
          <p:cNvSpPr txBox="1">
            <a:spLocks noGrp="1"/>
          </p:cNvSpPr>
          <p:nvPr>
            <p:ph type="subTitle" idx="20"/>
          </p:nvPr>
        </p:nvSpPr>
        <p:spPr>
          <a:xfrm>
            <a:off x="8412467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5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5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5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5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5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5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5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5"/>
            </a:lvl9pPr>
          </a:lstStyle>
          <a:p/>
        </p:txBody>
      </p:sp>
      <p:sp>
        <p:nvSpPr>
          <p:cNvPr id="218" name="Google Shape;218;p13"/>
          <p:cNvSpPr txBox="1">
            <a:spLocks noGrp="1"/>
          </p:cNvSpPr>
          <p:nvPr>
            <p:ph type="title" idx="21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grpSp>
        <p:nvGrpSpPr>
          <p:cNvPr id="219" name="Google Shape;219;p13"/>
          <p:cNvGrpSpPr/>
          <p:nvPr/>
        </p:nvGrpSpPr>
        <p:grpSpPr>
          <a:xfrm>
            <a:off x="429434" y="345633"/>
            <a:ext cx="11537036" cy="6231491"/>
            <a:chOff x="322075" y="259225"/>
            <a:chExt cx="8652777" cy="4673618"/>
          </a:xfrm>
        </p:grpSpPr>
        <p:grpSp>
          <p:nvGrpSpPr>
            <p:cNvPr id="220" name="Google Shape;220;p13"/>
            <p:cNvGrpSpPr/>
            <p:nvPr/>
          </p:nvGrpSpPr>
          <p:grpSpPr>
            <a:xfrm rot="265293">
              <a:off x="477363" y="383131"/>
              <a:ext cx="485012" cy="642924"/>
              <a:chOff x="477400" y="383100"/>
              <a:chExt cx="484975" cy="642875"/>
            </a:xfrm>
          </p:grpSpPr>
          <p:sp>
            <p:nvSpPr>
              <p:cNvPr id="221" name="Google Shape;221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 panose="020B0604020202020204"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2" name="Google Shape;222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 panose="020B0604020202020204"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23" name="Google Shape;223;p13"/>
            <p:cNvGrpSpPr/>
            <p:nvPr/>
          </p:nvGrpSpPr>
          <p:grpSpPr>
            <a:xfrm rot="124479">
              <a:off x="8331734" y="267098"/>
              <a:ext cx="444855" cy="545076"/>
              <a:chOff x="8331913" y="266838"/>
              <a:chExt cx="444875" cy="545100"/>
            </a:xfrm>
          </p:grpSpPr>
          <p:sp>
            <p:nvSpPr>
              <p:cNvPr id="224" name="Google Shape;224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 panose="020B0604020202020204"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5" name="Google Shape;225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 panose="020B0604020202020204"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26" name="Google Shape;226;p13"/>
            <p:cNvGrpSpPr/>
            <p:nvPr/>
          </p:nvGrpSpPr>
          <p:grpSpPr>
            <a:xfrm>
              <a:off x="322075" y="4511074"/>
              <a:ext cx="191796" cy="304277"/>
              <a:chOff x="7707175" y="1074324"/>
              <a:chExt cx="191796" cy="304277"/>
            </a:xfrm>
          </p:grpSpPr>
          <p:sp>
            <p:nvSpPr>
              <p:cNvPr id="227" name="Google Shape;227;p13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 panose="020B0604020202020204"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8" name="Google Shape;228;p13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 panose="020B0604020202020204"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229" name="Google Shape;229;p13"/>
            <p:cNvSpPr/>
            <p:nvPr/>
          </p:nvSpPr>
          <p:spPr>
            <a:xfrm rot="2930519">
              <a:off x="8523371" y="4458875"/>
              <a:ext cx="358998" cy="408680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24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454" name="Google Shape;454;p24"/>
          <p:cNvGrpSpPr/>
          <p:nvPr/>
        </p:nvGrpSpPr>
        <p:grpSpPr>
          <a:xfrm rot="1518416" flipH="1">
            <a:off x="11329001" y="499205"/>
            <a:ext cx="646683" cy="857232"/>
            <a:chOff x="477400" y="383100"/>
            <a:chExt cx="484975" cy="642875"/>
          </a:xfrm>
        </p:grpSpPr>
        <p:sp>
          <p:nvSpPr>
            <p:cNvPr id="455" name="Google Shape;455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57" name="Google Shape;457;p24"/>
          <p:cNvGrpSpPr/>
          <p:nvPr/>
        </p:nvGrpSpPr>
        <p:grpSpPr>
          <a:xfrm flipH="1">
            <a:off x="357633" y="448584"/>
            <a:ext cx="593167" cy="726800"/>
            <a:chOff x="8331913" y="266838"/>
            <a:chExt cx="444875" cy="545100"/>
          </a:xfrm>
        </p:grpSpPr>
        <p:sp>
          <p:nvSpPr>
            <p:cNvPr id="458" name="Google Shape;458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" name="Google Shape;459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460" name="Google Shape;460;p24"/>
          <p:cNvSpPr/>
          <p:nvPr/>
        </p:nvSpPr>
        <p:spPr>
          <a:xfrm rot="3610759">
            <a:off x="11412997" y="5972120"/>
            <a:ext cx="478671" cy="544913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461" name="Google Shape;461;p24"/>
          <p:cNvGrpSpPr/>
          <p:nvPr/>
        </p:nvGrpSpPr>
        <p:grpSpPr>
          <a:xfrm rot="-1203302">
            <a:off x="314433" y="5856350"/>
            <a:ext cx="565825" cy="564921"/>
            <a:chOff x="1527250" y="3032100"/>
            <a:chExt cx="239825" cy="239450"/>
          </a:xfrm>
        </p:grpSpPr>
        <p:sp>
          <p:nvSpPr>
            <p:cNvPr id="462" name="Google Shape;462;p24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" name="Google Shape;463;p24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" name="Google Shape;464;p24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465" name="Google Shape;465;p24"/>
          <p:cNvSpPr/>
          <p:nvPr/>
        </p:nvSpPr>
        <p:spPr>
          <a:xfrm rot="3763356">
            <a:off x="5612910" y="64109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66" name="Google Shape;466;p24"/>
          <p:cNvSpPr/>
          <p:nvPr/>
        </p:nvSpPr>
        <p:spPr>
          <a:xfrm rot="-384016">
            <a:off x="256941" y="2508857"/>
            <a:ext cx="217436" cy="411457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467" name="Google Shape;467;p24"/>
          <p:cNvGrpSpPr/>
          <p:nvPr/>
        </p:nvGrpSpPr>
        <p:grpSpPr>
          <a:xfrm rot="-9636935">
            <a:off x="11595847" y="1927198"/>
            <a:ext cx="255725" cy="405697"/>
            <a:chOff x="7707175" y="1074324"/>
            <a:chExt cx="191796" cy="304277"/>
          </a:xfrm>
        </p:grpSpPr>
        <p:sp>
          <p:nvSpPr>
            <p:cNvPr id="468" name="Google Shape;468;p24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" name="Google Shape;469;p24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470" name="Google Shape;470;p24"/>
          <p:cNvSpPr/>
          <p:nvPr/>
        </p:nvSpPr>
        <p:spPr>
          <a:xfrm rot="3763356">
            <a:off x="8242577" y="1553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71" name="Google Shape;471;p2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" name="Google Shape;493;p26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494" name="Google Shape;494;p26"/>
          <p:cNvGrpSpPr/>
          <p:nvPr/>
        </p:nvGrpSpPr>
        <p:grpSpPr>
          <a:xfrm rot="-2043141" flipH="1">
            <a:off x="10917848" y="392153"/>
            <a:ext cx="646691" cy="857243"/>
            <a:chOff x="477400" y="383100"/>
            <a:chExt cx="484975" cy="642875"/>
          </a:xfrm>
        </p:grpSpPr>
        <p:sp>
          <p:nvSpPr>
            <p:cNvPr id="495" name="Google Shape;495;p2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" name="Google Shape;496;p2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97" name="Google Shape;497;p26"/>
          <p:cNvGrpSpPr/>
          <p:nvPr/>
        </p:nvGrpSpPr>
        <p:grpSpPr>
          <a:xfrm flipH="1">
            <a:off x="442899" y="610751"/>
            <a:ext cx="593167" cy="726800"/>
            <a:chOff x="8331913" y="266838"/>
            <a:chExt cx="444875" cy="545100"/>
          </a:xfrm>
        </p:grpSpPr>
        <p:sp>
          <p:nvSpPr>
            <p:cNvPr id="498" name="Google Shape;498;p2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" name="Google Shape;499;p2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00" name="Google Shape;500;p26"/>
          <p:cNvGrpSpPr/>
          <p:nvPr/>
        </p:nvGrpSpPr>
        <p:grpSpPr>
          <a:xfrm rot="-1203309">
            <a:off x="11306501" y="5837985"/>
            <a:ext cx="462785" cy="462031"/>
            <a:chOff x="1527250" y="3032100"/>
            <a:chExt cx="239825" cy="239450"/>
          </a:xfrm>
        </p:grpSpPr>
        <p:sp>
          <p:nvSpPr>
            <p:cNvPr id="501" name="Google Shape;501;p26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" name="Google Shape;502;p26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" name="Google Shape;503;p26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504" name="Google Shape;504;p26"/>
          <p:cNvSpPr/>
          <p:nvPr/>
        </p:nvSpPr>
        <p:spPr>
          <a:xfrm rot="-682696">
            <a:off x="447227" y="3049365"/>
            <a:ext cx="217436" cy="411456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05" name="Google Shape;505;p26"/>
          <p:cNvSpPr/>
          <p:nvPr/>
        </p:nvSpPr>
        <p:spPr>
          <a:xfrm rot="10535364">
            <a:off x="500145" y="5866341"/>
            <a:ext cx="478675" cy="544919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06" name="Google Shape;506;p26"/>
          <p:cNvSpPr/>
          <p:nvPr/>
        </p:nvSpPr>
        <p:spPr>
          <a:xfrm rot="-3029405">
            <a:off x="11605868" y="2559714"/>
            <a:ext cx="295761" cy="293028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" name="Google Shape;508;p27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509" name="Google Shape;509;p27"/>
          <p:cNvGrpSpPr/>
          <p:nvPr/>
        </p:nvGrpSpPr>
        <p:grpSpPr>
          <a:xfrm>
            <a:off x="445803" y="390287"/>
            <a:ext cx="11348701" cy="6242039"/>
            <a:chOff x="334352" y="292715"/>
            <a:chExt cx="8511526" cy="4681529"/>
          </a:xfrm>
        </p:grpSpPr>
        <p:grpSp>
          <p:nvGrpSpPr>
            <p:cNvPr id="510" name="Google Shape;510;p27"/>
            <p:cNvGrpSpPr/>
            <p:nvPr/>
          </p:nvGrpSpPr>
          <p:grpSpPr>
            <a:xfrm rot="1930052">
              <a:off x="8226990" y="4251607"/>
              <a:ext cx="484978" cy="642879"/>
              <a:chOff x="477400" y="383100"/>
              <a:chExt cx="484975" cy="642875"/>
            </a:xfrm>
          </p:grpSpPr>
          <p:sp>
            <p:nvSpPr>
              <p:cNvPr id="511" name="Google Shape;511;p27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 panose="020B0604020202020204"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512" name="Google Shape;512;p27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 panose="020B0604020202020204"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513" name="Google Shape;513;p27"/>
            <p:cNvGrpSpPr/>
            <p:nvPr/>
          </p:nvGrpSpPr>
          <p:grpSpPr>
            <a:xfrm rot="1324746">
              <a:off x="420490" y="429217"/>
              <a:ext cx="444891" cy="545120"/>
              <a:chOff x="8331913" y="266838"/>
              <a:chExt cx="444875" cy="545100"/>
            </a:xfrm>
          </p:grpSpPr>
          <p:sp>
            <p:nvSpPr>
              <p:cNvPr id="514" name="Google Shape;514;p27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 panose="020B0604020202020204"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515" name="Google Shape;515;p27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 panose="020B0604020202020204"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516" name="Google Shape;516;p27"/>
            <p:cNvSpPr/>
            <p:nvPr/>
          </p:nvSpPr>
          <p:spPr>
            <a:xfrm>
              <a:off x="2768125" y="4463150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" name="Google Shape;517;p27"/>
            <p:cNvSpPr/>
            <p:nvPr/>
          </p:nvSpPr>
          <p:spPr>
            <a:xfrm rot="-1983784">
              <a:off x="3202375" y="3850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518" name="Google Shape;518;p27"/>
            <p:cNvGrpSpPr/>
            <p:nvPr/>
          </p:nvGrpSpPr>
          <p:grpSpPr>
            <a:xfrm>
              <a:off x="8482875" y="327836"/>
              <a:ext cx="191796" cy="304277"/>
              <a:chOff x="7707175" y="1074324"/>
              <a:chExt cx="191796" cy="304277"/>
            </a:xfrm>
          </p:grpSpPr>
          <p:sp>
            <p:nvSpPr>
              <p:cNvPr id="519" name="Google Shape;519;p27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 panose="020B0604020202020204"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520" name="Google Shape;520;p27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 panose="020B0604020202020204"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521" name="Google Shape;521;p27"/>
            <p:cNvSpPr/>
            <p:nvPr/>
          </p:nvSpPr>
          <p:spPr>
            <a:xfrm rot="-5532891">
              <a:off x="5848116" y="275637"/>
              <a:ext cx="358988" cy="40866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522" name="Google Shape;522;p27"/>
            <p:cNvGrpSpPr/>
            <p:nvPr/>
          </p:nvGrpSpPr>
          <p:grpSpPr>
            <a:xfrm rot="-6152559">
              <a:off x="502915" y="4433233"/>
              <a:ext cx="280060" cy="279622"/>
              <a:chOff x="1527250" y="3032100"/>
              <a:chExt cx="239825" cy="239450"/>
            </a:xfrm>
          </p:grpSpPr>
          <p:sp>
            <p:nvSpPr>
              <p:cNvPr id="523" name="Google Shape;523;p27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 panose="020B0604020202020204"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524" name="Google Shape;524;p27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 panose="020B0604020202020204"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525" name="Google Shape;525;p27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 panose="020B0604020202020204"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1" Type="http://schemas.openxmlformats.org/officeDocument/2006/relationships/theme" Target="../theme/theme1.xml"/><Relationship Id="rId10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8.xml"/><Relationship Id="rId8" Type="http://schemas.openxmlformats.org/officeDocument/2006/relationships/slideLayout" Target="../slideLayouts/slideLayout17.xml"/><Relationship Id="rId7" Type="http://schemas.openxmlformats.org/officeDocument/2006/relationships/slideLayout" Target="../slideLayouts/slideLayout16.xml"/><Relationship Id="rId6" Type="http://schemas.openxmlformats.org/officeDocument/2006/relationships/slideLayout" Target="../slideLayouts/slideLayout15.xml"/><Relationship Id="rId5" Type="http://schemas.openxmlformats.org/officeDocument/2006/relationships/slideLayout" Target="../slideLayouts/slideLayout14.xml"/><Relationship Id="rId4" Type="http://schemas.openxmlformats.org/officeDocument/2006/relationships/slideLayout" Target="../slideLayouts/slideLayout13.xml"/><Relationship Id="rId3" Type="http://schemas.openxmlformats.org/officeDocument/2006/relationships/slideLayout" Target="../slideLayouts/slideLayout12.xml"/><Relationship Id="rId2" Type="http://schemas.openxmlformats.org/officeDocument/2006/relationships/slideLayout" Target="../slideLayouts/slideLayout11.xml"/><Relationship Id="rId13" Type="http://schemas.openxmlformats.org/officeDocument/2006/relationships/theme" Target="../theme/theme2.xml"/><Relationship Id="rId12" Type="http://schemas.openxmlformats.org/officeDocument/2006/relationships/image" Target="../media/image2.png"/><Relationship Id="rId11" Type="http://schemas.openxmlformats.org/officeDocument/2006/relationships/slideLayout" Target="../slideLayouts/slideLayout20.xml"/><Relationship Id="rId10" Type="http://schemas.openxmlformats.org/officeDocument/2006/relationships/slideLayout" Target="../slideLayouts/slideLayout19.xml"/><Relationship Id="rId1" Type="http://schemas.openxmlformats.org/officeDocument/2006/relationships/slideLayout" Target="../slideLayouts/slideLayout10.xml"/></Relationships>
</file>

<file path=ppt/slideMasters/_rels/slideMaster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9.xml"/><Relationship Id="rId8" Type="http://schemas.openxmlformats.org/officeDocument/2006/relationships/slideLayout" Target="../slideLayouts/slideLayout28.xml"/><Relationship Id="rId7" Type="http://schemas.openxmlformats.org/officeDocument/2006/relationships/slideLayout" Target="../slideLayouts/slideLayout27.xml"/><Relationship Id="rId6" Type="http://schemas.openxmlformats.org/officeDocument/2006/relationships/slideLayout" Target="../slideLayouts/slideLayout26.xml"/><Relationship Id="rId5" Type="http://schemas.openxmlformats.org/officeDocument/2006/relationships/slideLayout" Target="../slideLayouts/slideLayout25.xml"/><Relationship Id="rId4" Type="http://schemas.openxmlformats.org/officeDocument/2006/relationships/slideLayout" Target="../slideLayouts/slideLayout24.xml"/><Relationship Id="rId32" Type="http://schemas.openxmlformats.org/officeDocument/2006/relationships/theme" Target="../theme/theme3.xml"/><Relationship Id="rId31" Type="http://schemas.openxmlformats.org/officeDocument/2006/relationships/image" Target="../media/image1.png"/><Relationship Id="rId30" Type="http://schemas.openxmlformats.org/officeDocument/2006/relationships/slideLayout" Target="../slideLayouts/slideLayout50.xml"/><Relationship Id="rId3" Type="http://schemas.openxmlformats.org/officeDocument/2006/relationships/slideLayout" Target="../slideLayouts/slideLayout23.xml"/><Relationship Id="rId29" Type="http://schemas.openxmlformats.org/officeDocument/2006/relationships/slideLayout" Target="../slideLayouts/slideLayout49.xml"/><Relationship Id="rId28" Type="http://schemas.openxmlformats.org/officeDocument/2006/relationships/slideLayout" Target="../slideLayouts/slideLayout48.xml"/><Relationship Id="rId27" Type="http://schemas.openxmlformats.org/officeDocument/2006/relationships/slideLayout" Target="../slideLayouts/slideLayout47.xml"/><Relationship Id="rId26" Type="http://schemas.openxmlformats.org/officeDocument/2006/relationships/slideLayout" Target="../slideLayouts/slideLayout46.xml"/><Relationship Id="rId25" Type="http://schemas.openxmlformats.org/officeDocument/2006/relationships/slideLayout" Target="../slideLayouts/slideLayout45.xml"/><Relationship Id="rId24" Type="http://schemas.openxmlformats.org/officeDocument/2006/relationships/slideLayout" Target="../slideLayouts/slideLayout44.xml"/><Relationship Id="rId23" Type="http://schemas.openxmlformats.org/officeDocument/2006/relationships/slideLayout" Target="../slideLayouts/slideLayout43.xml"/><Relationship Id="rId22" Type="http://schemas.openxmlformats.org/officeDocument/2006/relationships/slideLayout" Target="../slideLayouts/slideLayout42.xml"/><Relationship Id="rId21" Type="http://schemas.openxmlformats.org/officeDocument/2006/relationships/slideLayout" Target="../slideLayouts/slideLayout41.xml"/><Relationship Id="rId20" Type="http://schemas.openxmlformats.org/officeDocument/2006/relationships/slideLayout" Target="../slideLayouts/slideLayout40.xml"/><Relationship Id="rId2" Type="http://schemas.openxmlformats.org/officeDocument/2006/relationships/slideLayout" Target="../slideLayouts/slideLayout22.xml"/><Relationship Id="rId19" Type="http://schemas.openxmlformats.org/officeDocument/2006/relationships/slideLayout" Target="../slideLayouts/slideLayout39.xml"/><Relationship Id="rId18" Type="http://schemas.openxmlformats.org/officeDocument/2006/relationships/slideLayout" Target="../slideLayouts/slideLayout38.xml"/><Relationship Id="rId17" Type="http://schemas.openxmlformats.org/officeDocument/2006/relationships/slideLayout" Target="../slideLayouts/slideLayout37.xml"/><Relationship Id="rId16" Type="http://schemas.openxmlformats.org/officeDocument/2006/relationships/slideLayout" Target="../slideLayouts/slideLayout36.xml"/><Relationship Id="rId15" Type="http://schemas.openxmlformats.org/officeDocument/2006/relationships/slideLayout" Target="../slideLayouts/slideLayout35.xml"/><Relationship Id="rId14" Type="http://schemas.openxmlformats.org/officeDocument/2006/relationships/slideLayout" Target="../slideLayouts/slideLayout34.xml"/><Relationship Id="rId13" Type="http://schemas.openxmlformats.org/officeDocument/2006/relationships/slideLayout" Target="../slideLayouts/slideLayout33.xml"/><Relationship Id="rId12" Type="http://schemas.openxmlformats.org/officeDocument/2006/relationships/slideLayout" Target="../slideLayouts/slideLayout32.xml"/><Relationship Id="rId11" Type="http://schemas.openxmlformats.org/officeDocument/2006/relationships/slideLayout" Target="../slideLayouts/slideLayout31.xml"/><Relationship Id="rId10" Type="http://schemas.openxmlformats.org/officeDocument/2006/relationships/slideLayout" Target="../slideLayouts/slideLayout30.xml"/><Relationship Id="rId1" Type="http://schemas.openxmlformats.org/officeDocument/2006/relationships/slideLayout" Target="../slideLayouts/slideLayout2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white circle with leaves and blue text&#10;&#10;Description automatically generated"/>
          <p:cNvPicPr>
            <a:picLocks noChangeAspect="1"/>
          </p:cNvPicPr>
          <p:nvPr userDrawn="1"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495425" y="190501"/>
            <a:ext cx="1285874" cy="1285874"/>
          </a:xfrm>
          <a:prstGeom prst="rect">
            <a:avLst/>
          </a:prstGeom>
        </p:spPr>
      </p:pic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9Slide.vn - 2019"/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  <a:endParaRPr lang="en-US" sz="2400">
              <a:solidFill>
                <a:srgbClr val="CFCFCF"/>
              </a:solidFill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DE3B5F3-BE92-4EF9-91A2-CD4E3ACA60A0}" type="datetimeFigureOut">
              <a:rPr lang="en-US" smtClean="0"/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60EC0A4-64FE-4C07-A9B6-F81E00B6027F}" type="slidenum">
              <a:rPr lang="en-US" smtClean="0"/>
            </a:fld>
            <a:endParaRPr lang="en-US"/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12117" y="72170"/>
            <a:ext cx="2481287" cy="2481287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59" r:id="rId1"/>
    <p:sldLayoutId id="2147483660" r:id="rId2"/>
    <p:sldLayoutId id="2147483661" r:id="rId3"/>
    <p:sldLayoutId id="2147483662" r:id="rId4"/>
    <p:sldLayoutId id="2147483663" r:id="rId5"/>
    <p:sldLayoutId id="2147483664" r:id="rId6"/>
    <p:sldLayoutId id="2147483665" r:id="rId7"/>
    <p:sldLayoutId id="2147483666" r:id="rId8"/>
    <p:sldLayoutId id="2147483667" r:id="rId9"/>
    <p:sldLayoutId id="2147483668" r:id="rId10"/>
    <p:sldLayoutId id="214748366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white circle with leaves and blue text&#10;&#10;Description automatically generated"/>
          <p:cNvPicPr>
            <a:picLocks noChangeAspect="1"/>
          </p:cNvPicPr>
          <p:nvPr userDrawn="1"/>
        </p:nvPicPr>
        <p:blipFill>
          <a:blip r:embed="rId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495425" y="190501"/>
            <a:ext cx="1285874" cy="1285874"/>
          </a:xfrm>
          <a:prstGeom prst="rect">
            <a:avLst/>
          </a:prstGeom>
        </p:spPr>
      </p:pic>
    </p:spTree>
  </p:cSld>
  <p:clrMap bg1="lt1" tx1="dk1" bg2="dk2" tx2="lt2" accent1="accent1" accent2="accent2" accent3="accent3" accent4="accent4" accent5="accent5" accent6="accent6" hlink="hlink" folHlink="folHlink"/>
  <p:sldLayoutIdLst>
    <p:sldLayoutId id="2147483671" r:id="rId1"/>
    <p:sldLayoutId id="2147483672" r:id="rId2"/>
    <p:sldLayoutId id="2147483673" r:id="rId3"/>
    <p:sldLayoutId id="2147483674" r:id="rId4"/>
    <p:sldLayoutId id="2147483675" r:id="rId5"/>
    <p:sldLayoutId id="2147483676" r:id="rId6"/>
    <p:sldLayoutId id="2147483677" r:id="rId7"/>
    <p:sldLayoutId id="2147483678" r:id="rId8"/>
    <p:sldLayoutId id="2147483679" r:id="rId9"/>
    <p:sldLayoutId id="2147483680" r:id="rId10"/>
    <p:sldLayoutId id="2147483681" r:id="rId11"/>
    <p:sldLayoutId id="2147483682" r:id="rId12"/>
    <p:sldLayoutId id="2147483683" r:id="rId13"/>
    <p:sldLayoutId id="2147483684" r:id="rId14"/>
    <p:sldLayoutId id="2147483685" r:id="rId15"/>
    <p:sldLayoutId id="2147483686" r:id="rId16"/>
    <p:sldLayoutId id="2147483687" r:id="rId17"/>
    <p:sldLayoutId id="2147483688" r:id="rId18"/>
    <p:sldLayoutId id="2147483689" r:id="rId19"/>
    <p:sldLayoutId id="2147483690" r:id="rId20"/>
    <p:sldLayoutId id="2147483691" r:id="rId21"/>
    <p:sldLayoutId id="2147483692" r:id="rId22"/>
    <p:sldLayoutId id="2147483693" r:id="rId23"/>
    <p:sldLayoutId id="2147483694" r:id="rId24"/>
    <p:sldLayoutId id="2147483695" r:id="rId25"/>
    <p:sldLayoutId id="2147483696" r:id="rId26"/>
    <p:sldLayoutId id="2147483697" r:id="rId27"/>
    <p:sldLayoutId id="2147483698" r:id="rId28"/>
    <p:sldLayoutId id="2147483699" r:id="rId29"/>
    <p:sldLayoutId id="2147483700" r:id="rId30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7" Type="http://schemas.openxmlformats.org/officeDocument/2006/relationships/notesSlide" Target="../notesSlides/notesSlide1.xml"/><Relationship Id="rId6" Type="http://schemas.openxmlformats.org/officeDocument/2006/relationships/slideLayout" Target="../slideLayouts/slideLayout21.xml"/><Relationship Id="rId5" Type="http://schemas.openxmlformats.org/officeDocument/2006/relationships/image" Target="../media/image8.png"/><Relationship Id="rId4" Type="http://schemas.openxmlformats.org/officeDocument/2006/relationships/image" Target="../media/image7.png"/><Relationship Id="rId3" Type="http://schemas.openxmlformats.org/officeDocument/2006/relationships/image" Target="../media/image6.png"/><Relationship Id="rId2" Type="http://schemas.microsoft.com/office/2007/relationships/hdphoto" Target="../media/image5.wdp"/><Relationship Id="rId1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6.xml"/><Relationship Id="rId1" Type="http://schemas.openxmlformats.org/officeDocument/2006/relationships/audio" Target="../media/audio2.wav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2" Type="http://schemas.openxmlformats.org/officeDocument/2006/relationships/slideLayout" Target="../slideLayouts/slideLayout6.xml"/><Relationship Id="rId1" Type="http://schemas.openxmlformats.org/officeDocument/2006/relationships/audio" Target="../media/audio2.wav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6.xml"/><Relationship Id="rId1" Type="http://schemas.openxmlformats.org/officeDocument/2006/relationships/image" Target="../media/image22.jpeg"/></Relationships>
</file>

<file path=ppt/slides/_rels/slide13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11.xml"/><Relationship Id="rId3" Type="http://schemas.openxmlformats.org/officeDocument/2006/relationships/slideLayout" Target="../slideLayouts/slideLayout6.xml"/><Relationship Id="rId2" Type="http://schemas.openxmlformats.org/officeDocument/2006/relationships/image" Target="../media/image23.jpeg"/><Relationship Id="rId1" Type="http://schemas.openxmlformats.org/officeDocument/2006/relationships/image" Target="../media/image22.jpe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13.xml"/><Relationship Id="rId4" Type="http://schemas.openxmlformats.org/officeDocument/2006/relationships/slideLayout" Target="../slideLayouts/slideLayout3.xml"/><Relationship Id="rId3" Type="http://schemas.openxmlformats.org/officeDocument/2006/relationships/image" Target="../media/image26.png"/><Relationship Id="rId2" Type="http://schemas.microsoft.com/office/2007/relationships/hdphoto" Target="../media/image25.wdp"/><Relationship Id="rId1" Type="http://schemas.openxmlformats.org/officeDocument/2006/relationships/image" Target="../media/image24.png"/></Relationships>
</file>

<file path=ppt/slides/_rels/slide16.xml.rels><?xml version="1.0" encoding="UTF-8" standalone="yes"?>
<Relationships xmlns="http://schemas.openxmlformats.org/package/2006/relationships"><Relationship Id="rId7" Type="http://schemas.openxmlformats.org/officeDocument/2006/relationships/notesSlide" Target="../notesSlides/notesSlide14.xml"/><Relationship Id="rId6" Type="http://schemas.openxmlformats.org/officeDocument/2006/relationships/slideLayout" Target="../slideLayouts/slideLayout7.xml"/><Relationship Id="rId5" Type="http://schemas.openxmlformats.org/officeDocument/2006/relationships/image" Target="../media/image29.png"/><Relationship Id="rId4" Type="http://schemas.microsoft.com/office/2007/relationships/media" Target="../media/media1.mp3"/><Relationship Id="rId3" Type="http://schemas.openxmlformats.org/officeDocument/2006/relationships/audio" Target="../media/media1.mp3"/><Relationship Id="rId2" Type="http://schemas.microsoft.com/office/2007/relationships/hdphoto" Target="../media/image28.wdp"/><Relationship Id="rId1" Type="http://schemas.openxmlformats.org/officeDocument/2006/relationships/image" Target="../media/image27.png"/></Relationships>
</file>

<file path=ppt/slides/_rels/slide17.xml.rels><?xml version="1.0" encoding="UTF-8" standalone="yes"?>
<Relationships xmlns="http://schemas.openxmlformats.org/package/2006/relationships"><Relationship Id="rId7" Type="http://schemas.openxmlformats.org/officeDocument/2006/relationships/notesSlide" Target="../notesSlides/notesSlide15.xml"/><Relationship Id="rId6" Type="http://schemas.openxmlformats.org/officeDocument/2006/relationships/slideLayout" Target="../slideLayouts/slideLayout7.xml"/><Relationship Id="rId5" Type="http://schemas.openxmlformats.org/officeDocument/2006/relationships/image" Target="../media/image29.png"/><Relationship Id="rId4" Type="http://schemas.microsoft.com/office/2007/relationships/media" Target="../media/media2.mp3"/><Relationship Id="rId3" Type="http://schemas.openxmlformats.org/officeDocument/2006/relationships/audio" Target="../media/media2.mp3"/><Relationship Id="rId2" Type="http://schemas.microsoft.com/office/2007/relationships/hdphoto" Target="../media/image28.wdp"/><Relationship Id="rId1" Type="http://schemas.openxmlformats.org/officeDocument/2006/relationships/image" Target="../media/image27.png"/></Relationships>
</file>

<file path=ppt/slides/_rels/slide18.xml.rels><?xml version="1.0" encoding="UTF-8" standalone="yes"?>
<Relationships xmlns="http://schemas.openxmlformats.org/package/2006/relationships"><Relationship Id="rId7" Type="http://schemas.openxmlformats.org/officeDocument/2006/relationships/notesSlide" Target="../notesSlides/notesSlide16.xml"/><Relationship Id="rId6" Type="http://schemas.openxmlformats.org/officeDocument/2006/relationships/slideLayout" Target="../slideLayouts/slideLayout7.xml"/><Relationship Id="rId5" Type="http://schemas.openxmlformats.org/officeDocument/2006/relationships/image" Target="../media/image29.png"/><Relationship Id="rId4" Type="http://schemas.microsoft.com/office/2007/relationships/media" Target="../media/media3.mp3"/><Relationship Id="rId3" Type="http://schemas.openxmlformats.org/officeDocument/2006/relationships/audio" Target="../media/media3.mp3"/><Relationship Id="rId2" Type="http://schemas.microsoft.com/office/2007/relationships/hdphoto" Target="../media/image28.wdp"/><Relationship Id="rId1" Type="http://schemas.openxmlformats.org/officeDocument/2006/relationships/image" Target="../media/image27.png"/></Relationships>
</file>

<file path=ppt/slides/_rels/slide19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17.xml"/><Relationship Id="rId4" Type="http://schemas.openxmlformats.org/officeDocument/2006/relationships/slideLayout" Target="../slideLayouts/slideLayout4.xml"/><Relationship Id="rId3" Type="http://schemas.openxmlformats.org/officeDocument/2006/relationships/image" Target="../media/image32.png"/><Relationship Id="rId2" Type="http://schemas.microsoft.com/office/2007/relationships/hdphoto" Target="../media/image31.wdp"/><Relationship Id="rId1" Type="http://schemas.openxmlformats.org/officeDocument/2006/relationships/image" Target="../media/image30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6.xml"/><Relationship Id="rId1" Type="http://schemas.openxmlformats.org/officeDocument/2006/relationships/image" Target="../media/image9.png"/></Relationships>
</file>

<file path=ppt/slides/_rels/slide20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18.xml"/><Relationship Id="rId5" Type="http://schemas.openxmlformats.org/officeDocument/2006/relationships/slideLayout" Target="../slideLayouts/slideLayout2.xml"/><Relationship Id="rId4" Type="http://schemas.microsoft.com/office/2007/relationships/hdphoto" Target="../media/image36.wdp"/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image" Target="../media/image33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10.png"/></Relationships>
</file>

<file path=ppt/slides/_rels/slide4.xml.rels><?xml version="1.0" encoding="UTF-8" standalone="yes"?>
<Relationships xmlns="http://schemas.openxmlformats.org/package/2006/relationships"><Relationship Id="rId9" Type="http://schemas.openxmlformats.org/officeDocument/2006/relationships/notesSlide" Target="../notesSlides/notesSlide4.xml"/><Relationship Id="rId8" Type="http://schemas.openxmlformats.org/officeDocument/2006/relationships/slideLayout" Target="../slideLayouts/slideLayout16.xml"/><Relationship Id="rId7" Type="http://schemas.microsoft.com/office/2007/relationships/hdphoto" Target="../media/image16.wdp"/><Relationship Id="rId6" Type="http://schemas.openxmlformats.org/officeDocument/2006/relationships/image" Target="../media/image15.png"/><Relationship Id="rId5" Type="http://schemas.microsoft.com/office/2007/relationships/hdphoto" Target="../media/image14.wdp"/><Relationship Id="rId4" Type="http://schemas.openxmlformats.org/officeDocument/2006/relationships/image" Target="../media/image13.png"/><Relationship Id="rId3" Type="http://schemas.openxmlformats.org/officeDocument/2006/relationships/image" Target="../media/image1.svg"/><Relationship Id="rId2" Type="http://schemas.openxmlformats.org/officeDocument/2006/relationships/image" Target="../media/image12.png"/><Relationship Id="rId1" Type="http://schemas.openxmlformats.org/officeDocument/2006/relationships/image" Target="../media/image11.jpeg"/></Relationships>
</file>

<file path=ppt/slides/_rels/slide5.xml.rels><?xml version="1.0" encoding="UTF-8" standalone="yes"?>
<Relationships xmlns="http://schemas.openxmlformats.org/package/2006/relationships"><Relationship Id="rId7" Type="http://schemas.openxmlformats.org/officeDocument/2006/relationships/slideLayout" Target="../slideLayouts/slideLayout16.xml"/><Relationship Id="rId6" Type="http://schemas.openxmlformats.org/officeDocument/2006/relationships/audio" Target="../media/audio2.wav"/><Relationship Id="rId5" Type="http://schemas.microsoft.com/office/2007/relationships/hdphoto" Target="../media/image18.wdp"/><Relationship Id="rId4" Type="http://schemas.openxmlformats.org/officeDocument/2006/relationships/image" Target="../media/image17.png"/><Relationship Id="rId3" Type="http://schemas.microsoft.com/office/2007/relationships/hdphoto" Target="../media/image14.wdp"/><Relationship Id="rId2" Type="http://schemas.openxmlformats.org/officeDocument/2006/relationships/image" Target="../media/image13.png"/><Relationship Id="rId1" Type="http://schemas.openxmlformats.org/officeDocument/2006/relationships/image" Target="../media/image11.jpeg"/></Relationships>
</file>

<file path=ppt/slides/_rels/slide6.xml.rels><?xml version="1.0" encoding="UTF-8" standalone="yes"?>
<Relationships xmlns="http://schemas.openxmlformats.org/package/2006/relationships"><Relationship Id="rId7" Type="http://schemas.openxmlformats.org/officeDocument/2006/relationships/slideLayout" Target="../slideLayouts/slideLayout16.xml"/><Relationship Id="rId6" Type="http://schemas.openxmlformats.org/officeDocument/2006/relationships/audio" Target="../media/audio2.wav"/><Relationship Id="rId5" Type="http://schemas.microsoft.com/office/2007/relationships/hdphoto" Target="../media/image20.wdp"/><Relationship Id="rId4" Type="http://schemas.openxmlformats.org/officeDocument/2006/relationships/image" Target="../media/image19.png"/><Relationship Id="rId3" Type="http://schemas.microsoft.com/office/2007/relationships/hdphoto" Target="../media/image14.wdp"/><Relationship Id="rId2" Type="http://schemas.openxmlformats.org/officeDocument/2006/relationships/image" Target="../media/image13.png"/><Relationship Id="rId1" Type="http://schemas.openxmlformats.org/officeDocument/2006/relationships/image" Target="../media/image11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21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6.xml"/><Relationship Id="rId1" Type="http://schemas.openxmlformats.org/officeDocument/2006/relationships/audio" Target="../media/audio2.wav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6.xml"/><Relationship Id="rId1" Type="http://schemas.openxmlformats.org/officeDocument/2006/relationships/audio" Target="../media/audio2.wav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5" name="Google Shape;1355;p34"/>
          <p:cNvSpPr txBox="1">
            <a:spLocks noGrp="1"/>
          </p:cNvSpPr>
          <p:nvPr>
            <p:ph type="subTitle" idx="2"/>
          </p:nvPr>
        </p:nvSpPr>
        <p:spPr>
          <a:xfrm>
            <a:off x="7929549" y="506985"/>
            <a:ext cx="2699801" cy="830019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/>
            <a:r>
              <a:rPr lang="en-GB" sz="4265" b="1" dirty="0">
                <a:latin typeface="Cambria" panose="02040503050406030204" pitchFamily="18" charset="0"/>
                <a:ea typeface="Cambria" panose="02040503050406030204" pitchFamily="18" charset="0"/>
              </a:rPr>
              <a:t>LỚP 4</a:t>
            </a:r>
            <a:endParaRPr sz="4265" b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1356" name="Google Shape;1356;p34"/>
          <p:cNvGrpSpPr/>
          <p:nvPr/>
        </p:nvGrpSpPr>
        <p:grpSpPr>
          <a:xfrm>
            <a:off x="10333167" y="5383684"/>
            <a:ext cx="616584" cy="679219"/>
            <a:chOff x="7979400" y="3952400"/>
            <a:chExt cx="462438" cy="509414"/>
          </a:xfrm>
        </p:grpSpPr>
        <p:sp>
          <p:nvSpPr>
            <p:cNvPr id="1357" name="Google Shape;1357;p34"/>
            <p:cNvSpPr/>
            <p:nvPr/>
          </p:nvSpPr>
          <p:spPr>
            <a:xfrm>
              <a:off x="7994646" y="3965946"/>
              <a:ext cx="432776" cy="482065"/>
            </a:xfrm>
            <a:custGeom>
              <a:avLst/>
              <a:gdLst/>
              <a:ahLst/>
              <a:cxnLst/>
              <a:rect l="l" t="t" r="r" b="b"/>
              <a:pathLst>
                <a:path w="43770" h="48755" extrusionOk="0">
                  <a:moveTo>
                    <a:pt x="1" y="0"/>
                  </a:moveTo>
                  <a:lnTo>
                    <a:pt x="11577" y="41551"/>
                  </a:lnTo>
                  <a:lnTo>
                    <a:pt x="17238" y="28180"/>
                  </a:lnTo>
                  <a:lnTo>
                    <a:pt x="36503" y="48754"/>
                  </a:lnTo>
                  <a:lnTo>
                    <a:pt x="43769" y="41931"/>
                  </a:lnTo>
                  <a:lnTo>
                    <a:pt x="24504" y="21378"/>
                  </a:lnTo>
                  <a:lnTo>
                    <a:pt x="37749" y="1704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38100" dir="2160000" algn="bl" rotWithShape="0">
                <a:srgbClr val="000000"/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8" name="Google Shape;1358;p34"/>
            <p:cNvSpPr/>
            <p:nvPr/>
          </p:nvSpPr>
          <p:spPr>
            <a:xfrm>
              <a:off x="7979400" y="3952400"/>
              <a:ext cx="462438" cy="509414"/>
            </a:xfrm>
            <a:custGeom>
              <a:avLst/>
              <a:gdLst/>
              <a:ahLst/>
              <a:cxnLst/>
              <a:rect l="l" t="t" r="r" b="b"/>
              <a:pathLst>
                <a:path w="46770" h="51521" extrusionOk="0">
                  <a:moveTo>
                    <a:pt x="3676" y="3884"/>
                  </a:moveTo>
                  <a:lnTo>
                    <a:pt x="35468" y="18206"/>
                  </a:lnTo>
                  <a:lnTo>
                    <a:pt x="25603" y="21417"/>
                  </a:lnTo>
                  <a:cubicBezTo>
                    <a:pt x="25159" y="21586"/>
                    <a:pt x="24800" y="21945"/>
                    <a:pt x="24694" y="22388"/>
                  </a:cubicBezTo>
                  <a:cubicBezTo>
                    <a:pt x="24589" y="22853"/>
                    <a:pt x="24716" y="23339"/>
                    <a:pt x="25032" y="23698"/>
                  </a:cubicBezTo>
                  <a:lnTo>
                    <a:pt x="43368" y="43259"/>
                  </a:lnTo>
                  <a:lnTo>
                    <a:pt x="38129" y="48160"/>
                  </a:lnTo>
                  <a:lnTo>
                    <a:pt x="19794" y="28599"/>
                  </a:lnTo>
                  <a:cubicBezTo>
                    <a:pt x="19531" y="28319"/>
                    <a:pt x="19167" y="28155"/>
                    <a:pt x="18774" y="28155"/>
                  </a:cubicBezTo>
                  <a:cubicBezTo>
                    <a:pt x="18692" y="28155"/>
                    <a:pt x="18610" y="28162"/>
                    <a:pt x="18526" y="28176"/>
                  </a:cubicBezTo>
                  <a:cubicBezTo>
                    <a:pt x="18083" y="28261"/>
                    <a:pt x="17681" y="28578"/>
                    <a:pt x="17512" y="29000"/>
                  </a:cubicBezTo>
                  <a:lnTo>
                    <a:pt x="13414" y="38696"/>
                  </a:lnTo>
                  <a:lnTo>
                    <a:pt x="3676" y="3884"/>
                  </a:lnTo>
                  <a:close/>
                  <a:moveTo>
                    <a:pt x="1515" y="0"/>
                  </a:moveTo>
                  <a:cubicBezTo>
                    <a:pt x="1185" y="0"/>
                    <a:pt x="862" y="126"/>
                    <a:pt x="592" y="356"/>
                  </a:cubicBezTo>
                  <a:cubicBezTo>
                    <a:pt x="191" y="694"/>
                    <a:pt x="1" y="1243"/>
                    <a:pt x="170" y="1771"/>
                  </a:cubicBezTo>
                  <a:lnTo>
                    <a:pt x="11788" y="43280"/>
                  </a:lnTo>
                  <a:cubicBezTo>
                    <a:pt x="11936" y="43829"/>
                    <a:pt x="12443" y="44252"/>
                    <a:pt x="13013" y="44294"/>
                  </a:cubicBezTo>
                  <a:cubicBezTo>
                    <a:pt x="13046" y="44296"/>
                    <a:pt x="13079" y="44298"/>
                    <a:pt x="13112" y="44298"/>
                  </a:cubicBezTo>
                  <a:cubicBezTo>
                    <a:pt x="13665" y="44298"/>
                    <a:pt x="14167" y="43967"/>
                    <a:pt x="14386" y="43449"/>
                  </a:cubicBezTo>
                  <a:lnTo>
                    <a:pt x="19202" y="32063"/>
                  </a:lnTo>
                  <a:lnTo>
                    <a:pt x="37031" y="51075"/>
                  </a:lnTo>
                  <a:cubicBezTo>
                    <a:pt x="37284" y="51349"/>
                    <a:pt x="37622" y="51518"/>
                    <a:pt x="38003" y="51518"/>
                  </a:cubicBezTo>
                  <a:cubicBezTo>
                    <a:pt x="38028" y="51520"/>
                    <a:pt x="38054" y="51521"/>
                    <a:pt x="38080" y="51521"/>
                  </a:cubicBezTo>
                  <a:cubicBezTo>
                    <a:pt x="38416" y="51521"/>
                    <a:pt x="38760" y="51395"/>
                    <a:pt x="38995" y="51159"/>
                  </a:cubicBezTo>
                  <a:lnTo>
                    <a:pt x="46262" y="44336"/>
                  </a:lnTo>
                  <a:cubicBezTo>
                    <a:pt x="46473" y="44125"/>
                    <a:pt x="46642" y="43872"/>
                    <a:pt x="46685" y="43576"/>
                  </a:cubicBezTo>
                  <a:cubicBezTo>
                    <a:pt x="46706" y="43491"/>
                    <a:pt x="46706" y="43449"/>
                    <a:pt x="46748" y="43365"/>
                  </a:cubicBezTo>
                  <a:cubicBezTo>
                    <a:pt x="46769" y="42984"/>
                    <a:pt x="46642" y="42625"/>
                    <a:pt x="46368" y="42351"/>
                  </a:cubicBezTo>
                  <a:lnTo>
                    <a:pt x="28581" y="23381"/>
                  </a:lnTo>
                  <a:lnTo>
                    <a:pt x="39735" y="19706"/>
                  </a:lnTo>
                  <a:cubicBezTo>
                    <a:pt x="40263" y="19537"/>
                    <a:pt x="40664" y="19051"/>
                    <a:pt x="40685" y="18459"/>
                  </a:cubicBezTo>
                  <a:cubicBezTo>
                    <a:pt x="40728" y="17889"/>
                    <a:pt x="40411" y="17361"/>
                    <a:pt x="39883" y="17107"/>
                  </a:cubicBezTo>
                  <a:lnTo>
                    <a:pt x="2071" y="124"/>
                  </a:lnTo>
                  <a:cubicBezTo>
                    <a:pt x="1888" y="40"/>
                    <a:pt x="1700" y="0"/>
                    <a:pt x="1515" y="0"/>
                  </a:cubicBezTo>
                  <a:close/>
                </a:path>
              </a:pathLst>
            </a:custGeom>
            <a:solidFill>
              <a:srgbClr val="0F0C1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359" name="Google Shape;1359;p34"/>
          <p:cNvSpPr/>
          <p:nvPr/>
        </p:nvSpPr>
        <p:spPr>
          <a:xfrm>
            <a:off x="7929548" y="498444"/>
            <a:ext cx="152400" cy="1520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0" name="Google Shape;1360;p34"/>
          <p:cNvSpPr/>
          <p:nvPr/>
        </p:nvSpPr>
        <p:spPr>
          <a:xfrm>
            <a:off x="10379644" y="1161172"/>
            <a:ext cx="152400" cy="1520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364" name="Google Shape;1364;p34"/>
          <p:cNvGrpSpPr/>
          <p:nvPr/>
        </p:nvGrpSpPr>
        <p:grpSpPr>
          <a:xfrm>
            <a:off x="10975706" y="3830834"/>
            <a:ext cx="660985" cy="658663"/>
            <a:chOff x="1660475" y="499508"/>
            <a:chExt cx="890815" cy="887685"/>
          </a:xfrm>
        </p:grpSpPr>
        <p:sp>
          <p:nvSpPr>
            <p:cNvPr id="1365" name="Google Shape;1365;p34"/>
            <p:cNvSpPr/>
            <p:nvPr/>
          </p:nvSpPr>
          <p:spPr>
            <a:xfrm>
              <a:off x="1660475" y="499508"/>
              <a:ext cx="890815" cy="887685"/>
            </a:xfrm>
            <a:custGeom>
              <a:avLst/>
              <a:gdLst/>
              <a:ahLst/>
              <a:cxnLst/>
              <a:rect l="l" t="t" r="r" b="b"/>
              <a:pathLst>
                <a:path w="60610" h="60397" extrusionOk="0">
                  <a:moveTo>
                    <a:pt x="30316" y="1"/>
                  </a:moveTo>
                  <a:cubicBezTo>
                    <a:pt x="30153" y="1"/>
                    <a:pt x="29986" y="84"/>
                    <a:pt x="29910" y="251"/>
                  </a:cubicBezTo>
                  <a:lnTo>
                    <a:pt x="24043" y="15966"/>
                  </a:lnTo>
                  <a:cubicBezTo>
                    <a:pt x="22676" y="19644"/>
                    <a:pt x="19758" y="22562"/>
                    <a:pt x="16080" y="23930"/>
                  </a:cubicBezTo>
                  <a:lnTo>
                    <a:pt x="396" y="29796"/>
                  </a:lnTo>
                  <a:cubicBezTo>
                    <a:pt x="0" y="29948"/>
                    <a:pt x="0" y="30434"/>
                    <a:pt x="396" y="30586"/>
                  </a:cubicBezTo>
                  <a:lnTo>
                    <a:pt x="16080" y="36422"/>
                  </a:lnTo>
                  <a:cubicBezTo>
                    <a:pt x="19758" y="37790"/>
                    <a:pt x="22676" y="40738"/>
                    <a:pt x="24043" y="44416"/>
                  </a:cubicBezTo>
                  <a:lnTo>
                    <a:pt x="29910" y="60100"/>
                  </a:lnTo>
                  <a:cubicBezTo>
                    <a:pt x="29986" y="60298"/>
                    <a:pt x="30145" y="60397"/>
                    <a:pt x="30305" y="60397"/>
                  </a:cubicBezTo>
                  <a:cubicBezTo>
                    <a:pt x="30464" y="60397"/>
                    <a:pt x="30624" y="60298"/>
                    <a:pt x="30700" y="60100"/>
                  </a:cubicBezTo>
                  <a:lnTo>
                    <a:pt x="36536" y="44416"/>
                  </a:lnTo>
                  <a:cubicBezTo>
                    <a:pt x="37934" y="40738"/>
                    <a:pt x="40852" y="37820"/>
                    <a:pt x="44530" y="36453"/>
                  </a:cubicBezTo>
                  <a:lnTo>
                    <a:pt x="60214" y="30586"/>
                  </a:lnTo>
                  <a:cubicBezTo>
                    <a:pt x="60609" y="30434"/>
                    <a:pt x="60609" y="29948"/>
                    <a:pt x="60214" y="29796"/>
                  </a:cubicBezTo>
                  <a:lnTo>
                    <a:pt x="44530" y="23930"/>
                  </a:lnTo>
                  <a:cubicBezTo>
                    <a:pt x="40852" y="22562"/>
                    <a:pt x="37934" y="19644"/>
                    <a:pt x="36536" y="15966"/>
                  </a:cubicBezTo>
                  <a:lnTo>
                    <a:pt x="30700" y="251"/>
                  </a:lnTo>
                  <a:cubicBezTo>
                    <a:pt x="30639" y="84"/>
                    <a:pt x="30480" y="1"/>
                    <a:pt x="30316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6" name="Google Shape;1366;p34"/>
            <p:cNvSpPr/>
            <p:nvPr/>
          </p:nvSpPr>
          <p:spPr>
            <a:xfrm>
              <a:off x="1850370" y="688900"/>
              <a:ext cx="511005" cy="509404"/>
            </a:xfrm>
            <a:custGeom>
              <a:avLst/>
              <a:gdLst/>
              <a:ahLst/>
              <a:cxnLst/>
              <a:rect l="l" t="t" r="r" b="b"/>
              <a:pathLst>
                <a:path w="48208" h="48057" extrusionOk="0">
                  <a:moveTo>
                    <a:pt x="24104" y="1"/>
                  </a:moveTo>
                  <a:cubicBezTo>
                    <a:pt x="23967" y="1"/>
                    <a:pt x="23830" y="77"/>
                    <a:pt x="23770" y="229"/>
                  </a:cubicBezTo>
                  <a:lnTo>
                    <a:pt x="19119" y="12691"/>
                  </a:lnTo>
                  <a:cubicBezTo>
                    <a:pt x="17994" y="15609"/>
                    <a:pt x="15684" y="17919"/>
                    <a:pt x="12766" y="19044"/>
                  </a:cubicBezTo>
                  <a:lnTo>
                    <a:pt x="304" y="23724"/>
                  </a:lnTo>
                  <a:cubicBezTo>
                    <a:pt x="0" y="23816"/>
                    <a:pt x="0" y="24241"/>
                    <a:pt x="304" y="24363"/>
                  </a:cubicBezTo>
                  <a:lnTo>
                    <a:pt x="12766" y="29044"/>
                  </a:lnTo>
                  <a:cubicBezTo>
                    <a:pt x="15684" y="30138"/>
                    <a:pt x="17994" y="32448"/>
                    <a:pt x="19119" y="35366"/>
                  </a:cubicBezTo>
                  <a:lnTo>
                    <a:pt x="23770" y="47828"/>
                  </a:lnTo>
                  <a:cubicBezTo>
                    <a:pt x="23830" y="47980"/>
                    <a:pt x="23967" y="48056"/>
                    <a:pt x="24104" y="48056"/>
                  </a:cubicBezTo>
                  <a:cubicBezTo>
                    <a:pt x="24241" y="48056"/>
                    <a:pt x="24377" y="47980"/>
                    <a:pt x="24438" y="47828"/>
                  </a:cubicBezTo>
                  <a:lnTo>
                    <a:pt x="29089" y="35366"/>
                  </a:lnTo>
                  <a:cubicBezTo>
                    <a:pt x="30213" y="32448"/>
                    <a:pt x="32524" y="30138"/>
                    <a:pt x="35442" y="29044"/>
                  </a:cubicBezTo>
                  <a:lnTo>
                    <a:pt x="47904" y="24363"/>
                  </a:lnTo>
                  <a:cubicBezTo>
                    <a:pt x="48208" y="24241"/>
                    <a:pt x="48208" y="23816"/>
                    <a:pt x="47904" y="23724"/>
                  </a:cubicBezTo>
                  <a:lnTo>
                    <a:pt x="35442" y="19044"/>
                  </a:lnTo>
                  <a:cubicBezTo>
                    <a:pt x="32524" y="17949"/>
                    <a:pt x="30213" y="15609"/>
                    <a:pt x="29089" y="12691"/>
                  </a:cubicBezTo>
                  <a:lnTo>
                    <a:pt x="24438" y="229"/>
                  </a:lnTo>
                  <a:cubicBezTo>
                    <a:pt x="24377" y="77"/>
                    <a:pt x="24241" y="1"/>
                    <a:pt x="24104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6" name="Picture 5"/>
          <p:cNvPicPr>
            <a:picLocks noChangeAspect="1"/>
          </p:cNvPicPr>
          <p:nvPr/>
        </p:nvPicPr>
        <p:blipFill>
          <a:blip r:embed="rId1">
            <a:extLst>
              <a:ext uri="{BEBA8EAE-BF5A-486C-A8C5-ECC9F3942E4B}">
                <a14:imgProps xmlns:a14="http://schemas.microsoft.com/office/drawing/2010/main">
                  <a14:imgLayer r:embed="rId2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9017441" y="655433"/>
            <a:ext cx="3959424" cy="3710556"/>
          </a:xfrm>
          <a:prstGeom prst="rect">
            <a:avLst/>
          </a:prstGeom>
        </p:spPr>
      </p:pic>
      <p:grpSp>
        <p:nvGrpSpPr>
          <p:cNvPr id="1361" name="Google Shape;1361;p34"/>
          <p:cNvGrpSpPr/>
          <p:nvPr/>
        </p:nvGrpSpPr>
        <p:grpSpPr>
          <a:xfrm>
            <a:off x="1050793" y="407153"/>
            <a:ext cx="832152" cy="830019"/>
            <a:chOff x="300826" y="234887"/>
            <a:chExt cx="1323397" cy="1320003"/>
          </a:xfrm>
        </p:grpSpPr>
        <p:sp>
          <p:nvSpPr>
            <p:cNvPr id="1362" name="Google Shape;1362;p34"/>
            <p:cNvSpPr/>
            <p:nvPr/>
          </p:nvSpPr>
          <p:spPr>
            <a:xfrm>
              <a:off x="300826" y="234887"/>
              <a:ext cx="1323397" cy="1320003"/>
            </a:xfrm>
            <a:custGeom>
              <a:avLst/>
              <a:gdLst/>
              <a:ahLst/>
              <a:cxnLst/>
              <a:rect l="l" t="t" r="r" b="b"/>
              <a:pathLst>
                <a:path w="95140" h="94896" extrusionOk="0">
                  <a:moveTo>
                    <a:pt x="47582" y="1"/>
                  </a:moveTo>
                  <a:cubicBezTo>
                    <a:pt x="47342" y="1"/>
                    <a:pt x="47099" y="137"/>
                    <a:pt x="46993" y="411"/>
                  </a:cubicBezTo>
                  <a:lnTo>
                    <a:pt x="38482" y="24363"/>
                  </a:lnTo>
                  <a:cubicBezTo>
                    <a:pt x="38415" y="24609"/>
                    <a:pt x="38183" y="24756"/>
                    <a:pt x="37932" y="24756"/>
                  </a:cubicBezTo>
                  <a:cubicBezTo>
                    <a:pt x="37842" y="24756"/>
                    <a:pt x="37749" y="24737"/>
                    <a:pt x="37661" y="24697"/>
                  </a:cubicBezTo>
                  <a:lnTo>
                    <a:pt x="14712" y="13785"/>
                  </a:lnTo>
                  <a:cubicBezTo>
                    <a:pt x="14623" y="13735"/>
                    <a:pt x="14531" y="13712"/>
                    <a:pt x="14443" y="13712"/>
                  </a:cubicBezTo>
                  <a:cubicBezTo>
                    <a:pt x="14051" y="13712"/>
                    <a:pt x="13724" y="14154"/>
                    <a:pt x="13922" y="14575"/>
                  </a:cubicBezTo>
                  <a:lnTo>
                    <a:pt x="24804" y="37554"/>
                  </a:lnTo>
                  <a:cubicBezTo>
                    <a:pt x="24956" y="37889"/>
                    <a:pt x="24804" y="38254"/>
                    <a:pt x="24469" y="38375"/>
                  </a:cubicBezTo>
                  <a:lnTo>
                    <a:pt x="518" y="46886"/>
                  </a:lnTo>
                  <a:cubicBezTo>
                    <a:pt x="1" y="47068"/>
                    <a:pt x="1" y="47828"/>
                    <a:pt x="518" y="48041"/>
                  </a:cubicBezTo>
                  <a:lnTo>
                    <a:pt x="24469" y="56552"/>
                  </a:lnTo>
                  <a:cubicBezTo>
                    <a:pt x="24804" y="56643"/>
                    <a:pt x="24956" y="57038"/>
                    <a:pt x="24804" y="57372"/>
                  </a:cubicBezTo>
                  <a:lnTo>
                    <a:pt x="13922" y="80321"/>
                  </a:lnTo>
                  <a:cubicBezTo>
                    <a:pt x="13695" y="80725"/>
                    <a:pt x="14013" y="81171"/>
                    <a:pt x="14441" y="81171"/>
                  </a:cubicBezTo>
                  <a:cubicBezTo>
                    <a:pt x="14528" y="81171"/>
                    <a:pt x="14620" y="81152"/>
                    <a:pt x="14712" y="81111"/>
                  </a:cubicBezTo>
                  <a:lnTo>
                    <a:pt x="37661" y="70230"/>
                  </a:lnTo>
                  <a:cubicBezTo>
                    <a:pt x="37749" y="70190"/>
                    <a:pt x="37842" y="70171"/>
                    <a:pt x="37932" y="70171"/>
                  </a:cubicBezTo>
                  <a:cubicBezTo>
                    <a:pt x="38183" y="70171"/>
                    <a:pt x="38415" y="70318"/>
                    <a:pt x="38482" y="70564"/>
                  </a:cubicBezTo>
                  <a:lnTo>
                    <a:pt x="46993" y="94485"/>
                  </a:lnTo>
                  <a:cubicBezTo>
                    <a:pt x="47099" y="94759"/>
                    <a:pt x="47342" y="94896"/>
                    <a:pt x="47582" y="94896"/>
                  </a:cubicBezTo>
                  <a:cubicBezTo>
                    <a:pt x="47821" y="94896"/>
                    <a:pt x="48057" y="94759"/>
                    <a:pt x="48148" y="94485"/>
                  </a:cubicBezTo>
                  <a:lnTo>
                    <a:pt x="56658" y="70564"/>
                  </a:lnTo>
                  <a:cubicBezTo>
                    <a:pt x="56748" y="70318"/>
                    <a:pt x="56969" y="70171"/>
                    <a:pt x="57213" y="70171"/>
                  </a:cubicBezTo>
                  <a:cubicBezTo>
                    <a:pt x="57301" y="70171"/>
                    <a:pt x="57391" y="70190"/>
                    <a:pt x="57479" y="70230"/>
                  </a:cubicBezTo>
                  <a:lnTo>
                    <a:pt x="80428" y="81111"/>
                  </a:lnTo>
                  <a:cubicBezTo>
                    <a:pt x="80518" y="81162"/>
                    <a:pt x="80609" y="81184"/>
                    <a:pt x="80698" y="81184"/>
                  </a:cubicBezTo>
                  <a:cubicBezTo>
                    <a:pt x="81090" y="81184"/>
                    <a:pt x="81422" y="80743"/>
                    <a:pt x="81249" y="80321"/>
                  </a:cubicBezTo>
                  <a:lnTo>
                    <a:pt x="70337" y="57372"/>
                  </a:lnTo>
                  <a:cubicBezTo>
                    <a:pt x="70185" y="57038"/>
                    <a:pt x="70337" y="56643"/>
                    <a:pt x="70671" y="56552"/>
                  </a:cubicBezTo>
                  <a:lnTo>
                    <a:pt x="94592" y="48041"/>
                  </a:lnTo>
                  <a:cubicBezTo>
                    <a:pt x="95139" y="47828"/>
                    <a:pt x="95139" y="47068"/>
                    <a:pt x="94592" y="46886"/>
                  </a:cubicBezTo>
                  <a:lnTo>
                    <a:pt x="70671" y="38375"/>
                  </a:lnTo>
                  <a:cubicBezTo>
                    <a:pt x="70337" y="38254"/>
                    <a:pt x="70185" y="37889"/>
                    <a:pt x="70337" y="37554"/>
                  </a:cubicBezTo>
                  <a:lnTo>
                    <a:pt x="81249" y="14606"/>
                  </a:lnTo>
                  <a:cubicBezTo>
                    <a:pt x="81453" y="14171"/>
                    <a:pt x="81120" y="13736"/>
                    <a:pt x="80683" y="13736"/>
                  </a:cubicBezTo>
                  <a:cubicBezTo>
                    <a:pt x="80600" y="13736"/>
                    <a:pt x="80515" y="13751"/>
                    <a:pt x="80428" y="13785"/>
                  </a:cubicBezTo>
                  <a:lnTo>
                    <a:pt x="57479" y="24697"/>
                  </a:lnTo>
                  <a:cubicBezTo>
                    <a:pt x="57391" y="24737"/>
                    <a:pt x="57301" y="24756"/>
                    <a:pt x="57213" y="24756"/>
                  </a:cubicBezTo>
                  <a:cubicBezTo>
                    <a:pt x="56969" y="24756"/>
                    <a:pt x="56748" y="24609"/>
                    <a:pt x="56658" y="24363"/>
                  </a:cubicBezTo>
                  <a:lnTo>
                    <a:pt x="48148" y="411"/>
                  </a:lnTo>
                  <a:cubicBezTo>
                    <a:pt x="48057" y="137"/>
                    <a:pt x="47821" y="1"/>
                    <a:pt x="47582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3" name="Google Shape;1363;p34"/>
            <p:cNvSpPr/>
            <p:nvPr/>
          </p:nvSpPr>
          <p:spPr>
            <a:xfrm>
              <a:off x="529918" y="463375"/>
              <a:ext cx="865340" cy="862857"/>
            </a:xfrm>
            <a:custGeom>
              <a:avLst/>
              <a:gdLst/>
              <a:ahLst/>
              <a:cxnLst/>
              <a:rect l="l" t="t" r="r" b="b"/>
              <a:pathLst>
                <a:path w="80854" h="80622" extrusionOk="0">
                  <a:moveTo>
                    <a:pt x="40448" y="1"/>
                  </a:moveTo>
                  <a:cubicBezTo>
                    <a:pt x="40244" y="1"/>
                    <a:pt x="40034" y="122"/>
                    <a:pt x="39941" y="369"/>
                  </a:cubicBezTo>
                  <a:lnTo>
                    <a:pt x="32707" y="20673"/>
                  </a:lnTo>
                  <a:cubicBezTo>
                    <a:pt x="32637" y="20927"/>
                    <a:pt x="32410" y="21041"/>
                    <a:pt x="32199" y="21041"/>
                  </a:cubicBezTo>
                  <a:cubicBezTo>
                    <a:pt x="32131" y="21041"/>
                    <a:pt x="32066" y="21030"/>
                    <a:pt x="32008" y="21008"/>
                  </a:cubicBezTo>
                  <a:lnTo>
                    <a:pt x="12494" y="11707"/>
                  </a:lnTo>
                  <a:cubicBezTo>
                    <a:pt x="12419" y="11670"/>
                    <a:pt x="12343" y="11653"/>
                    <a:pt x="12270" y="11653"/>
                  </a:cubicBezTo>
                  <a:cubicBezTo>
                    <a:pt x="11921" y="11653"/>
                    <a:pt x="11624" y="12029"/>
                    <a:pt x="11825" y="12406"/>
                  </a:cubicBezTo>
                  <a:lnTo>
                    <a:pt x="21096" y="31889"/>
                  </a:lnTo>
                  <a:cubicBezTo>
                    <a:pt x="21187" y="32193"/>
                    <a:pt x="21096" y="32497"/>
                    <a:pt x="20792" y="32619"/>
                  </a:cubicBezTo>
                  <a:lnTo>
                    <a:pt x="457" y="39823"/>
                  </a:lnTo>
                  <a:cubicBezTo>
                    <a:pt x="1" y="40035"/>
                    <a:pt x="1" y="40674"/>
                    <a:pt x="457" y="40826"/>
                  </a:cubicBezTo>
                  <a:lnTo>
                    <a:pt x="20792" y="48029"/>
                  </a:lnTo>
                  <a:cubicBezTo>
                    <a:pt x="21096" y="48151"/>
                    <a:pt x="21217" y="48516"/>
                    <a:pt x="21096" y="48759"/>
                  </a:cubicBezTo>
                  <a:lnTo>
                    <a:pt x="11825" y="68273"/>
                  </a:lnTo>
                  <a:cubicBezTo>
                    <a:pt x="11625" y="68598"/>
                    <a:pt x="11897" y="69004"/>
                    <a:pt x="12253" y="69004"/>
                  </a:cubicBezTo>
                  <a:cubicBezTo>
                    <a:pt x="12331" y="69004"/>
                    <a:pt x="12412" y="68985"/>
                    <a:pt x="12494" y="68942"/>
                  </a:cubicBezTo>
                  <a:lnTo>
                    <a:pt x="32008" y="59641"/>
                  </a:lnTo>
                  <a:cubicBezTo>
                    <a:pt x="32086" y="59609"/>
                    <a:pt x="32163" y="59594"/>
                    <a:pt x="32235" y="59594"/>
                  </a:cubicBezTo>
                  <a:cubicBezTo>
                    <a:pt x="32443" y="59594"/>
                    <a:pt x="32616" y="59719"/>
                    <a:pt x="32707" y="59945"/>
                  </a:cubicBezTo>
                  <a:lnTo>
                    <a:pt x="39941" y="80279"/>
                  </a:lnTo>
                  <a:cubicBezTo>
                    <a:pt x="40032" y="80507"/>
                    <a:pt x="40237" y="80621"/>
                    <a:pt x="40439" y="80621"/>
                  </a:cubicBezTo>
                  <a:cubicBezTo>
                    <a:pt x="40640" y="80621"/>
                    <a:pt x="40838" y="80507"/>
                    <a:pt x="40914" y="80279"/>
                  </a:cubicBezTo>
                  <a:lnTo>
                    <a:pt x="48148" y="59945"/>
                  </a:lnTo>
                  <a:cubicBezTo>
                    <a:pt x="48215" y="59719"/>
                    <a:pt x="48433" y="59594"/>
                    <a:pt x="48653" y="59594"/>
                  </a:cubicBezTo>
                  <a:cubicBezTo>
                    <a:pt x="48730" y="59594"/>
                    <a:pt x="48807" y="59609"/>
                    <a:pt x="48877" y="59641"/>
                  </a:cubicBezTo>
                  <a:lnTo>
                    <a:pt x="68361" y="68911"/>
                  </a:lnTo>
                  <a:cubicBezTo>
                    <a:pt x="68435" y="68948"/>
                    <a:pt x="68511" y="68965"/>
                    <a:pt x="68585" y="68965"/>
                  </a:cubicBezTo>
                  <a:cubicBezTo>
                    <a:pt x="68934" y="68965"/>
                    <a:pt x="69230" y="68589"/>
                    <a:pt x="69030" y="68212"/>
                  </a:cubicBezTo>
                  <a:lnTo>
                    <a:pt x="59759" y="48729"/>
                  </a:lnTo>
                  <a:cubicBezTo>
                    <a:pt x="59668" y="48425"/>
                    <a:pt x="59759" y="48121"/>
                    <a:pt x="60063" y="47999"/>
                  </a:cubicBezTo>
                  <a:lnTo>
                    <a:pt x="80398" y="40795"/>
                  </a:lnTo>
                  <a:cubicBezTo>
                    <a:pt x="80853" y="40613"/>
                    <a:pt x="80853" y="39944"/>
                    <a:pt x="80398" y="39792"/>
                  </a:cubicBezTo>
                  <a:lnTo>
                    <a:pt x="60063" y="32589"/>
                  </a:lnTo>
                  <a:cubicBezTo>
                    <a:pt x="59759" y="32467"/>
                    <a:pt x="59668" y="32133"/>
                    <a:pt x="59759" y="31859"/>
                  </a:cubicBezTo>
                  <a:lnTo>
                    <a:pt x="69030" y="12375"/>
                  </a:lnTo>
                  <a:cubicBezTo>
                    <a:pt x="69232" y="12021"/>
                    <a:pt x="68950" y="11625"/>
                    <a:pt x="68587" y="11625"/>
                  </a:cubicBezTo>
                  <a:cubicBezTo>
                    <a:pt x="68513" y="11625"/>
                    <a:pt x="68437" y="11641"/>
                    <a:pt x="68361" y="11676"/>
                  </a:cubicBezTo>
                  <a:lnTo>
                    <a:pt x="48877" y="20947"/>
                  </a:lnTo>
                  <a:cubicBezTo>
                    <a:pt x="48799" y="20978"/>
                    <a:pt x="48720" y="20994"/>
                    <a:pt x="48645" y="20994"/>
                  </a:cubicBezTo>
                  <a:cubicBezTo>
                    <a:pt x="48428" y="20994"/>
                    <a:pt x="48238" y="20868"/>
                    <a:pt x="48148" y="20643"/>
                  </a:cubicBezTo>
                  <a:lnTo>
                    <a:pt x="40914" y="339"/>
                  </a:lnTo>
                  <a:cubicBezTo>
                    <a:pt x="40839" y="115"/>
                    <a:pt x="40646" y="1"/>
                    <a:pt x="40448" y="1"/>
                  </a:cubicBezTo>
                  <a:close/>
                </a:path>
              </a:pathLst>
            </a:custGeom>
            <a:solidFill>
              <a:schemeClr val="dk2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67" name="Google Shape;1367;p34"/>
          <p:cNvGrpSpPr/>
          <p:nvPr/>
        </p:nvGrpSpPr>
        <p:grpSpPr>
          <a:xfrm>
            <a:off x="448967" y="4112135"/>
            <a:ext cx="849200" cy="980400"/>
            <a:chOff x="336725" y="3084101"/>
            <a:chExt cx="636900" cy="735300"/>
          </a:xfrm>
        </p:grpSpPr>
        <p:sp>
          <p:nvSpPr>
            <p:cNvPr id="1368" name="Google Shape;1368;p34"/>
            <p:cNvSpPr/>
            <p:nvPr/>
          </p:nvSpPr>
          <p:spPr>
            <a:xfrm>
              <a:off x="336725" y="3084101"/>
              <a:ext cx="636900" cy="735300"/>
            </a:xfrm>
            <a:prstGeom prst="star6">
              <a:avLst>
                <a:gd name="adj" fmla="val 19121"/>
                <a:gd name="hf" fmla="val 115470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9" name="Google Shape;1369;p34"/>
            <p:cNvSpPr/>
            <p:nvPr/>
          </p:nvSpPr>
          <p:spPr>
            <a:xfrm>
              <a:off x="442859" y="3206603"/>
              <a:ext cx="424800" cy="490200"/>
            </a:xfrm>
            <a:prstGeom prst="star6">
              <a:avLst>
                <a:gd name="adj" fmla="val 14545"/>
                <a:gd name="hf" fmla="val 115470"/>
              </a:avLst>
            </a:prstGeom>
            <a:solidFill>
              <a:schemeClr val="dk1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36" name="Picture 3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762733" y="626752"/>
            <a:ext cx="2252457" cy="2230157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398477" y="1788706"/>
            <a:ext cx="3871296" cy="2042337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635622" y="2998761"/>
            <a:ext cx="9035055" cy="2060627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35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1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1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1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1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3" dur="500"/>
                                        <p:tgtEl>
                                          <p:spTgt spid="1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55" grpId="0" animBg="1" build="p"/>
      <p:bldP spid="1359" grpId="0" animBg="1"/>
      <p:bldP spid="1360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435013" y="659441"/>
            <a:ext cx="1193888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Số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?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333333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3" name="Oval 12"/>
          <p:cNvSpPr/>
          <p:nvPr/>
        </p:nvSpPr>
        <p:spPr>
          <a:xfrm>
            <a:off x="681804" y="668966"/>
            <a:ext cx="651696" cy="651696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2</a:t>
            </a:r>
            <a:endParaRPr kumimoji="0" lang="en-US" sz="3600" b="1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809625" y="1847850"/>
            <a:ext cx="4943475" cy="584775"/>
            <a:chOff x="1076325" y="1809750"/>
            <a:chExt cx="4943475" cy="584775"/>
          </a:xfrm>
        </p:grpSpPr>
        <p:sp>
          <p:nvSpPr>
            <p:cNvPr id="3" name="TextBox 2"/>
            <p:cNvSpPr txBox="1"/>
            <p:nvPr/>
          </p:nvSpPr>
          <p:spPr>
            <a:xfrm>
              <a:off x="1076325" y="1809750"/>
              <a:ext cx="494347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a) 5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yến</a:t>
              </a:r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+ 7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yến</a:t>
              </a:r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=         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yến</a:t>
              </a:r>
              <a:endPara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" name="Rectangle 3"/>
            <p:cNvSpPr/>
            <p:nvPr/>
          </p:nvSpPr>
          <p:spPr>
            <a:xfrm>
              <a:off x="4257674" y="1885950"/>
              <a:ext cx="725972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  <a:endParaRPr lang="en-US" sz="28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781050" y="2686050"/>
            <a:ext cx="4943475" cy="584775"/>
            <a:chOff x="1076325" y="1809750"/>
            <a:chExt cx="4943475" cy="584775"/>
          </a:xfrm>
        </p:grpSpPr>
        <p:sp>
          <p:nvSpPr>
            <p:cNvPr id="6" name="TextBox 5"/>
            <p:cNvSpPr txBox="1"/>
            <p:nvPr/>
          </p:nvSpPr>
          <p:spPr>
            <a:xfrm>
              <a:off x="1076325" y="1809750"/>
              <a:ext cx="494347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b) 3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tạ</a:t>
              </a:r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x 5 =         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tạ</a:t>
              </a:r>
              <a:endPara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7" name="Rectangle 6"/>
            <p:cNvSpPr/>
            <p:nvPr/>
          </p:nvSpPr>
          <p:spPr>
            <a:xfrm>
              <a:off x="3257549" y="1857375"/>
              <a:ext cx="725972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  <a:endParaRPr lang="en-US" sz="28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6600825" y="1905000"/>
            <a:ext cx="4943475" cy="584775"/>
            <a:chOff x="1076325" y="1809750"/>
            <a:chExt cx="4943475" cy="584775"/>
          </a:xfrm>
        </p:grpSpPr>
        <p:sp>
          <p:nvSpPr>
            <p:cNvPr id="10" name="TextBox 9"/>
            <p:cNvSpPr txBox="1"/>
            <p:nvPr/>
          </p:nvSpPr>
          <p:spPr>
            <a:xfrm>
              <a:off x="1076325" y="1809750"/>
              <a:ext cx="494347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43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tấn</a:t>
              </a:r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– 25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tấn</a:t>
              </a:r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=        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tấn</a:t>
              </a:r>
              <a:endPara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4105274" y="1895475"/>
              <a:ext cx="725972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  <a:endParaRPr lang="en-US" sz="28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6600825" y="2676525"/>
            <a:ext cx="4943475" cy="584775"/>
            <a:chOff x="1076325" y="1809750"/>
            <a:chExt cx="4943475" cy="584775"/>
          </a:xfrm>
        </p:grpSpPr>
        <p:sp>
          <p:nvSpPr>
            <p:cNvPr id="16" name="TextBox 15"/>
            <p:cNvSpPr txBox="1"/>
            <p:nvPr/>
          </p:nvSpPr>
          <p:spPr>
            <a:xfrm>
              <a:off x="1076325" y="1809750"/>
              <a:ext cx="494347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15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tạ</a:t>
              </a:r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: 3 =        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tạ</a:t>
              </a:r>
              <a:endPara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" name="Rectangle 17"/>
            <p:cNvSpPr/>
            <p:nvPr/>
          </p:nvSpPr>
          <p:spPr>
            <a:xfrm>
              <a:off x="2876549" y="1885950"/>
              <a:ext cx="725972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  <a:endParaRPr lang="en-US" sz="28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4105275" y="3505200"/>
            <a:ext cx="4943475" cy="584775"/>
            <a:chOff x="1076325" y="1809750"/>
            <a:chExt cx="4943475" cy="584775"/>
          </a:xfrm>
        </p:grpSpPr>
        <p:sp>
          <p:nvSpPr>
            <p:cNvPr id="20" name="TextBox 19"/>
            <p:cNvSpPr txBox="1"/>
            <p:nvPr/>
          </p:nvSpPr>
          <p:spPr>
            <a:xfrm>
              <a:off x="1076325" y="1809750"/>
              <a:ext cx="494347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15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tạ</a:t>
              </a:r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: 5 =        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tạ</a:t>
              </a:r>
              <a:endPara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" name="Rectangle 21"/>
            <p:cNvSpPr/>
            <p:nvPr/>
          </p:nvSpPr>
          <p:spPr>
            <a:xfrm>
              <a:off x="2876549" y="1885950"/>
              <a:ext cx="725972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  <a:endParaRPr lang="en-US" sz="28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sp>
        <p:nvSpPr>
          <p:cNvPr id="23" name="Rectangle 22"/>
          <p:cNvSpPr/>
          <p:nvPr/>
        </p:nvSpPr>
        <p:spPr>
          <a:xfrm>
            <a:off x="3923885" y="1926948"/>
            <a:ext cx="848139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12</a:t>
            </a:r>
            <a:endParaRPr lang="en-US" sz="32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9610310" y="1965048"/>
            <a:ext cx="724315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18</a:t>
            </a:r>
            <a:endParaRPr lang="en-US" sz="32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2999960" y="2774673"/>
            <a:ext cx="724315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15</a:t>
            </a:r>
            <a:endParaRPr lang="en-US" sz="32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8438735" y="2765148"/>
            <a:ext cx="724315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5</a:t>
            </a:r>
            <a:endParaRPr lang="en-US" sz="32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1" name="Rectangle 30"/>
          <p:cNvSpPr/>
          <p:nvPr/>
        </p:nvSpPr>
        <p:spPr>
          <a:xfrm>
            <a:off x="5905085" y="3574773"/>
            <a:ext cx="724315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3</a:t>
            </a:r>
            <a:endParaRPr lang="en-US" sz="32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4" grpId="0" animBg="1"/>
      <p:bldP spid="25" grpId="0" animBg="1"/>
      <p:bldP spid="30" grpId="0" animBg="1"/>
      <p:bldP spid="31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435013" y="659441"/>
            <a:ext cx="2022562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&gt;; &lt;; =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333333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3" name="Oval 12"/>
          <p:cNvSpPr/>
          <p:nvPr/>
        </p:nvSpPr>
        <p:spPr>
          <a:xfrm>
            <a:off x="681804" y="668966"/>
            <a:ext cx="651696" cy="651696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3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371600" y="1857375"/>
            <a:ext cx="7924800" cy="769441"/>
            <a:chOff x="1076325" y="1809750"/>
            <a:chExt cx="7924800" cy="769441"/>
          </a:xfrm>
        </p:grpSpPr>
        <p:sp>
          <p:nvSpPr>
            <p:cNvPr id="12" name="TextBox 11"/>
            <p:cNvSpPr txBox="1"/>
            <p:nvPr/>
          </p:nvSpPr>
          <p:spPr>
            <a:xfrm>
              <a:off x="1076325" y="1809750"/>
              <a:ext cx="7924800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44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a) 3 kg 250 g          3 250 g</a:t>
              </a:r>
              <a:endParaRPr lang="en-US" sz="44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7" name="Rectangle 16"/>
            <p:cNvSpPr/>
            <p:nvPr/>
          </p:nvSpPr>
          <p:spPr>
            <a:xfrm>
              <a:off x="4419598" y="1905000"/>
              <a:ext cx="933451" cy="600075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40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  <a:endParaRPr lang="en-US" sz="40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1381125" y="2971800"/>
            <a:ext cx="7924800" cy="769441"/>
            <a:chOff x="1076325" y="1809750"/>
            <a:chExt cx="7924800" cy="769441"/>
          </a:xfrm>
        </p:grpSpPr>
        <p:sp>
          <p:nvSpPr>
            <p:cNvPr id="27" name="TextBox 26"/>
            <p:cNvSpPr txBox="1"/>
            <p:nvPr/>
          </p:nvSpPr>
          <p:spPr>
            <a:xfrm>
              <a:off x="1076325" y="1809750"/>
              <a:ext cx="7924800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44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b) 5 </a:t>
              </a:r>
              <a:r>
                <a:rPr lang="en-US" sz="44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tạ</a:t>
              </a:r>
              <a:r>
                <a:rPr lang="en-US" sz="44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4 </a:t>
              </a:r>
              <a:r>
                <a:rPr lang="en-US" sz="44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yến</a:t>
              </a:r>
              <a:r>
                <a:rPr lang="en-US" sz="44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        538 kg</a:t>
              </a:r>
              <a:endParaRPr lang="en-US" sz="44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8" name="Rectangle 27"/>
            <p:cNvSpPr/>
            <p:nvPr/>
          </p:nvSpPr>
          <p:spPr>
            <a:xfrm>
              <a:off x="4238623" y="1895475"/>
              <a:ext cx="933451" cy="600075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40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  <a:endParaRPr lang="en-US" sz="40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1333500" y="4124325"/>
            <a:ext cx="7924800" cy="769441"/>
            <a:chOff x="1076325" y="1809750"/>
            <a:chExt cx="7924800" cy="769441"/>
          </a:xfrm>
        </p:grpSpPr>
        <p:sp>
          <p:nvSpPr>
            <p:cNvPr id="32" name="TextBox 31"/>
            <p:cNvSpPr txBox="1"/>
            <p:nvPr/>
          </p:nvSpPr>
          <p:spPr>
            <a:xfrm>
              <a:off x="1076325" y="1809750"/>
              <a:ext cx="7924800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44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c) 2 </a:t>
              </a:r>
              <a:r>
                <a:rPr lang="en-US" sz="44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tấn</a:t>
              </a:r>
              <a:r>
                <a:rPr lang="en-US" sz="44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2 </a:t>
              </a:r>
              <a:r>
                <a:rPr lang="en-US" sz="44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tạ</a:t>
              </a:r>
              <a:r>
                <a:rPr lang="en-US" sz="44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        2 220 kg</a:t>
              </a:r>
              <a:endParaRPr lang="en-US" sz="44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3" name="Rectangle 32"/>
            <p:cNvSpPr/>
            <p:nvPr/>
          </p:nvSpPr>
          <p:spPr>
            <a:xfrm>
              <a:off x="4057648" y="1895475"/>
              <a:ext cx="933451" cy="600075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6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  <a:endParaRPr lang="en-US" sz="36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sp>
        <p:nvSpPr>
          <p:cNvPr id="34" name="Rectangle 33"/>
          <p:cNvSpPr/>
          <p:nvPr/>
        </p:nvSpPr>
        <p:spPr>
          <a:xfrm>
            <a:off x="4752560" y="1945998"/>
            <a:ext cx="867190" cy="587652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=</a:t>
            </a:r>
            <a:endParaRPr lang="en-US" sz="44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4581110" y="3060423"/>
            <a:ext cx="867190" cy="587652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&gt;</a:t>
            </a:r>
            <a:endParaRPr lang="en-US" sz="44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6" name="Rectangle 35"/>
          <p:cNvSpPr/>
          <p:nvPr/>
        </p:nvSpPr>
        <p:spPr>
          <a:xfrm>
            <a:off x="4352510" y="4241523"/>
            <a:ext cx="867190" cy="587652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&lt;</a:t>
            </a:r>
            <a:endParaRPr lang="en-US" sz="44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animBg="1"/>
      <p:bldP spid="35" grpId="0" animBg="1"/>
      <p:bldP spid="36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419270" y="650283"/>
            <a:ext cx="10210755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a) Con bê cân nặng 1 tạ 40 kg. Con bò nặng hơn con bê là 220 kg. Hỏi con bò và con bê nặng tất cả bao nhiêu ki-lô-gam?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3" name="Oval 12"/>
          <p:cNvSpPr/>
          <p:nvPr/>
        </p:nvSpPr>
        <p:spPr>
          <a:xfrm>
            <a:off x="681804" y="668966"/>
            <a:ext cx="651696" cy="651696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4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pic>
        <p:nvPicPr>
          <p:cNvPr id="1026" name="Picture 2" descr="Giải Em giải bài toán Toán 2 Chân trời sáng tạo"/>
          <p:cNvPicPr>
            <a:picLocks noChangeAspect="1" noChangeArrowheads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8175" y="2238375"/>
            <a:ext cx="4022538" cy="2305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" name="TextBox 21"/>
          <p:cNvSpPr txBox="1"/>
          <p:nvPr/>
        </p:nvSpPr>
        <p:spPr>
          <a:xfrm>
            <a:off x="4714875" y="2238375"/>
            <a:ext cx="6924675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a)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Đổi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1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tạ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40 kg = 140 kg</a:t>
            </a:r>
            <a:endParaRPr lang="en-US" sz="3200" b="0" i="0" dirty="0">
              <a:solidFill>
                <a:srgbClr val="FF0000"/>
              </a:solidFill>
              <a:effectLst/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algn="ctr"/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Con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bò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nặng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ki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lô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-gam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  <a:endParaRPr lang="en-US" sz="3200" b="0" i="0" dirty="0">
              <a:solidFill>
                <a:srgbClr val="FF0000"/>
              </a:solidFill>
              <a:effectLst/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algn="ctr"/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140 + 220 = 360 (kg)</a:t>
            </a:r>
            <a:endParaRPr lang="en-US" sz="3200" b="0" i="0" dirty="0">
              <a:solidFill>
                <a:srgbClr val="FF0000"/>
              </a:solidFill>
              <a:effectLst/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algn="ctr"/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Con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bò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và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con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bê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nặng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tất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cả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kg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  <a:endParaRPr lang="en-US" sz="3200" b="0" i="0" dirty="0">
              <a:solidFill>
                <a:srgbClr val="FF0000"/>
              </a:solidFill>
              <a:effectLst/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algn="ctr"/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360 + 140 = 500 (kg)</a:t>
            </a:r>
            <a:endParaRPr lang="en-US" sz="3200" b="0" i="0" dirty="0">
              <a:solidFill>
                <a:srgbClr val="FF0000"/>
              </a:solidFill>
              <a:effectLst/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algn="r"/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Đáp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: 500 kg</a:t>
            </a:r>
            <a:endParaRPr lang="en-US" sz="3200" b="0" i="0" dirty="0">
              <a:solidFill>
                <a:srgbClr val="FF0000"/>
              </a:solidFill>
              <a:effectLst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2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2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22" grpId="0" build="p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419270" y="650283"/>
            <a:ext cx="10210755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defTabSz="457200"/>
            <a:r>
              <a:rPr lang="vi-VN" sz="2800" dirty="0">
                <a:solidFill>
                  <a:srgbClr val="002060"/>
                </a:solidFill>
                <a:latin typeface="Arial" panose="020B0604020202020204"/>
              </a:rPr>
              <a:t>b) Một con voi nặng gấp đôi tổng số cân nặng của con bò và con bê (ở câu a). Hỏi con voi cân nặng mấy tấn?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3" name="Oval 12"/>
          <p:cNvSpPr/>
          <p:nvPr/>
        </p:nvSpPr>
        <p:spPr>
          <a:xfrm>
            <a:off x="681804" y="668966"/>
            <a:ext cx="651696" cy="651696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4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pic>
        <p:nvPicPr>
          <p:cNvPr id="1026" name="Picture 2" descr="Giải Em giải bài toán Toán 2 Chân trời sáng tạo"/>
          <p:cNvPicPr>
            <a:picLocks noChangeAspect="1" noChangeArrowheads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700" y="1657350"/>
            <a:ext cx="4022538" cy="2305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" name="TextBox 21"/>
          <p:cNvSpPr txBox="1"/>
          <p:nvPr/>
        </p:nvSpPr>
        <p:spPr>
          <a:xfrm>
            <a:off x="4714875" y="2238375"/>
            <a:ext cx="6924675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en-US" sz="36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Cân</a:t>
            </a:r>
            <a:r>
              <a:rPr lang="en-US" sz="36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nặng</a:t>
            </a:r>
            <a:r>
              <a:rPr lang="en-US" sz="36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của</a:t>
            </a:r>
            <a:r>
              <a:rPr lang="en-US" sz="36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con </a:t>
            </a:r>
            <a:r>
              <a:rPr lang="en-US" sz="36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voi</a:t>
            </a:r>
            <a:r>
              <a:rPr lang="en-US" sz="36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sz="36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  <a:endParaRPr lang="en-US" sz="36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lvl="0" algn="ctr"/>
            <a:r>
              <a:rPr lang="en-US" sz="36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500 × 2 = 1 000 (kg) = 1 </a:t>
            </a:r>
            <a:r>
              <a:rPr lang="en-US" sz="36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tấn</a:t>
            </a:r>
            <a:endParaRPr lang="en-US" sz="36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lvl="0" algn="ctr"/>
            <a:r>
              <a:rPr lang="en-US" sz="36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Đáp</a:t>
            </a:r>
            <a:r>
              <a:rPr lang="en-US" sz="36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36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 1 </a:t>
            </a:r>
            <a:r>
              <a:rPr lang="en-US" sz="36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tấn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2050" name="Picture 2" descr="Baby Elephant Cartoon Vector Art, Icons, and Graphics for Free Download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0250" y="4105274"/>
            <a:ext cx="2776582" cy="23336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22" grpId="0" build="p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" name="Google Shape;809;p35"/>
          <p:cNvSpPr txBox="1">
            <a:spLocks noGrp="1"/>
          </p:cNvSpPr>
          <p:nvPr>
            <p:ph type="title"/>
          </p:nvPr>
        </p:nvSpPr>
        <p:spPr>
          <a:xfrm>
            <a:off x="3272214" y="3493868"/>
            <a:ext cx="4490661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/>
            <a:r>
              <a:rPr lang="en-US" sz="13800" b="1" dirty="0" err="1">
                <a:solidFill>
                  <a:schemeClr val="accent6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Vận</a:t>
            </a:r>
            <a:r>
              <a:rPr lang="en-US" sz="13800" b="1" dirty="0">
                <a:solidFill>
                  <a:schemeClr val="accent6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3800" b="1" dirty="0" err="1">
                <a:solidFill>
                  <a:schemeClr val="accent6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dụng</a:t>
            </a:r>
            <a:endParaRPr lang="en-US" sz="13800" b="1" dirty="0">
              <a:solidFill>
                <a:schemeClr val="accent6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810" name="Google Shape;810;p35"/>
          <p:cNvSpPr txBox="1">
            <a:spLocks noGrp="1"/>
          </p:cNvSpPr>
          <p:nvPr>
            <p:ph type="title" idx="2"/>
          </p:nvPr>
        </p:nvSpPr>
        <p:spPr>
          <a:xfrm>
            <a:off x="4735447" y="1036900"/>
            <a:ext cx="2056657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GB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03</a:t>
            </a:r>
            <a:endParaRPr dirty="0">
              <a:solidFill>
                <a:schemeClr val="tx1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812" name="Google Shape;812;p35"/>
          <p:cNvGrpSpPr/>
          <p:nvPr/>
        </p:nvGrpSpPr>
        <p:grpSpPr>
          <a:xfrm>
            <a:off x="4327183" y="1135174"/>
            <a:ext cx="2738859" cy="816985"/>
            <a:chOff x="1330300" y="1449538"/>
            <a:chExt cx="894000" cy="266675"/>
          </a:xfrm>
        </p:grpSpPr>
        <p:grpSp>
          <p:nvGrpSpPr>
            <p:cNvPr id="813" name="Google Shape;813;p35"/>
            <p:cNvGrpSpPr/>
            <p:nvPr/>
          </p:nvGrpSpPr>
          <p:grpSpPr>
            <a:xfrm>
              <a:off x="1330300" y="1449538"/>
              <a:ext cx="148900" cy="266675"/>
              <a:chOff x="3936650" y="1187050"/>
              <a:chExt cx="148900" cy="266675"/>
            </a:xfrm>
          </p:grpSpPr>
          <p:sp>
            <p:nvSpPr>
              <p:cNvPr id="814" name="Google Shape;814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5" name="Google Shape;815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6" name="Google Shape;816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817" name="Google Shape;817;p35"/>
            <p:cNvGrpSpPr/>
            <p:nvPr/>
          </p:nvGrpSpPr>
          <p:grpSpPr>
            <a:xfrm flipH="1">
              <a:off x="2075400" y="1449538"/>
              <a:ext cx="148900" cy="266675"/>
              <a:chOff x="3936650" y="1187050"/>
              <a:chExt cx="148900" cy="266675"/>
            </a:xfrm>
          </p:grpSpPr>
          <p:sp>
            <p:nvSpPr>
              <p:cNvPr id="818" name="Google Shape;818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9" name="Google Shape;819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" name="Google Shape;820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821" name="Google Shape;821;p35"/>
          <p:cNvGrpSpPr/>
          <p:nvPr/>
        </p:nvGrpSpPr>
        <p:grpSpPr>
          <a:xfrm rot="423360">
            <a:off x="9498318" y="2492274"/>
            <a:ext cx="2056945" cy="3745457"/>
            <a:chOff x="6793950" y="864075"/>
            <a:chExt cx="1498068" cy="2727807"/>
          </a:xfrm>
        </p:grpSpPr>
        <p:sp>
          <p:nvSpPr>
            <p:cNvPr id="822" name="Google Shape;822;p35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823" name="Google Shape;823;p35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824" name="Google Shape;824;p35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5" name="Google Shape;825;p35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6" name="Google Shape;826;p35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7" name="Google Shape;827;p35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8" name="Google Shape;828;p35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9" name="Google Shape;829;p35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30" name="Google Shape;830;p35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31" name="Google Shape;831;p35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32" name="Google Shape;832;p35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33" name="Google Shape;833;p35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34" name="Google Shape;834;p35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35" name="Google Shape;835;p35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36" name="Google Shape;836;p35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37" name="Google Shape;837;p35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38" name="Google Shape;838;p35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39" name="Google Shape;839;p35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40" name="Google Shape;840;p35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41" name="Google Shape;841;p35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42" name="Google Shape;842;p35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43" name="Google Shape;843;p35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44" name="Google Shape;844;p35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45" name="Google Shape;845;p35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46" name="Google Shape;846;p35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47" name="Google Shape;847;p35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48" name="Google Shape;848;p35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49" name="Google Shape;849;p35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50" name="Google Shape;850;p35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51" name="Google Shape;851;p35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52" name="Google Shape;852;p35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53" name="Google Shape;853;p35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54" name="Google Shape;854;p35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55" name="Google Shape;855;p35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56" name="Google Shape;856;p35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57" name="Google Shape;857;p35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58" name="Google Shape;858;p35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59" name="Google Shape;859;p35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60" name="Google Shape;860;p35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61" name="Google Shape;861;p35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62" name="Google Shape;862;p35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63" name="Google Shape;863;p35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64" name="Google Shape;864;p35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65" name="Google Shape;865;p35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66" name="Google Shape;866;p35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67" name="Google Shape;867;p35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68" name="Google Shape;868;p35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69" name="Google Shape;869;p35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70" name="Google Shape;870;p35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71" name="Google Shape;871;p35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72" name="Google Shape;872;p35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73" name="Google Shape;873;p35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74" name="Google Shape;874;p35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75" name="Google Shape;875;p35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76" name="Google Shape;876;p35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77" name="Google Shape;877;p35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78" name="Google Shape;878;p35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79" name="Google Shape;879;p35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80" name="Google Shape;880;p35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81" name="Google Shape;881;p35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82" name="Google Shape;882;p35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83" name="Google Shape;883;p35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84" name="Google Shape;884;p35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85" name="Google Shape;885;p35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86" name="Google Shape;886;p35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87" name="Google Shape;887;p35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sp>
        <p:nvSpPr>
          <p:cNvPr id="888" name="Google Shape;888;p35"/>
          <p:cNvSpPr/>
          <p:nvPr/>
        </p:nvSpPr>
        <p:spPr>
          <a:xfrm>
            <a:off x="8797501" y="261711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sz="1865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89" name="Google Shape;889;p35"/>
          <p:cNvGrpSpPr/>
          <p:nvPr/>
        </p:nvGrpSpPr>
        <p:grpSpPr>
          <a:xfrm>
            <a:off x="10276233" y="1432433"/>
            <a:ext cx="255728" cy="405703"/>
            <a:chOff x="7707175" y="1074324"/>
            <a:chExt cx="191796" cy="304277"/>
          </a:xfrm>
        </p:grpSpPr>
        <p:sp>
          <p:nvSpPr>
            <p:cNvPr id="890" name="Google Shape;890;p35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" name="Google Shape;891;p35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92" name="Google Shape;892;p35"/>
          <p:cNvSpPr/>
          <p:nvPr/>
        </p:nvSpPr>
        <p:spPr>
          <a:xfrm rot="2945017">
            <a:off x="2697889" y="2584703"/>
            <a:ext cx="478672" cy="544916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93" name="Google Shape;893;p35"/>
          <p:cNvGrpSpPr/>
          <p:nvPr/>
        </p:nvGrpSpPr>
        <p:grpSpPr>
          <a:xfrm rot="616910">
            <a:off x="635240" y="714186"/>
            <a:ext cx="2284584" cy="3620028"/>
            <a:chOff x="815600" y="654975"/>
            <a:chExt cx="1570784" cy="2488981"/>
          </a:xfrm>
        </p:grpSpPr>
        <p:sp>
          <p:nvSpPr>
            <p:cNvPr id="894" name="Google Shape;894;p35"/>
            <p:cNvSpPr/>
            <p:nvPr/>
          </p:nvSpPr>
          <p:spPr>
            <a:xfrm>
              <a:off x="815600" y="654975"/>
              <a:ext cx="1570784" cy="2488981"/>
            </a:xfrm>
            <a:custGeom>
              <a:avLst/>
              <a:gdLst/>
              <a:ahLst/>
              <a:cxnLst/>
              <a:rect l="l" t="t" r="r" b="b"/>
              <a:pathLst>
                <a:path w="58524" h="92734" extrusionOk="0">
                  <a:moveTo>
                    <a:pt x="58440" y="5629"/>
                  </a:moveTo>
                  <a:cubicBezTo>
                    <a:pt x="58398" y="5126"/>
                    <a:pt x="58377" y="4582"/>
                    <a:pt x="58314" y="3996"/>
                  </a:cubicBezTo>
                  <a:cubicBezTo>
                    <a:pt x="57875" y="293"/>
                    <a:pt x="54883" y="0"/>
                    <a:pt x="53983" y="0"/>
                  </a:cubicBezTo>
                  <a:cubicBezTo>
                    <a:pt x="53858" y="0"/>
                    <a:pt x="53711" y="0"/>
                    <a:pt x="53544" y="0"/>
                  </a:cubicBezTo>
                  <a:cubicBezTo>
                    <a:pt x="53523" y="0"/>
                    <a:pt x="52979" y="42"/>
                    <a:pt x="52979" y="42"/>
                  </a:cubicBezTo>
                  <a:cubicBezTo>
                    <a:pt x="51472" y="147"/>
                    <a:pt x="49757" y="272"/>
                    <a:pt x="48020" y="774"/>
                  </a:cubicBezTo>
                  <a:cubicBezTo>
                    <a:pt x="47874" y="816"/>
                    <a:pt x="47664" y="858"/>
                    <a:pt x="47560" y="879"/>
                  </a:cubicBezTo>
                  <a:cubicBezTo>
                    <a:pt x="46513" y="879"/>
                    <a:pt x="44609" y="1235"/>
                    <a:pt x="43354" y="3432"/>
                  </a:cubicBezTo>
                  <a:cubicBezTo>
                    <a:pt x="43333" y="3473"/>
                    <a:pt x="43312" y="3494"/>
                    <a:pt x="43312" y="3536"/>
                  </a:cubicBezTo>
                  <a:cubicBezTo>
                    <a:pt x="41889" y="6298"/>
                    <a:pt x="40362" y="9165"/>
                    <a:pt x="38625" y="12345"/>
                  </a:cubicBezTo>
                  <a:cubicBezTo>
                    <a:pt x="37203" y="14940"/>
                    <a:pt x="35926" y="17346"/>
                    <a:pt x="34775" y="19668"/>
                  </a:cubicBezTo>
                  <a:cubicBezTo>
                    <a:pt x="34775" y="19668"/>
                    <a:pt x="34754" y="19689"/>
                    <a:pt x="34754" y="19689"/>
                  </a:cubicBezTo>
                  <a:cubicBezTo>
                    <a:pt x="34629" y="19940"/>
                    <a:pt x="34503" y="20191"/>
                    <a:pt x="34378" y="20422"/>
                  </a:cubicBezTo>
                  <a:cubicBezTo>
                    <a:pt x="34085" y="20966"/>
                    <a:pt x="33771" y="21530"/>
                    <a:pt x="33499" y="22200"/>
                  </a:cubicBezTo>
                  <a:cubicBezTo>
                    <a:pt x="33415" y="22367"/>
                    <a:pt x="33332" y="22514"/>
                    <a:pt x="33269" y="22681"/>
                  </a:cubicBezTo>
                  <a:cubicBezTo>
                    <a:pt x="33164" y="22828"/>
                    <a:pt x="33060" y="22995"/>
                    <a:pt x="32976" y="23142"/>
                  </a:cubicBezTo>
                  <a:cubicBezTo>
                    <a:pt x="32850" y="23351"/>
                    <a:pt x="32725" y="23602"/>
                    <a:pt x="32641" y="23874"/>
                  </a:cubicBezTo>
                  <a:cubicBezTo>
                    <a:pt x="32327" y="24355"/>
                    <a:pt x="32076" y="24836"/>
                    <a:pt x="31867" y="25276"/>
                  </a:cubicBezTo>
                  <a:cubicBezTo>
                    <a:pt x="31867" y="25276"/>
                    <a:pt x="31804" y="25276"/>
                    <a:pt x="31804" y="25276"/>
                  </a:cubicBezTo>
                  <a:cubicBezTo>
                    <a:pt x="31386" y="25276"/>
                    <a:pt x="30967" y="25255"/>
                    <a:pt x="30549" y="25234"/>
                  </a:cubicBezTo>
                  <a:cubicBezTo>
                    <a:pt x="29670" y="25192"/>
                    <a:pt x="28770" y="25150"/>
                    <a:pt x="27850" y="25150"/>
                  </a:cubicBezTo>
                  <a:lnTo>
                    <a:pt x="27850" y="25150"/>
                  </a:lnTo>
                  <a:cubicBezTo>
                    <a:pt x="26657" y="25129"/>
                    <a:pt x="25464" y="25129"/>
                    <a:pt x="24272" y="25129"/>
                  </a:cubicBezTo>
                  <a:cubicBezTo>
                    <a:pt x="22221" y="25129"/>
                    <a:pt x="20547" y="25150"/>
                    <a:pt x="19020" y="25213"/>
                  </a:cubicBezTo>
                  <a:lnTo>
                    <a:pt x="18099" y="25234"/>
                  </a:lnTo>
                  <a:cubicBezTo>
                    <a:pt x="15609" y="25318"/>
                    <a:pt x="13036" y="25401"/>
                    <a:pt x="10462" y="25631"/>
                  </a:cubicBezTo>
                  <a:cubicBezTo>
                    <a:pt x="9751" y="25694"/>
                    <a:pt x="9060" y="25757"/>
                    <a:pt x="8412" y="25820"/>
                  </a:cubicBezTo>
                  <a:cubicBezTo>
                    <a:pt x="7742" y="25883"/>
                    <a:pt x="7114" y="25966"/>
                    <a:pt x="6445" y="26008"/>
                  </a:cubicBezTo>
                  <a:cubicBezTo>
                    <a:pt x="5273" y="26092"/>
                    <a:pt x="4248" y="26343"/>
                    <a:pt x="3244" y="26615"/>
                  </a:cubicBezTo>
                  <a:cubicBezTo>
                    <a:pt x="3181" y="26636"/>
                    <a:pt x="3139" y="26636"/>
                    <a:pt x="3076" y="26657"/>
                  </a:cubicBezTo>
                  <a:cubicBezTo>
                    <a:pt x="1214" y="27243"/>
                    <a:pt x="63" y="28833"/>
                    <a:pt x="42" y="30821"/>
                  </a:cubicBezTo>
                  <a:cubicBezTo>
                    <a:pt x="0" y="32704"/>
                    <a:pt x="21" y="34608"/>
                    <a:pt x="42" y="36449"/>
                  </a:cubicBezTo>
                  <a:cubicBezTo>
                    <a:pt x="42" y="36470"/>
                    <a:pt x="42" y="36491"/>
                    <a:pt x="42" y="36491"/>
                  </a:cubicBezTo>
                  <a:cubicBezTo>
                    <a:pt x="63" y="38102"/>
                    <a:pt x="84" y="39734"/>
                    <a:pt x="84" y="41324"/>
                  </a:cubicBezTo>
                  <a:cubicBezTo>
                    <a:pt x="105" y="42182"/>
                    <a:pt x="105" y="43019"/>
                    <a:pt x="105" y="43877"/>
                  </a:cubicBezTo>
                  <a:cubicBezTo>
                    <a:pt x="126" y="45216"/>
                    <a:pt x="126" y="46555"/>
                    <a:pt x="147" y="47894"/>
                  </a:cubicBezTo>
                  <a:cubicBezTo>
                    <a:pt x="147" y="50552"/>
                    <a:pt x="168" y="53293"/>
                    <a:pt x="252" y="56034"/>
                  </a:cubicBezTo>
                  <a:cubicBezTo>
                    <a:pt x="252" y="56034"/>
                    <a:pt x="252" y="56054"/>
                    <a:pt x="252" y="56075"/>
                  </a:cubicBezTo>
                  <a:cubicBezTo>
                    <a:pt x="293" y="57101"/>
                    <a:pt x="293" y="58147"/>
                    <a:pt x="293" y="59235"/>
                  </a:cubicBezTo>
                  <a:cubicBezTo>
                    <a:pt x="314" y="59779"/>
                    <a:pt x="314" y="60323"/>
                    <a:pt x="314" y="60846"/>
                  </a:cubicBezTo>
                  <a:lnTo>
                    <a:pt x="314" y="60930"/>
                  </a:lnTo>
                  <a:cubicBezTo>
                    <a:pt x="293" y="61076"/>
                    <a:pt x="293" y="61243"/>
                    <a:pt x="293" y="61411"/>
                  </a:cubicBezTo>
                  <a:cubicBezTo>
                    <a:pt x="293" y="63712"/>
                    <a:pt x="314" y="66056"/>
                    <a:pt x="356" y="68337"/>
                  </a:cubicBezTo>
                  <a:lnTo>
                    <a:pt x="356" y="68441"/>
                  </a:lnTo>
                  <a:cubicBezTo>
                    <a:pt x="335" y="68734"/>
                    <a:pt x="293" y="69299"/>
                    <a:pt x="398" y="69948"/>
                  </a:cubicBezTo>
                  <a:cubicBezTo>
                    <a:pt x="314" y="70659"/>
                    <a:pt x="314" y="71371"/>
                    <a:pt x="398" y="72061"/>
                  </a:cubicBezTo>
                  <a:cubicBezTo>
                    <a:pt x="398" y="72228"/>
                    <a:pt x="377" y="72396"/>
                    <a:pt x="398" y="72542"/>
                  </a:cubicBezTo>
                  <a:cubicBezTo>
                    <a:pt x="398" y="72563"/>
                    <a:pt x="398" y="72584"/>
                    <a:pt x="398" y="72605"/>
                  </a:cubicBezTo>
                  <a:cubicBezTo>
                    <a:pt x="398" y="72751"/>
                    <a:pt x="377" y="72919"/>
                    <a:pt x="398" y="73065"/>
                  </a:cubicBezTo>
                  <a:cubicBezTo>
                    <a:pt x="398" y="73254"/>
                    <a:pt x="419" y="73442"/>
                    <a:pt x="461" y="73609"/>
                  </a:cubicBezTo>
                  <a:cubicBezTo>
                    <a:pt x="440" y="74195"/>
                    <a:pt x="440" y="74823"/>
                    <a:pt x="503" y="75492"/>
                  </a:cubicBezTo>
                  <a:cubicBezTo>
                    <a:pt x="461" y="75911"/>
                    <a:pt x="461" y="76308"/>
                    <a:pt x="503" y="76706"/>
                  </a:cubicBezTo>
                  <a:lnTo>
                    <a:pt x="503" y="76957"/>
                  </a:lnTo>
                  <a:cubicBezTo>
                    <a:pt x="461" y="77313"/>
                    <a:pt x="461" y="77689"/>
                    <a:pt x="482" y="78066"/>
                  </a:cubicBezTo>
                  <a:cubicBezTo>
                    <a:pt x="461" y="78359"/>
                    <a:pt x="461" y="78652"/>
                    <a:pt x="503" y="78966"/>
                  </a:cubicBezTo>
                  <a:cubicBezTo>
                    <a:pt x="503" y="78987"/>
                    <a:pt x="503" y="79217"/>
                    <a:pt x="503" y="79217"/>
                  </a:cubicBezTo>
                  <a:cubicBezTo>
                    <a:pt x="503" y="79949"/>
                    <a:pt x="503" y="80702"/>
                    <a:pt x="503" y="81435"/>
                  </a:cubicBezTo>
                  <a:cubicBezTo>
                    <a:pt x="524" y="82146"/>
                    <a:pt x="524" y="82879"/>
                    <a:pt x="524" y="83590"/>
                  </a:cubicBezTo>
                  <a:cubicBezTo>
                    <a:pt x="524" y="83695"/>
                    <a:pt x="524" y="83799"/>
                    <a:pt x="524" y="83883"/>
                  </a:cubicBezTo>
                  <a:cubicBezTo>
                    <a:pt x="503" y="84176"/>
                    <a:pt x="503" y="84531"/>
                    <a:pt x="524" y="84908"/>
                  </a:cubicBezTo>
                  <a:cubicBezTo>
                    <a:pt x="524" y="84929"/>
                    <a:pt x="524" y="84950"/>
                    <a:pt x="544" y="84971"/>
                  </a:cubicBezTo>
                  <a:cubicBezTo>
                    <a:pt x="649" y="86310"/>
                    <a:pt x="1507" y="87754"/>
                    <a:pt x="3160" y="88277"/>
                  </a:cubicBezTo>
                  <a:cubicBezTo>
                    <a:pt x="3181" y="88298"/>
                    <a:pt x="3202" y="88319"/>
                    <a:pt x="3223" y="88340"/>
                  </a:cubicBezTo>
                  <a:cubicBezTo>
                    <a:pt x="3578" y="88570"/>
                    <a:pt x="4060" y="88905"/>
                    <a:pt x="4729" y="89156"/>
                  </a:cubicBezTo>
                  <a:cubicBezTo>
                    <a:pt x="4792" y="89197"/>
                    <a:pt x="4876" y="89239"/>
                    <a:pt x="4938" y="89260"/>
                  </a:cubicBezTo>
                  <a:cubicBezTo>
                    <a:pt x="5085" y="89365"/>
                    <a:pt x="5252" y="89449"/>
                    <a:pt x="5420" y="89532"/>
                  </a:cubicBezTo>
                  <a:cubicBezTo>
                    <a:pt x="5587" y="89616"/>
                    <a:pt x="5775" y="89700"/>
                    <a:pt x="5964" y="89783"/>
                  </a:cubicBezTo>
                  <a:cubicBezTo>
                    <a:pt x="6487" y="90076"/>
                    <a:pt x="6968" y="90244"/>
                    <a:pt x="7282" y="90348"/>
                  </a:cubicBezTo>
                  <a:cubicBezTo>
                    <a:pt x="9207" y="91039"/>
                    <a:pt x="11236" y="91583"/>
                    <a:pt x="13475" y="92001"/>
                  </a:cubicBezTo>
                  <a:cubicBezTo>
                    <a:pt x="16049" y="92503"/>
                    <a:pt x="18727" y="92734"/>
                    <a:pt x="21949" y="92734"/>
                  </a:cubicBezTo>
                  <a:lnTo>
                    <a:pt x="21970" y="92734"/>
                  </a:lnTo>
                  <a:cubicBezTo>
                    <a:pt x="25548" y="92692"/>
                    <a:pt x="28687" y="92378"/>
                    <a:pt x="31532" y="91792"/>
                  </a:cubicBezTo>
                  <a:cubicBezTo>
                    <a:pt x="34022" y="91290"/>
                    <a:pt x="36261" y="90683"/>
                    <a:pt x="38374" y="89972"/>
                  </a:cubicBezTo>
                  <a:cubicBezTo>
                    <a:pt x="39232" y="89700"/>
                    <a:pt x="39985" y="89365"/>
                    <a:pt x="40718" y="89030"/>
                  </a:cubicBezTo>
                  <a:cubicBezTo>
                    <a:pt x="41073" y="88884"/>
                    <a:pt x="41429" y="88716"/>
                    <a:pt x="41785" y="88570"/>
                  </a:cubicBezTo>
                  <a:cubicBezTo>
                    <a:pt x="41806" y="88570"/>
                    <a:pt x="41994" y="88486"/>
                    <a:pt x="41994" y="88486"/>
                  </a:cubicBezTo>
                  <a:cubicBezTo>
                    <a:pt x="43124" y="88005"/>
                    <a:pt x="44651" y="87063"/>
                    <a:pt x="44651" y="84594"/>
                  </a:cubicBezTo>
                  <a:cubicBezTo>
                    <a:pt x="44651" y="84531"/>
                    <a:pt x="44651" y="84469"/>
                    <a:pt x="44651" y="84385"/>
                  </a:cubicBezTo>
                  <a:cubicBezTo>
                    <a:pt x="44651" y="84364"/>
                    <a:pt x="44672" y="81958"/>
                    <a:pt x="44693" y="80765"/>
                  </a:cubicBezTo>
                  <a:cubicBezTo>
                    <a:pt x="44714" y="77187"/>
                    <a:pt x="44756" y="73505"/>
                    <a:pt x="44819" y="69843"/>
                  </a:cubicBezTo>
                  <a:cubicBezTo>
                    <a:pt x="44840" y="67793"/>
                    <a:pt x="44861" y="65742"/>
                    <a:pt x="44861" y="63671"/>
                  </a:cubicBezTo>
                  <a:cubicBezTo>
                    <a:pt x="44902" y="60155"/>
                    <a:pt x="44923" y="56515"/>
                    <a:pt x="45007" y="52937"/>
                  </a:cubicBezTo>
                  <a:cubicBezTo>
                    <a:pt x="45049" y="50049"/>
                    <a:pt x="45070" y="47141"/>
                    <a:pt x="45070" y="44316"/>
                  </a:cubicBezTo>
                  <a:cubicBezTo>
                    <a:pt x="45070" y="41973"/>
                    <a:pt x="45091" y="39546"/>
                    <a:pt x="45112" y="37160"/>
                  </a:cubicBezTo>
                  <a:cubicBezTo>
                    <a:pt x="45133" y="36700"/>
                    <a:pt x="45133" y="36240"/>
                    <a:pt x="45133" y="35779"/>
                  </a:cubicBezTo>
                  <a:cubicBezTo>
                    <a:pt x="45174" y="34398"/>
                    <a:pt x="45195" y="32955"/>
                    <a:pt x="45133" y="31469"/>
                  </a:cubicBezTo>
                  <a:cubicBezTo>
                    <a:pt x="45091" y="29168"/>
                    <a:pt x="44212" y="27640"/>
                    <a:pt x="42412" y="26720"/>
                  </a:cubicBezTo>
                  <a:cubicBezTo>
                    <a:pt x="43061" y="25506"/>
                    <a:pt x="43710" y="24292"/>
                    <a:pt x="44337" y="23100"/>
                  </a:cubicBezTo>
                  <a:cubicBezTo>
                    <a:pt x="45405" y="21091"/>
                    <a:pt x="46493" y="19061"/>
                    <a:pt x="47539" y="17095"/>
                  </a:cubicBezTo>
                  <a:lnTo>
                    <a:pt x="48627" y="15044"/>
                  </a:lnTo>
                  <a:cubicBezTo>
                    <a:pt x="49359" y="13684"/>
                    <a:pt x="50112" y="12240"/>
                    <a:pt x="51033" y="10504"/>
                  </a:cubicBezTo>
                  <a:cubicBezTo>
                    <a:pt x="51138" y="10483"/>
                    <a:pt x="51263" y="10483"/>
                    <a:pt x="51368" y="10483"/>
                  </a:cubicBezTo>
                  <a:cubicBezTo>
                    <a:pt x="51786" y="10441"/>
                    <a:pt x="52163" y="10420"/>
                    <a:pt x="52519" y="10420"/>
                  </a:cubicBezTo>
                  <a:cubicBezTo>
                    <a:pt x="52560" y="10420"/>
                    <a:pt x="52623" y="10420"/>
                    <a:pt x="52665" y="10399"/>
                  </a:cubicBezTo>
                  <a:cubicBezTo>
                    <a:pt x="53230" y="10378"/>
                    <a:pt x="53816" y="10378"/>
                    <a:pt x="54464" y="10378"/>
                  </a:cubicBezTo>
                  <a:cubicBezTo>
                    <a:pt x="55971" y="10378"/>
                    <a:pt x="56913" y="9709"/>
                    <a:pt x="57436" y="9144"/>
                  </a:cubicBezTo>
                  <a:cubicBezTo>
                    <a:pt x="58168" y="8370"/>
                    <a:pt x="58524" y="7344"/>
                    <a:pt x="58461" y="6214"/>
                  </a:cubicBezTo>
                  <a:cubicBezTo>
                    <a:pt x="58440" y="6005"/>
                    <a:pt x="58440" y="5817"/>
                    <a:pt x="58440" y="56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895" name="Google Shape;895;p35"/>
            <p:cNvGrpSpPr/>
            <p:nvPr/>
          </p:nvGrpSpPr>
          <p:grpSpPr>
            <a:xfrm>
              <a:off x="897338" y="721975"/>
              <a:ext cx="1407300" cy="2342350"/>
              <a:chOff x="1990750" y="549300"/>
              <a:chExt cx="1407300" cy="2342350"/>
            </a:xfrm>
          </p:grpSpPr>
          <p:sp>
            <p:nvSpPr>
              <p:cNvPr id="896" name="Google Shape;896;p35"/>
              <p:cNvSpPr/>
              <p:nvPr/>
            </p:nvSpPr>
            <p:spPr>
              <a:xfrm>
                <a:off x="2004650" y="1300150"/>
                <a:ext cx="1019950" cy="222150"/>
              </a:xfrm>
              <a:custGeom>
                <a:avLst/>
                <a:gdLst/>
                <a:ahLst/>
                <a:cxnLst/>
                <a:rect l="l" t="t" r="r" b="b"/>
                <a:pathLst>
                  <a:path w="40798" h="8886" extrusionOk="0">
                    <a:moveTo>
                      <a:pt x="26086" y="1579"/>
                    </a:moveTo>
                    <a:cubicBezTo>
                      <a:pt x="25910" y="1604"/>
                      <a:pt x="25760" y="1604"/>
                      <a:pt x="25610" y="1604"/>
                    </a:cubicBezTo>
                    <a:cubicBezTo>
                      <a:pt x="25760" y="1579"/>
                      <a:pt x="25910" y="1579"/>
                      <a:pt x="26086" y="1579"/>
                    </a:cubicBezTo>
                    <a:close/>
                    <a:moveTo>
                      <a:pt x="40547" y="0"/>
                    </a:moveTo>
                    <a:cubicBezTo>
                      <a:pt x="38667" y="351"/>
                      <a:pt x="36813" y="702"/>
                      <a:pt x="34933" y="853"/>
                    </a:cubicBezTo>
                    <a:cubicBezTo>
                      <a:pt x="32602" y="1078"/>
                      <a:pt x="30271" y="1254"/>
                      <a:pt x="27966" y="1354"/>
                    </a:cubicBezTo>
                    <a:cubicBezTo>
                      <a:pt x="25058" y="1479"/>
                      <a:pt x="22151" y="1529"/>
                      <a:pt x="19269" y="1554"/>
                    </a:cubicBezTo>
                    <a:cubicBezTo>
                      <a:pt x="18593" y="1563"/>
                      <a:pt x="17918" y="1567"/>
                      <a:pt x="17243" y="1567"/>
                    </a:cubicBezTo>
                    <a:cubicBezTo>
                      <a:pt x="13815" y="1567"/>
                      <a:pt x="10402" y="1459"/>
                      <a:pt x="6988" y="1229"/>
                    </a:cubicBezTo>
                    <a:cubicBezTo>
                      <a:pt x="5860" y="1165"/>
                      <a:pt x="4732" y="956"/>
                      <a:pt x="3604" y="956"/>
                    </a:cubicBezTo>
                    <a:cubicBezTo>
                      <a:pt x="3404" y="956"/>
                      <a:pt x="3203" y="963"/>
                      <a:pt x="3003" y="978"/>
                    </a:cubicBezTo>
                    <a:cubicBezTo>
                      <a:pt x="2201" y="802"/>
                      <a:pt x="1399" y="602"/>
                      <a:pt x="572" y="452"/>
                    </a:cubicBezTo>
                    <a:cubicBezTo>
                      <a:pt x="485" y="432"/>
                      <a:pt x="410" y="422"/>
                      <a:pt x="346" y="422"/>
                    </a:cubicBezTo>
                    <a:cubicBezTo>
                      <a:pt x="78" y="422"/>
                      <a:pt x="0" y="598"/>
                      <a:pt x="21" y="1003"/>
                    </a:cubicBezTo>
                    <a:cubicBezTo>
                      <a:pt x="46" y="1379"/>
                      <a:pt x="121" y="1780"/>
                      <a:pt x="121" y="2181"/>
                    </a:cubicBezTo>
                    <a:cubicBezTo>
                      <a:pt x="121" y="3710"/>
                      <a:pt x="171" y="5239"/>
                      <a:pt x="196" y="6767"/>
                    </a:cubicBezTo>
                    <a:cubicBezTo>
                      <a:pt x="722" y="7043"/>
                      <a:pt x="1249" y="7369"/>
                      <a:pt x="1825" y="7444"/>
                    </a:cubicBezTo>
                    <a:cubicBezTo>
                      <a:pt x="4407" y="7795"/>
                      <a:pt x="6963" y="8246"/>
                      <a:pt x="9570" y="8497"/>
                    </a:cubicBezTo>
                    <a:cubicBezTo>
                      <a:pt x="11550" y="8547"/>
                      <a:pt x="13555" y="8722"/>
                      <a:pt x="15535" y="8772"/>
                    </a:cubicBezTo>
                    <a:cubicBezTo>
                      <a:pt x="15836" y="8802"/>
                      <a:pt x="16141" y="8808"/>
                      <a:pt x="16447" y="8808"/>
                    </a:cubicBezTo>
                    <a:cubicBezTo>
                      <a:pt x="16696" y="8808"/>
                      <a:pt x="16945" y="8804"/>
                      <a:pt x="17193" y="8804"/>
                    </a:cubicBezTo>
                    <a:cubicBezTo>
                      <a:pt x="17427" y="8804"/>
                      <a:pt x="17660" y="8808"/>
                      <a:pt x="17890" y="8823"/>
                    </a:cubicBezTo>
                    <a:cubicBezTo>
                      <a:pt x="17966" y="8797"/>
                      <a:pt x="18066" y="8772"/>
                      <a:pt x="18166" y="8747"/>
                    </a:cubicBezTo>
                    <a:cubicBezTo>
                      <a:pt x="18226" y="8675"/>
                      <a:pt x="18292" y="8638"/>
                      <a:pt x="18356" y="8638"/>
                    </a:cubicBezTo>
                    <a:cubicBezTo>
                      <a:pt x="18424" y="8638"/>
                      <a:pt x="18490" y="8681"/>
                      <a:pt x="18542" y="8772"/>
                    </a:cubicBezTo>
                    <a:cubicBezTo>
                      <a:pt x="18642" y="8797"/>
                      <a:pt x="18717" y="8823"/>
                      <a:pt x="18818" y="8848"/>
                    </a:cubicBezTo>
                    <a:cubicBezTo>
                      <a:pt x="19181" y="8873"/>
                      <a:pt x="19545" y="8885"/>
                      <a:pt x="19908" y="8885"/>
                    </a:cubicBezTo>
                    <a:cubicBezTo>
                      <a:pt x="20271" y="8885"/>
                      <a:pt x="20635" y="8873"/>
                      <a:pt x="20998" y="8848"/>
                    </a:cubicBezTo>
                    <a:cubicBezTo>
                      <a:pt x="21098" y="8823"/>
                      <a:pt x="21174" y="8797"/>
                      <a:pt x="21274" y="8772"/>
                    </a:cubicBezTo>
                    <a:cubicBezTo>
                      <a:pt x="21356" y="8731"/>
                      <a:pt x="21438" y="8691"/>
                      <a:pt x="21533" y="8691"/>
                    </a:cubicBezTo>
                    <a:cubicBezTo>
                      <a:pt x="21555" y="8691"/>
                      <a:pt x="21577" y="8693"/>
                      <a:pt x="21600" y="8697"/>
                    </a:cubicBezTo>
                    <a:cubicBezTo>
                      <a:pt x="21675" y="8722"/>
                      <a:pt x="21750" y="8722"/>
                      <a:pt x="21825" y="8722"/>
                    </a:cubicBezTo>
                    <a:cubicBezTo>
                      <a:pt x="21875" y="8710"/>
                      <a:pt x="21926" y="8703"/>
                      <a:pt x="21979" y="8703"/>
                    </a:cubicBezTo>
                    <a:cubicBezTo>
                      <a:pt x="22032" y="8703"/>
                      <a:pt x="22088" y="8710"/>
                      <a:pt x="22151" y="8722"/>
                    </a:cubicBezTo>
                    <a:cubicBezTo>
                      <a:pt x="22226" y="8722"/>
                      <a:pt x="22276" y="8747"/>
                      <a:pt x="22352" y="8747"/>
                    </a:cubicBezTo>
                    <a:lnTo>
                      <a:pt x="22577" y="8747"/>
                    </a:lnTo>
                    <a:cubicBezTo>
                      <a:pt x="22677" y="8722"/>
                      <a:pt x="22753" y="8722"/>
                      <a:pt x="22828" y="8697"/>
                    </a:cubicBezTo>
                    <a:cubicBezTo>
                      <a:pt x="22856" y="8694"/>
                      <a:pt x="22885" y="8692"/>
                      <a:pt x="22914" y="8692"/>
                    </a:cubicBezTo>
                    <a:cubicBezTo>
                      <a:pt x="23086" y="8692"/>
                      <a:pt x="23261" y="8747"/>
                      <a:pt x="23454" y="8747"/>
                    </a:cubicBezTo>
                    <a:cubicBezTo>
                      <a:pt x="23555" y="8747"/>
                      <a:pt x="23630" y="8722"/>
                      <a:pt x="23730" y="8697"/>
                    </a:cubicBezTo>
                    <a:cubicBezTo>
                      <a:pt x="23998" y="8682"/>
                      <a:pt x="24266" y="8678"/>
                      <a:pt x="24534" y="8678"/>
                    </a:cubicBezTo>
                    <a:cubicBezTo>
                      <a:pt x="24818" y="8678"/>
                      <a:pt x="25102" y="8683"/>
                      <a:pt x="25387" y="8683"/>
                    </a:cubicBezTo>
                    <a:cubicBezTo>
                      <a:pt x="25737" y="8683"/>
                      <a:pt x="26087" y="8676"/>
                      <a:pt x="26437" y="8647"/>
                    </a:cubicBezTo>
                    <a:cubicBezTo>
                      <a:pt x="27038" y="8497"/>
                      <a:pt x="27665" y="8522"/>
                      <a:pt x="28266" y="8396"/>
                    </a:cubicBezTo>
                    <a:cubicBezTo>
                      <a:pt x="30246" y="8171"/>
                      <a:pt x="32226" y="8096"/>
                      <a:pt x="34181" y="7670"/>
                    </a:cubicBezTo>
                    <a:cubicBezTo>
                      <a:pt x="35058" y="7444"/>
                      <a:pt x="35936" y="7244"/>
                      <a:pt x="36788" y="7018"/>
                    </a:cubicBezTo>
                    <a:cubicBezTo>
                      <a:pt x="37715" y="6818"/>
                      <a:pt x="38667" y="6592"/>
                      <a:pt x="39444" y="5990"/>
                    </a:cubicBezTo>
                    <a:lnTo>
                      <a:pt x="39870" y="5640"/>
                    </a:lnTo>
                    <a:cubicBezTo>
                      <a:pt x="40297" y="5589"/>
                      <a:pt x="40472" y="5339"/>
                      <a:pt x="40472" y="4888"/>
                    </a:cubicBezTo>
                    <a:cubicBezTo>
                      <a:pt x="40472" y="3985"/>
                      <a:pt x="40522" y="3083"/>
                      <a:pt x="40497" y="2206"/>
                    </a:cubicBezTo>
                    <a:cubicBezTo>
                      <a:pt x="40497" y="1479"/>
                      <a:pt x="40798" y="752"/>
                      <a:pt x="40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97" name="Google Shape;897;p35"/>
              <p:cNvSpPr/>
              <p:nvPr/>
            </p:nvSpPr>
            <p:spPr>
              <a:xfrm>
                <a:off x="2011425" y="1901575"/>
                <a:ext cx="1001275" cy="785200"/>
              </a:xfrm>
              <a:custGeom>
                <a:avLst/>
                <a:gdLst/>
                <a:ahLst/>
                <a:cxnLst/>
                <a:rect l="l" t="t" r="r" b="b"/>
                <a:pathLst>
                  <a:path w="40051" h="31408" extrusionOk="0">
                    <a:moveTo>
                      <a:pt x="39914" y="1"/>
                    </a:moveTo>
                    <a:cubicBezTo>
                      <a:pt x="39439" y="1"/>
                      <a:pt x="39307" y="560"/>
                      <a:pt x="38898" y="680"/>
                    </a:cubicBezTo>
                    <a:cubicBezTo>
                      <a:pt x="38823" y="731"/>
                      <a:pt x="38747" y="781"/>
                      <a:pt x="38672" y="856"/>
                    </a:cubicBezTo>
                    <a:cubicBezTo>
                      <a:pt x="37385" y="1755"/>
                      <a:pt x="36131" y="2721"/>
                      <a:pt x="34543" y="2721"/>
                    </a:cubicBezTo>
                    <a:cubicBezTo>
                      <a:pt x="34184" y="2721"/>
                      <a:pt x="33807" y="2671"/>
                      <a:pt x="33409" y="2560"/>
                    </a:cubicBezTo>
                    <a:cubicBezTo>
                      <a:pt x="33296" y="2532"/>
                      <a:pt x="33176" y="2518"/>
                      <a:pt x="33053" y="2518"/>
                    </a:cubicBezTo>
                    <a:cubicBezTo>
                      <a:pt x="32849" y="2518"/>
                      <a:pt x="32635" y="2557"/>
                      <a:pt x="32432" y="2635"/>
                    </a:cubicBezTo>
                    <a:cubicBezTo>
                      <a:pt x="32231" y="2685"/>
                      <a:pt x="32056" y="2786"/>
                      <a:pt x="32206" y="3061"/>
                    </a:cubicBezTo>
                    <a:cubicBezTo>
                      <a:pt x="32782" y="3387"/>
                      <a:pt x="33509" y="3187"/>
                      <a:pt x="34111" y="3563"/>
                    </a:cubicBezTo>
                    <a:cubicBezTo>
                      <a:pt x="34487" y="3788"/>
                      <a:pt x="34863" y="3989"/>
                      <a:pt x="34863" y="4515"/>
                    </a:cubicBezTo>
                    <a:cubicBezTo>
                      <a:pt x="34838" y="5016"/>
                      <a:pt x="34537" y="5292"/>
                      <a:pt x="34136" y="5518"/>
                    </a:cubicBezTo>
                    <a:cubicBezTo>
                      <a:pt x="33513" y="5851"/>
                      <a:pt x="32850" y="5948"/>
                      <a:pt x="32166" y="5948"/>
                    </a:cubicBezTo>
                    <a:cubicBezTo>
                      <a:pt x="32079" y="5948"/>
                      <a:pt x="31993" y="5946"/>
                      <a:pt x="31905" y="5944"/>
                    </a:cubicBezTo>
                    <a:cubicBezTo>
                      <a:pt x="30777" y="5893"/>
                      <a:pt x="30477" y="5643"/>
                      <a:pt x="30326" y="4465"/>
                    </a:cubicBezTo>
                    <a:cubicBezTo>
                      <a:pt x="30276" y="4239"/>
                      <a:pt x="30301" y="3989"/>
                      <a:pt x="30076" y="3863"/>
                    </a:cubicBezTo>
                    <a:cubicBezTo>
                      <a:pt x="29744" y="3734"/>
                      <a:pt x="29404" y="3712"/>
                      <a:pt x="29061" y="3712"/>
                    </a:cubicBezTo>
                    <a:cubicBezTo>
                      <a:pt x="28885" y="3712"/>
                      <a:pt x="28709" y="3717"/>
                      <a:pt x="28532" y="3717"/>
                    </a:cubicBezTo>
                    <a:cubicBezTo>
                      <a:pt x="28453" y="3717"/>
                      <a:pt x="28375" y="3716"/>
                      <a:pt x="28296" y="3713"/>
                    </a:cubicBezTo>
                    <a:lnTo>
                      <a:pt x="27995" y="3713"/>
                    </a:lnTo>
                    <a:cubicBezTo>
                      <a:pt x="27505" y="3721"/>
                      <a:pt x="27015" y="3735"/>
                      <a:pt x="26527" y="3735"/>
                    </a:cubicBezTo>
                    <a:cubicBezTo>
                      <a:pt x="25393" y="3735"/>
                      <a:pt x="24270" y="3657"/>
                      <a:pt x="23183" y="3237"/>
                    </a:cubicBezTo>
                    <a:cubicBezTo>
                      <a:pt x="23208" y="3187"/>
                      <a:pt x="23233" y="3112"/>
                      <a:pt x="23208" y="3036"/>
                    </a:cubicBezTo>
                    <a:cubicBezTo>
                      <a:pt x="23183" y="2961"/>
                      <a:pt x="23108" y="2886"/>
                      <a:pt x="23033" y="2861"/>
                    </a:cubicBezTo>
                    <a:cubicBezTo>
                      <a:pt x="22281" y="2786"/>
                      <a:pt x="21554" y="2560"/>
                      <a:pt x="20903" y="2134"/>
                    </a:cubicBezTo>
                    <a:cubicBezTo>
                      <a:pt x="20887" y="2132"/>
                      <a:pt x="20871" y="2131"/>
                      <a:pt x="20856" y="2131"/>
                    </a:cubicBezTo>
                    <a:cubicBezTo>
                      <a:pt x="20714" y="2131"/>
                      <a:pt x="20583" y="2205"/>
                      <a:pt x="20433" y="2205"/>
                    </a:cubicBezTo>
                    <a:cubicBezTo>
                      <a:pt x="20391" y="2205"/>
                      <a:pt x="20347" y="2199"/>
                      <a:pt x="20301" y="2184"/>
                    </a:cubicBezTo>
                    <a:cubicBezTo>
                      <a:pt x="20226" y="2134"/>
                      <a:pt x="20151" y="2109"/>
                      <a:pt x="20076" y="2059"/>
                    </a:cubicBezTo>
                    <a:cubicBezTo>
                      <a:pt x="18923" y="1482"/>
                      <a:pt x="17644" y="1207"/>
                      <a:pt x="16517" y="555"/>
                    </a:cubicBezTo>
                    <a:cubicBezTo>
                      <a:pt x="15564" y="79"/>
                      <a:pt x="14537" y="154"/>
                      <a:pt x="13509" y="54"/>
                    </a:cubicBezTo>
                    <a:cubicBezTo>
                      <a:pt x="12883" y="104"/>
                      <a:pt x="13033" y="781"/>
                      <a:pt x="12682" y="1081"/>
                    </a:cubicBezTo>
                    <a:cubicBezTo>
                      <a:pt x="12363" y="1444"/>
                      <a:pt x="11994" y="1555"/>
                      <a:pt x="11604" y="1555"/>
                    </a:cubicBezTo>
                    <a:cubicBezTo>
                      <a:pt x="11319" y="1555"/>
                      <a:pt x="11023" y="1496"/>
                      <a:pt x="10727" y="1432"/>
                    </a:cubicBezTo>
                    <a:cubicBezTo>
                      <a:pt x="10235" y="1432"/>
                      <a:pt x="10043" y="774"/>
                      <a:pt x="9562" y="774"/>
                    </a:cubicBezTo>
                    <a:cubicBezTo>
                      <a:pt x="9504" y="774"/>
                      <a:pt x="9441" y="784"/>
                      <a:pt x="9374" y="806"/>
                    </a:cubicBezTo>
                    <a:cubicBezTo>
                      <a:pt x="8797" y="1182"/>
                      <a:pt x="8196" y="1432"/>
                      <a:pt x="7519" y="1533"/>
                    </a:cubicBezTo>
                    <a:cubicBezTo>
                      <a:pt x="6943" y="1621"/>
                      <a:pt x="6370" y="1660"/>
                      <a:pt x="5801" y="1660"/>
                    </a:cubicBezTo>
                    <a:cubicBezTo>
                      <a:pt x="4439" y="1660"/>
                      <a:pt x="3090" y="1439"/>
                      <a:pt x="1730" y="1157"/>
                    </a:cubicBezTo>
                    <a:cubicBezTo>
                      <a:pt x="1243" y="1041"/>
                      <a:pt x="778" y="775"/>
                      <a:pt x="255" y="775"/>
                    </a:cubicBezTo>
                    <a:cubicBezTo>
                      <a:pt x="212" y="775"/>
                      <a:pt x="169" y="777"/>
                      <a:pt x="126" y="781"/>
                    </a:cubicBezTo>
                    <a:cubicBezTo>
                      <a:pt x="126" y="5192"/>
                      <a:pt x="126" y="9603"/>
                      <a:pt x="151" y="14014"/>
                    </a:cubicBezTo>
                    <a:cubicBezTo>
                      <a:pt x="0" y="14139"/>
                      <a:pt x="0" y="14290"/>
                      <a:pt x="101" y="14415"/>
                    </a:cubicBezTo>
                    <a:cubicBezTo>
                      <a:pt x="101" y="14490"/>
                      <a:pt x="101" y="14565"/>
                      <a:pt x="101" y="14615"/>
                    </a:cubicBezTo>
                    <a:cubicBezTo>
                      <a:pt x="101" y="14615"/>
                      <a:pt x="75" y="14640"/>
                      <a:pt x="50" y="14691"/>
                    </a:cubicBezTo>
                    <a:cubicBezTo>
                      <a:pt x="50" y="14741"/>
                      <a:pt x="75" y="14766"/>
                      <a:pt x="101" y="14816"/>
                    </a:cubicBezTo>
                    <a:cubicBezTo>
                      <a:pt x="101" y="14966"/>
                      <a:pt x="126" y="15092"/>
                      <a:pt x="126" y="15217"/>
                    </a:cubicBezTo>
                    <a:cubicBezTo>
                      <a:pt x="0" y="15367"/>
                      <a:pt x="0" y="15493"/>
                      <a:pt x="126" y="15618"/>
                    </a:cubicBezTo>
                    <a:cubicBezTo>
                      <a:pt x="126" y="15743"/>
                      <a:pt x="126" y="15868"/>
                      <a:pt x="126" y="15994"/>
                    </a:cubicBezTo>
                    <a:cubicBezTo>
                      <a:pt x="251" y="16144"/>
                      <a:pt x="226" y="16320"/>
                      <a:pt x="126" y="16470"/>
                    </a:cubicBezTo>
                    <a:cubicBezTo>
                      <a:pt x="151" y="16520"/>
                      <a:pt x="151" y="16545"/>
                      <a:pt x="126" y="16595"/>
                    </a:cubicBezTo>
                    <a:cubicBezTo>
                      <a:pt x="201" y="16670"/>
                      <a:pt x="201" y="16771"/>
                      <a:pt x="126" y="16871"/>
                    </a:cubicBezTo>
                    <a:cubicBezTo>
                      <a:pt x="126" y="17247"/>
                      <a:pt x="126" y="17623"/>
                      <a:pt x="126" y="17999"/>
                    </a:cubicBezTo>
                    <a:cubicBezTo>
                      <a:pt x="276" y="18274"/>
                      <a:pt x="251" y="18575"/>
                      <a:pt x="126" y="18876"/>
                    </a:cubicBezTo>
                    <a:cubicBezTo>
                      <a:pt x="151" y="18926"/>
                      <a:pt x="151" y="18951"/>
                      <a:pt x="126" y="19001"/>
                    </a:cubicBezTo>
                    <a:cubicBezTo>
                      <a:pt x="301" y="19352"/>
                      <a:pt x="201" y="19728"/>
                      <a:pt x="226" y="20079"/>
                    </a:cubicBezTo>
                    <a:cubicBezTo>
                      <a:pt x="276" y="22134"/>
                      <a:pt x="126" y="24189"/>
                      <a:pt x="276" y="26244"/>
                    </a:cubicBezTo>
                    <a:lnTo>
                      <a:pt x="326" y="26244"/>
                    </a:lnTo>
                    <a:cubicBezTo>
                      <a:pt x="458" y="26357"/>
                      <a:pt x="603" y="26414"/>
                      <a:pt x="763" y="26414"/>
                    </a:cubicBezTo>
                    <a:cubicBezTo>
                      <a:pt x="816" y="26414"/>
                      <a:pt x="871" y="26407"/>
                      <a:pt x="928" y="26395"/>
                    </a:cubicBezTo>
                    <a:cubicBezTo>
                      <a:pt x="1203" y="26295"/>
                      <a:pt x="1454" y="26119"/>
                      <a:pt x="1730" y="26044"/>
                    </a:cubicBezTo>
                    <a:cubicBezTo>
                      <a:pt x="3166" y="25542"/>
                      <a:pt x="4602" y="25207"/>
                      <a:pt x="6114" y="25207"/>
                    </a:cubicBezTo>
                    <a:cubicBezTo>
                      <a:pt x="6264" y="25207"/>
                      <a:pt x="6415" y="25210"/>
                      <a:pt x="6567" y="25217"/>
                    </a:cubicBezTo>
                    <a:cubicBezTo>
                      <a:pt x="7446" y="25259"/>
                      <a:pt x="8325" y="25528"/>
                      <a:pt x="9219" y="25528"/>
                    </a:cubicBezTo>
                    <a:cubicBezTo>
                      <a:pt x="9395" y="25528"/>
                      <a:pt x="9572" y="25517"/>
                      <a:pt x="9750" y="25493"/>
                    </a:cubicBezTo>
                    <a:cubicBezTo>
                      <a:pt x="9900" y="25142"/>
                      <a:pt x="9700" y="24841"/>
                      <a:pt x="9624" y="24540"/>
                    </a:cubicBezTo>
                    <a:cubicBezTo>
                      <a:pt x="9248" y="23036"/>
                      <a:pt x="9850" y="22134"/>
                      <a:pt x="11429" y="21909"/>
                    </a:cubicBezTo>
                    <a:cubicBezTo>
                      <a:pt x="11855" y="21858"/>
                      <a:pt x="12281" y="21959"/>
                      <a:pt x="12682" y="21733"/>
                    </a:cubicBezTo>
                    <a:cubicBezTo>
                      <a:pt x="12883" y="21558"/>
                      <a:pt x="12707" y="21432"/>
                      <a:pt x="12607" y="21332"/>
                    </a:cubicBezTo>
                    <a:cubicBezTo>
                      <a:pt x="12737" y="21283"/>
                      <a:pt x="12856" y="21253"/>
                      <a:pt x="12958" y="21253"/>
                    </a:cubicBezTo>
                    <a:cubicBezTo>
                      <a:pt x="13171" y="21253"/>
                      <a:pt x="13309" y="21385"/>
                      <a:pt x="13309" y="21758"/>
                    </a:cubicBezTo>
                    <a:cubicBezTo>
                      <a:pt x="13309" y="21858"/>
                      <a:pt x="13334" y="21959"/>
                      <a:pt x="13359" y="22059"/>
                    </a:cubicBezTo>
                    <a:cubicBezTo>
                      <a:pt x="13409" y="22285"/>
                      <a:pt x="13484" y="22485"/>
                      <a:pt x="13584" y="22686"/>
                    </a:cubicBezTo>
                    <a:cubicBezTo>
                      <a:pt x="13860" y="23312"/>
                      <a:pt x="13985" y="23964"/>
                      <a:pt x="13835" y="24640"/>
                    </a:cubicBezTo>
                    <a:cubicBezTo>
                      <a:pt x="13810" y="24741"/>
                      <a:pt x="13785" y="24816"/>
                      <a:pt x="13785" y="24916"/>
                    </a:cubicBezTo>
                    <a:cubicBezTo>
                      <a:pt x="13735" y="25067"/>
                      <a:pt x="13685" y="25242"/>
                      <a:pt x="13634" y="25392"/>
                    </a:cubicBezTo>
                    <a:cubicBezTo>
                      <a:pt x="13584" y="25468"/>
                      <a:pt x="13559" y="25543"/>
                      <a:pt x="13534" y="25618"/>
                    </a:cubicBezTo>
                    <a:cubicBezTo>
                      <a:pt x="13434" y="25919"/>
                      <a:pt x="13233" y="26144"/>
                      <a:pt x="12983" y="26320"/>
                    </a:cubicBezTo>
                    <a:cubicBezTo>
                      <a:pt x="12707" y="26570"/>
                      <a:pt x="12281" y="26545"/>
                      <a:pt x="12081" y="26896"/>
                    </a:cubicBezTo>
                    <a:cubicBezTo>
                      <a:pt x="12106" y="27172"/>
                      <a:pt x="12331" y="27272"/>
                      <a:pt x="12532" y="27422"/>
                    </a:cubicBezTo>
                    <a:cubicBezTo>
                      <a:pt x="13760" y="28400"/>
                      <a:pt x="15188" y="29152"/>
                      <a:pt x="16492" y="30054"/>
                    </a:cubicBezTo>
                    <a:cubicBezTo>
                      <a:pt x="17795" y="30831"/>
                      <a:pt x="19198" y="31307"/>
                      <a:pt x="20727" y="31407"/>
                    </a:cubicBezTo>
                    <a:cubicBezTo>
                      <a:pt x="20827" y="31407"/>
                      <a:pt x="20928" y="31407"/>
                      <a:pt x="21028" y="31382"/>
                    </a:cubicBezTo>
                    <a:cubicBezTo>
                      <a:pt x="21103" y="31357"/>
                      <a:pt x="21203" y="31332"/>
                      <a:pt x="21304" y="31307"/>
                    </a:cubicBezTo>
                    <a:cubicBezTo>
                      <a:pt x="21980" y="31182"/>
                      <a:pt x="22682" y="31182"/>
                      <a:pt x="23359" y="31006"/>
                    </a:cubicBezTo>
                    <a:cubicBezTo>
                      <a:pt x="24512" y="30605"/>
                      <a:pt x="25464" y="29828"/>
                      <a:pt x="26467" y="29202"/>
                    </a:cubicBezTo>
                    <a:cubicBezTo>
                      <a:pt x="26993" y="28801"/>
                      <a:pt x="27569" y="28500"/>
                      <a:pt x="28221" y="28275"/>
                    </a:cubicBezTo>
                    <a:cubicBezTo>
                      <a:pt x="28797" y="28074"/>
                      <a:pt x="29449" y="27924"/>
                      <a:pt x="29825" y="27347"/>
                    </a:cubicBezTo>
                    <a:cubicBezTo>
                      <a:pt x="30076" y="26971"/>
                      <a:pt x="29900" y="26495"/>
                      <a:pt x="30176" y="26119"/>
                    </a:cubicBezTo>
                    <a:cubicBezTo>
                      <a:pt x="30201" y="26069"/>
                      <a:pt x="30226" y="26044"/>
                      <a:pt x="30226" y="26019"/>
                    </a:cubicBezTo>
                    <a:cubicBezTo>
                      <a:pt x="30276" y="25944"/>
                      <a:pt x="30351" y="25894"/>
                      <a:pt x="30401" y="25818"/>
                    </a:cubicBezTo>
                    <a:cubicBezTo>
                      <a:pt x="30452" y="25768"/>
                      <a:pt x="30502" y="25718"/>
                      <a:pt x="30577" y="25668"/>
                    </a:cubicBezTo>
                    <a:cubicBezTo>
                      <a:pt x="30727" y="25543"/>
                      <a:pt x="30903" y="25468"/>
                      <a:pt x="31103" y="25392"/>
                    </a:cubicBezTo>
                    <a:cubicBezTo>
                      <a:pt x="31329" y="25317"/>
                      <a:pt x="31579" y="25242"/>
                      <a:pt x="31830" y="25192"/>
                    </a:cubicBezTo>
                    <a:cubicBezTo>
                      <a:pt x="31962" y="25141"/>
                      <a:pt x="32087" y="25117"/>
                      <a:pt x="32207" y="25117"/>
                    </a:cubicBezTo>
                    <a:cubicBezTo>
                      <a:pt x="32499" y="25117"/>
                      <a:pt x="32760" y="25255"/>
                      <a:pt x="33008" y="25468"/>
                    </a:cubicBezTo>
                    <a:cubicBezTo>
                      <a:pt x="33133" y="25568"/>
                      <a:pt x="33284" y="25643"/>
                      <a:pt x="33409" y="25743"/>
                    </a:cubicBezTo>
                    <a:cubicBezTo>
                      <a:pt x="33534" y="25843"/>
                      <a:pt x="33609" y="25994"/>
                      <a:pt x="33710" y="26094"/>
                    </a:cubicBezTo>
                    <a:cubicBezTo>
                      <a:pt x="33785" y="26169"/>
                      <a:pt x="33835" y="26219"/>
                      <a:pt x="33910" y="26244"/>
                    </a:cubicBezTo>
                    <a:cubicBezTo>
                      <a:pt x="33960" y="26270"/>
                      <a:pt x="33985" y="26295"/>
                      <a:pt x="34036" y="26295"/>
                    </a:cubicBezTo>
                    <a:cubicBezTo>
                      <a:pt x="34205" y="26348"/>
                      <a:pt x="34374" y="26363"/>
                      <a:pt x="34543" y="26363"/>
                    </a:cubicBezTo>
                    <a:cubicBezTo>
                      <a:pt x="34776" y="26363"/>
                      <a:pt x="35009" y="26334"/>
                      <a:pt x="35243" y="26334"/>
                    </a:cubicBezTo>
                    <a:cubicBezTo>
                      <a:pt x="35316" y="26334"/>
                      <a:pt x="35390" y="26337"/>
                      <a:pt x="35464" y="26345"/>
                    </a:cubicBezTo>
                    <a:cubicBezTo>
                      <a:pt x="35840" y="26295"/>
                      <a:pt x="36216" y="26295"/>
                      <a:pt x="36567" y="26295"/>
                    </a:cubicBezTo>
                    <a:cubicBezTo>
                      <a:pt x="36667" y="26295"/>
                      <a:pt x="36767" y="26306"/>
                      <a:pt x="36868" y="26306"/>
                    </a:cubicBezTo>
                    <a:cubicBezTo>
                      <a:pt x="36918" y="26306"/>
                      <a:pt x="36968" y="26303"/>
                      <a:pt x="37018" y="26295"/>
                    </a:cubicBezTo>
                    <a:cubicBezTo>
                      <a:pt x="37569" y="26295"/>
                      <a:pt x="38121" y="26420"/>
                      <a:pt x="38647" y="26570"/>
                    </a:cubicBezTo>
                    <a:cubicBezTo>
                      <a:pt x="38829" y="26619"/>
                      <a:pt x="39018" y="26668"/>
                      <a:pt x="39200" y="26668"/>
                    </a:cubicBezTo>
                    <a:cubicBezTo>
                      <a:pt x="39394" y="26668"/>
                      <a:pt x="39582" y="26613"/>
                      <a:pt x="39750" y="26445"/>
                    </a:cubicBezTo>
                    <a:cubicBezTo>
                      <a:pt x="39775" y="25718"/>
                      <a:pt x="39775" y="24966"/>
                      <a:pt x="39800" y="24239"/>
                    </a:cubicBezTo>
                    <a:cubicBezTo>
                      <a:pt x="39875" y="22059"/>
                      <a:pt x="39750" y="19853"/>
                      <a:pt x="39925" y="17648"/>
                    </a:cubicBezTo>
                    <a:cubicBezTo>
                      <a:pt x="40026" y="16345"/>
                      <a:pt x="39950" y="15016"/>
                      <a:pt x="39950" y="13688"/>
                    </a:cubicBezTo>
                    <a:cubicBezTo>
                      <a:pt x="39950" y="10305"/>
                      <a:pt x="40051" y="6946"/>
                      <a:pt x="39925" y="3588"/>
                    </a:cubicBezTo>
                    <a:cubicBezTo>
                      <a:pt x="39850" y="2585"/>
                      <a:pt x="39800" y="1583"/>
                      <a:pt x="39975" y="605"/>
                    </a:cubicBezTo>
                    <a:cubicBezTo>
                      <a:pt x="39975" y="405"/>
                      <a:pt x="39975" y="204"/>
                      <a:pt x="39975" y="4"/>
                    </a:cubicBezTo>
                    <a:cubicBezTo>
                      <a:pt x="39954" y="2"/>
                      <a:pt x="39934" y="1"/>
                      <a:pt x="3991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98" name="Google Shape;898;p35"/>
              <p:cNvSpPr/>
              <p:nvPr/>
            </p:nvSpPr>
            <p:spPr>
              <a:xfrm>
                <a:off x="2015800" y="2522975"/>
                <a:ext cx="990000" cy="309800"/>
              </a:xfrm>
              <a:custGeom>
                <a:avLst/>
                <a:gdLst/>
                <a:ahLst/>
                <a:cxnLst/>
                <a:rect l="l" t="t" r="r" b="b"/>
                <a:pathLst>
                  <a:path w="39600" h="12392" extrusionOk="0">
                    <a:moveTo>
                      <a:pt x="29199" y="3794"/>
                    </a:moveTo>
                    <a:cubicBezTo>
                      <a:pt x="29199" y="3794"/>
                      <a:pt x="29174" y="3794"/>
                      <a:pt x="29174" y="3820"/>
                    </a:cubicBezTo>
                    <a:lnTo>
                      <a:pt x="29149" y="3820"/>
                    </a:lnTo>
                    <a:cubicBezTo>
                      <a:pt x="29149" y="3820"/>
                      <a:pt x="29174" y="3794"/>
                      <a:pt x="29199" y="3794"/>
                    </a:cubicBezTo>
                    <a:close/>
                    <a:moveTo>
                      <a:pt x="37394" y="2015"/>
                    </a:moveTo>
                    <a:cubicBezTo>
                      <a:pt x="37670" y="2015"/>
                      <a:pt x="37921" y="2065"/>
                      <a:pt x="38096" y="2266"/>
                    </a:cubicBezTo>
                    <a:cubicBezTo>
                      <a:pt x="38196" y="2341"/>
                      <a:pt x="38297" y="2416"/>
                      <a:pt x="38422" y="2441"/>
                    </a:cubicBezTo>
                    <a:cubicBezTo>
                      <a:pt x="38522" y="3068"/>
                      <a:pt x="38998" y="3694"/>
                      <a:pt x="38572" y="4371"/>
                    </a:cubicBezTo>
                    <a:cubicBezTo>
                      <a:pt x="38447" y="4596"/>
                      <a:pt x="38347" y="4822"/>
                      <a:pt x="38171" y="4998"/>
                    </a:cubicBezTo>
                    <a:cubicBezTo>
                      <a:pt x="38096" y="5073"/>
                      <a:pt x="38046" y="5123"/>
                      <a:pt x="37996" y="5173"/>
                    </a:cubicBezTo>
                    <a:cubicBezTo>
                      <a:pt x="37820" y="5298"/>
                      <a:pt x="37695" y="5424"/>
                      <a:pt x="37595" y="5599"/>
                    </a:cubicBezTo>
                    <a:lnTo>
                      <a:pt x="37419" y="5624"/>
                    </a:lnTo>
                    <a:lnTo>
                      <a:pt x="37419" y="5599"/>
                    </a:lnTo>
                    <a:cubicBezTo>
                      <a:pt x="37294" y="5699"/>
                      <a:pt x="37119" y="5649"/>
                      <a:pt x="37018" y="5774"/>
                    </a:cubicBezTo>
                    <a:cubicBezTo>
                      <a:pt x="37018" y="5774"/>
                      <a:pt x="37018" y="5749"/>
                      <a:pt x="37018" y="5749"/>
                    </a:cubicBezTo>
                    <a:cubicBezTo>
                      <a:pt x="36693" y="5499"/>
                      <a:pt x="36216" y="5599"/>
                      <a:pt x="35941" y="5273"/>
                    </a:cubicBezTo>
                    <a:cubicBezTo>
                      <a:pt x="35640" y="5023"/>
                      <a:pt x="35414" y="4722"/>
                      <a:pt x="35164" y="4396"/>
                    </a:cubicBezTo>
                    <a:cubicBezTo>
                      <a:pt x="35239" y="4271"/>
                      <a:pt x="35239" y="4120"/>
                      <a:pt x="35239" y="3970"/>
                    </a:cubicBezTo>
                    <a:cubicBezTo>
                      <a:pt x="35214" y="3293"/>
                      <a:pt x="35439" y="2767"/>
                      <a:pt x="36016" y="2416"/>
                    </a:cubicBezTo>
                    <a:cubicBezTo>
                      <a:pt x="36141" y="2341"/>
                      <a:pt x="36216" y="2241"/>
                      <a:pt x="36216" y="2090"/>
                    </a:cubicBezTo>
                    <a:cubicBezTo>
                      <a:pt x="36267" y="2115"/>
                      <a:pt x="36317" y="2115"/>
                      <a:pt x="36367" y="2115"/>
                    </a:cubicBezTo>
                    <a:cubicBezTo>
                      <a:pt x="36542" y="2090"/>
                      <a:pt x="36693" y="2040"/>
                      <a:pt x="36868" y="2040"/>
                    </a:cubicBezTo>
                    <a:cubicBezTo>
                      <a:pt x="37044" y="2015"/>
                      <a:pt x="37219" y="2015"/>
                      <a:pt x="37394" y="2015"/>
                    </a:cubicBezTo>
                    <a:close/>
                    <a:moveTo>
                      <a:pt x="5583" y="1586"/>
                    </a:moveTo>
                    <a:cubicBezTo>
                      <a:pt x="6111" y="1586"/>
                      <a:pt x="6647" y="1698"/>
                      <a:pt x="7194" y="1915"/>
                    </a:cubicBezTo>
                    <a:cubicBezTo>
                      <a:pt x="7695" y="2216"/>
                      <a:pt x="7921" y="2817"/>
                      <a:pt x="8497" y="3068"/>
                    </a:cubicBezTo>
                    <a:cubicBezTo>
                      <a:pt x="8497" y="3043"/>
                      <a:pt x="8522" y="3043"/>
                      <a:pt x="8547" y="3043"/>
                    </a:cubicBezTo>
                    <a:cubicBezTo>
                      <a:pt x="8547" y="3218"/>
                      <a:pt x="8622" y="3343"/>
                      <a:pt x="8697" y="3494"/>
                    </a:cubicBezTo>
                    <a:cubicBezTo>
                      <a:pt x="8672" y="3594"/>
                      <a:pt x="8597" y="3669"/>
                      <a:pt x="8572" y="3769"/>
                    </a:cubicBezTo>
                    <a:cubicBezTo>
                      <a:pt x="8447" y="4571"/>
                      <a:pt x="8522" y="5449"/>
                      <a:pt x="8146" y="6226"/>
                    </a:cubicBezTo>
                    <a:cubicBezTo>
                      <a:pt x="8121" y="6451"/>
                      <a:pt x="7996" y="6602"/>
                      <a:pt x="7870" y="6752"/>
                    </a:cubicBezTo>
                    <a:lnTo>
                      <a:pt x="7545" y="7003"/>
                    </a:lnTo>
                    <a:cubicBezTo>
                      <a:pt x="7520" y="7003"/>
                      <a:pt x="7494" y="7028"/>
                      <a:pt x="7469" y="7078"/>
                    </a:cubicBezTo>
                    <a:cubicBezTo>
                      <a:pt x="7469" y="7103"/>
                      <a:pt x="7494" y="7128"/>
                      <a:pt x="7520" y="7178"/>
                    </a:cubicBezTo>
                    <a:cubicBezTo>
                      <a:pt x="7494" y="7178"/>
                      <a:pt x="7469" y="7153"/>
                      <a:pt x="7444" y="7153"/>
                    </a:cubicBezTo>
                    <a:cubicBezTo>
                      <a:pt x="7269" y="7178"/>
                      <a:pt x="7093" y="7303"/>
                      <a:pt x="6918" y="7378"/>
                    </a:cubicBezTo>
                    <a:cubicBezTo>
                      <a:pt x="6527" y="7591"/>
                      <a:pt x="6142" y="7693"/>
                      <a:pt x="5759" y="7693"/>
                    </a:cubicBezTo>
                    <a:cubicBezTo>
                      <a:pt x="5282" y="7693"/>
                      <a:pt x="4809" y="7534"/>
                      <a:pt x="4337" y="7228"/>
                    </a:cubicBezTo>
                    <a:cubicBezTo>
                      <a:pt x="4036" y="7053"/>
                      <a:pt x="3710" y="6852"/>
                      <a:pt x="3384" y="6652"/>
                    </a:cubicBezTo>
                    <a:cubicBezTo>
                      <a:pt x="3409" y="6602"/>
                      <a:pt x="3434" y="6551"/>
                      <a:pt x="3409" y="6476"/>
                    </a:cubicBezTo>
                    <a:cubicBezTo>
                      <a:pt x="2733" y="5524"/>
                      <a:pt x="2632" y="4471"/>
                      <a:pt x="3058" y="3368"/>
                    </a:cubicBezTo>
                    <a:cubicBezTo>
                      <a:pt x="3108" y="3168"/>
                      <a:pt x="3134" y="2967"/>
                      <a:pt x="3209" y="2767"/>
                    </a:cubicBezTo>
                    <a:cubicBezTo>
                      <a:pt x="3259" y="2692"/>
                      <a:pt x="3284" y="2617"/>
                      <a:pt x="3309" y="2541"/>
                    </a:cubicBezTo>
                    <a:cubicBezTo>
                      <a:pt x="3384" y="2441"/>
                      <a:pt x="3459" y="2341"/>
                      <a:pt x="3535" y="2266"/>
                    </a:cubicBezTo>
                    <a:cubicBezTo>
                      <a:pt x="3585" y="2190"/>
                      <a:pt x="3660" y="2140"/>
                      <a:pt x="3710" y="2090"/>
                    </a:cubicBezTo>
                    <a:cubicBezTo>
                      <a:pt x="4325" y="1748"/>
                      <a:pt x="4948" y="1586"/>
                      <a:pt x="5583" y="1586"/>
                    </a:cubicBezTo>
                    <a:close/>
                    <a:moveTo>
                      <a:pt x="8647" y="7754"/>
                    </a:moveTo>
                    <a:cubicBezTo>
                      <a:pt x="8597" y="7779"/>
                      <a:pt x="8572" y="7779"/>
                      <a:pt x="8547" y="7805"/>
                    </a:cubicBezTo>
                    <a:cubicBezTo>
                      <a:pt x="8572" y="7779"/>
                      <a:pt x="8597" y="7779"/>
                      <a:pt x="8622" y="7754"/>
                    </a:cubicBezTo>
                    <a:close/>
                    <a:moveTo>
                      <a:pt x="12829" y="5849"/>
                    </a:moveTo>
                    <a:cubicBezTo>
                      <a:pt x="13705" y="5849"/>
                      <a:pt x="14512" y="6102"/>
                      <a:pt x="15164" y="6852"/>
                    </a:cubicBezTo>
                    <a:cubicBezTo>
                      <a:pt x="15414" y="7078"/>
                      <a:pt x="15515" y="7454"/>
                      <a:pt x="15815" y="7654"/>
                    </a:cubicBezTo>
                    <a:cubicBezTo>
                      <a:pt x="15865" y="7679"/>
                      <a:pt x="15916" y="7729"/>
                      <a:pt x="15966" y="7779"/>
                    </a:cubicBezTo>
                    <a:cubicBezTo>
                      <a:pt x="15966" y="7980"/>
                      <a:pt x="15966" y="8155"/>
                      <a:pt x="15966" y="8356"/>
                    </a:cubicBezTo>
                    <a:lnTo>
                      <a:pt x="15891" y="8356"/>
                    </a:lnTo>
                    <a:cubicBezTo>
                      <a:pt x="15364" y="8732"/>
                      <a:pt x="15264" y="9434"/>
                      <a:pt x="14788" y="9860"/>
                    </a:cubicBezTo>
                    <a:cubicBezTo>
                      <a:pt x="14637" y="10010"/>
                      <a:pt x="14512" y="10135"/>
                      <a:pt x="14412" y="10261"/>
                    </a:cubicBezTo>
                    <a:cubicBezTo>
                      <a:pt x="14286" y="10361"/>
                      <a:pt x="14161" y="10436"/>
                      <a:pt x="13986" y="10436"/>
                    </a:cubicBezTo>
                    <a:cubicBezTo>
                      <a:pt x="13672" y="10536"/>
                      <a:pt x="13347" y="10555"/>
                      <a:pt x="13018" y="10555"/>
                    </a:cubicBezTo>
                    <a:cubicBezTo>
                      <a:pt x="12820" y="10555"/>
                      <a:pt x="12622" y="10548"/>
                      <a:pt x="12424" y="10548"/>
                    </a:cubicBezTo>
                    <a:cubicBezTo>
                      <a:pt x="12292" y="10548"/>
                      <a:pt x="12161" y="10551"/>
                      <a:pt x="12031" y="10561"/>
                    </a:cubicBezTo>
                    <a:cubicBezTo>
                      <a:pt x="11855" y="10561"/>
                      <a:pt x="11655" y="10587"/>
                      <a:pt x="11479" y="10662"/>
                    </a:cubicBezTo>
                    <a:cubicBezTo>
                      <a:pt x="11454" y="10687"/>
                      <a:pt x="11454" y="10687"/>
                      <a:pt x="11429" y="10687"/>
                    </a:cubicBezTo>
                    <a:cubicBezTo>
                      <a:pt x="11429" y="10662"/>
                      <a:pt x="11404" y="10637"/>
                      <a:pt x="11379" y="10587"/>
                    </a:cubicBezTo>
                    <a:lnTo>
                      <a:pt x="11379" y="10612"/>
                    </a:lnTo>
                    <a:cubicBezTo>
                      <a:pt x="11279" y="10561"/>
                      <a:pt x="11229" y="10461"/>
                      <a:pt x="11179" y="10386"/>
                    </a:cubicBezTo>
                    <a:cubicBezTo>
                      <a:pt x="11104" y="10336"/>
                      <a:pt x="11053" y="10286"/>
                      <a:pt x="10978" y="10211"/>
                    </a:cubicBezTo>
                    <a:cubicBezTo>
                      <a:pt x="11053" y="9634"/>
                      <a:pt x="10803" y="9183"/>
                      <a:pt x="10377" y="8832"/>
                    </a:cubicBezTo>
                    <a:cubicBezTo>
                      <a:pt x="10402" y="8807"/>
                      <a:pt x="10452" y="8757"/>
                      <a:pt x="10502" y="8707"/>
                    </a:cubicBezTo>
                    <a:cubicBezTo>
                      <a:pt x="10703" y="8105"/>
                      <a:pt x="10527" y="7429"/>
                      <a:pt x="10903" y="6877"/>
                    </a:cubicBezTo>
                    <a:cubicBezTo>
                      <a:pt x="11053" y="6226"/>
                      <a:pt x="11505" y="5950"/>
                      <a:pt x="12106" y="5900"/>
                    </a:cubicBezTo>
                    <a:cubicBezTo>
                      <a:pt x="12351" y="5868"/>
                      <a:pt x="12592" y="5849"/>
                      <a:pt x="12829" y="5849"/>
                    </a:cubicBezTo>
                    <a:close/>
                    <a:moveTo>
                      <a:pt x="18823" y="10988"/>
                    </a:moveTo>
                    <a:cubicBezTo>
                      <a:pt x="18823" y="11013"/>
                      <a:pt x="18798" y="11013"/>
                      <a:pt x="18798" y="11013"/>
                    </a:cubicBezTo>
                    <a:cubicBezTo>
                      <a:pt x="18798" y="11013"/>
                      <a:pt x="18773" y="11038"/>
                      <a:pt x="18773" y="11038"/>
                    </a:cubicBezTo>
                    <a:cubicBezTo>
                      <a:pt x="18773" y="11038"/>
                      <a:pt x="18773" y="11013"/>
                      <a:pt x="18773" y="11013"/>
                    </a:cubicBezTo>
                    <a:cubicBezTo>
                      <a:pt x="18798" y="11013"/>
                      <a:pt x="18798" y="10988"/>
                      <a:pt x="18823" y="10988"/>
                    </a:cubicBezTo>
                    <a:close/>
                    <a:moveTo>
                      <a:pt x="16542" y="11489"/>
                    </a:moveTo>
                    <a:cubicBezTo>
                      <a:pt x="16542" y="11514"/>
                      <a:pt x="16542" y="11514"/>
                      <a:pt x="16542" y="11539"/>
                    </a:cubicBezTo>
                    <a:cubicBezTo>
                      <a:pt x="16517" y="11514"/>
                      <a:pt x="16467" y="11514"/>
                      <a:pt x="16467" y="11514"/>
                    </a:cubicBezTo>
                    <a:cubicBezTo>
                      <a:pt x="16467" y="11514"/>
                      <a:pt x="16517" y="11514"/>
                      <a:pt x="16542" y="11489"/>
                    </a:cubicBezTo>
                    <a:close/>
                    <a:moveTo>
                      <a:pt x="16567" y="11614"/>
                    </a:moveTo>
                    <a:lnTo>
                      <a:pt x="16617" y="11639"/>
                    </a:lnTo>
                    <a:lnTo>
                      <a:pt x="16567" y="11639"/>
                    </a:lnTo>
                    <a:cubicBezTo>
                      <a:pt x="16567" y="11639"/>
                      <a:pt x="16567" y="11614"/>
                      <a:pt x="16567" y="11614"/>
                    </a:cubicBezTo>
                    <a:close/>
                    <a:moveTo>
                      <a:pt x="5890" y="0"/>
                    </a:moveTo>
                    <a:cubicBezTo>
                      <a:pt x="5733" y="0"/>
                      <a:pt x="5571" y="36"/>
                      <a:pt x="5414" y="60"/>
                    </a:cubicBezTo>
                    <a:cubicBezTo>
                      <a:pt x="4612" y="211"/>
                      <a:pt x="3810" y="361"/>
                      <a:pt x="2983" y="486"/>
                    </a:cubicBezTo>
                    <a:cubicBezTo>
                      <a:pt x="2156" y="662"/>
                      <a:pt x="1404" y="887"/>
                      <a:pt x="728" y="1388"/>
                    </a:cubicBezTo>
                    <a:lnTo>
                      <a:pt x="151" y="1388"/>
                    </a:lnTo>
                    <a:cubicBezTo>
                      <a:pt x="151" y="1464"/>
                      <a:pt x="126" y="1539"/>
                      <a:pt x="101" y="1614"/>
                    </a:cubicBezTo>
                    <a:cubicBezTo>
                      <a:pt x="26" y="1789"/>
                      <a:pt x="1" y="1990"/>
                      <a:pt x="126" y="2190"/>
                    </a:cubicBezTo>
                    <a:cubicBezTo>
                      <a:pt x="126" y="2266"/>
                      <a:pt x="126" y="2316"/>
                      <a:pt x="126" y="2391"/>
                    </a:cubicBezTo>
                    <a:cubicBezTo>
                      <a:pt x="126" y="3118"/>
                      <a:pt x="151" y="3870"/>
                      <a:pt x="151" y="4596"/>
                    </a:cubicBezTo>
                    <a:cubicBezTo>
                      <a:pt x="327" y="4972"/>
                      <a:pt x="226" y="5373"/>
                      <a:pt x="226" y="5774"/>
                    </a:cubicBezTo>
                    <a:cubicBezTo>
                      <a:pt x="251" y="6426"/>
                      <a:pt x="327" y="7028"/>
                      <a:pt x="853" y="7454"/>
                    </a:cubicBezTo>
                    <a:cubicBezTo>
                      <a:pt x="1179" y="7905"/>
                      <a:pt x="1605" y="8206"/>
                      <a:pt x="2056" y="8506"/>
                    </a:cubicBezTo>
                    <a:cubicBezTo>
                      <a:pt x="2332" y="8657"/>
                      <a:pt x="2632" y="8807"/>
                      <a:pt x="2908" y="8957"/>
                    </a:cubicBezTo>
                    <a:cubicBezTo>
                      <a:pt x="3259" y="9108"/>
                      <a:pt x="3585" y="9308"/>
                      <a:pt x="3961" y="9383"/>
                    </a:cubicBezTo>
                    <a:cubicBezTo>
                      <a:pt x="4036" y="9383"/>
                      <a:pt x="4136" y="9358"/>
                      <a:pt x="4236" y="9333"/>
                    </a:cubicBezTo>
                    <a:cubicBezTo>
                      <a:pt x="4286" y="9308"/>
                      <a:pt x="4337" y="9283"/>
                      <a:pt x="4362" y="9233"/>
                    </a:cubicBezTo>
                    <a:cubicBezTo>
                      <a:pt x="4512" y="9459"/>
                      <a:pt x="4713" y="9559"/>
                      <a:pt x="4913" y="9684"/>
                    </a:cubicBezTo>
                    <a:lnTo>
                      <a:pt x="4963" y="9684"/>
                    </a:lnTo>
                    <a:cubicBezTo>
                      <a:pt x="4963" y="9684"/>
                      <a:pt x="4963" y="9709"/>
                      <a:pt x="4988" y="9734"/>
                    </a:cubicBezTo>
                    <a:cubicBezTo>
                      <a:pt x="5565" y="10436"/>
                      <a:pt x="6442" y="10461"/>
                      <a:pt x="7244" y="10637"/>
                    </a:cubicBezTo>
                    <a:cubicBezTo>
                      <a:pt x="7419" y="10637"/>
                      <a:pt x="7545" y="10637"/>
                      <a:pt x="7670" y="10587"/>
                    </a:cubicBezTo>
                    <a:cubicBezTo>
                      <a:pt x="8021" y="10687"/>
                      <a:pt x="8422" y="10637"/>
                      <a:pt x="8748" y="10812"/>
                    </a:cubicBezTo>
                    <a:cubicBezTo>
                      <a:pt x="9224" y="10962"/>
                      <a:pt x="9700" y="11088"/>
                      <a:pt x="10151" y="11238"/>
                    </a:cubicBezTo>
                    <a:cubicBezTo>
                      <a:pt x="10302" y="11238"/>
                      <a:pt x="10427" y="11213"/>
                      <a:pt x="10552" y="11213"/>
                    </a:cubicBezTo>
                    <a:cubicBezTo>
                      <a:pt x="10690" y="11282"/>
                      <a:pt x="10828" y="11321"/>
                      <a:pt x="10965" y="11321"/>
                    </a:cubicBezTo>
                    <a:cubicBezTo>
                      <a:pt x="11078" y="11321"/>
                      <a:pt x="11191" y="11295"/>
                      <a:pt x="11304" y="11238"/>
                    </a:cubicBezTo>
                    <a:lnTo>
                      <a:pt x="11304" y="11238"/>
                    </a:lnTo>
                    <a:cubicBezTo>
                      <a:pt x="11279" y="11313"/>
                      <a:pt x="11304" y="11389"/>
                      <a:pt x="11354" y="11464"/>
                    </a:cubicBezTo>
                    <a:cubicBezTo>
                      <a:pt x="11454" y="11539"/>
                      <a:pt x="11555" y="11589"/>
                      <a:pt x="11680" y="11614"/>
                    </a:cubicBezTo>
                    <a:cubicBezTo>
                      <a:pt x="11855" y="11639"/>
                      <a:pt x="12006" y="11689"/>
                      <a:pt x="12181" y="11739"/>
                    </a:cubicBezTo>
                    <a:cubicBezTo>
                      <a:pt x="12256" y="11790"/>
                      <a:pt x="12332" y="11790"/>
                      <a:pt x="12432" y="11815"/>
                    </a:cubicBezTo>
                    <a:cubicBezTo>
                      <a:pt x="12858" y="11865"/>
                      <a:pt x="13309" y="11815"/>
                      <a:pt x="13735" y="11965"/>
                    </a:cubicBezTo>
                    <a:cubicBezTo>
                      <a:pt x="13860" y="11990"/>
                      <a:pt x="13986" y="12015"/>
                      <a:pt x="14136" y="12040"/>
                    </a:cubicBezTo>
                    <a:cubicBezTo>
                      <a:pt x="14261" y="12065"/>
                      <a:pt x="14387" y="12065"/>
                      <a:pt x="14537" y="12090"/>
                    </a:cubicBezTo>
                    <a:cubicBezTo>
                      <a:pt x="14551" y="12089"/>
                      <a:pt x="14565" y="12088"/>
                      <a:pt x="14580" y="12088"/>
                    </a:cubicBezTo>
                    <a:cubicBezTo>
                      <a:pt x="14687" y="12088"/>
                      <a:pt x="14805" y="12125"/>
                      <a:pt x="14907" y="12125"/>
                    </a:cubicBezTo>
                    <a:cubicBezTo>
                      <a:pt x="15014" y="12125"/>
                      <a:pt x="15102" y="12084"/>
                      <a:pt x="15139" y="11915"/>
                    </a:cubicBezTo>
                    <a:cubicBezTo>
                      <a:pt x="15164" y="11915"/>
                      <a:pt x="15164" y="11915"/>
                      <a:pt x="15164" y="11940"/>
                    </a:cubicBezTo>
                    <a:cubicBezTo>
                      <a:pt x="15219" y="11949"/>
                      <a:pt x="15270" y="11955"/>
                      <a:pt x="15320" y="11955"/>
                    </a:cubicBezTo>
                    <a:cubicBezTo>
                      <a:pt x="15406" y="11955"/>
                      <a:pt x="15485" y="11937"/>
                      <a:pt x="15565" y="11890"/>
                    </a:cubicBezTo>
                    <a:cubicBezTo>
                      <a:pt x="15590" y="11890"/>
                      <a:pt x="15615" y="11865"/>
                      <a:pt x="15640" y="11840"/>
                    </a:cubicBezTo>
                    <a:cubicBezTo>
                      <a:pt x="15817" y="11938"/>
                      <a:pt x="15995" y="12006"/>
                      <a:pt x="16196" y="12006"/>
                    </a:cubicBezTo>
                    <a:cubicBezTo>
                      <a:pt x="16251" y="12006"/>
                      <a:pt x="16308" y="12001"/>
                      <a:pt x="16367" y="11990"/>
                    </a:cubicBezTo>
                    <a:lnTo>
                      <a:pt x="16517" y="11990"/>
                    </a:lnTo>
                    <a:cubicBezTo>
                      <a:pt x="16542" y="12040"/>
                      <a:pt x="16592" y="12090"/>
                      <a:pt x="16642" y="12140"/>
                    </a:cubicBezTo>
                    <a:cubicBezTo>
                      <a:pt x="17194" y="12391"/>
                      <a:pt x="17820" y="12191"/>
                      <a:pt x="18372" y="12391"/>
                    </a:cubicBezTo>
                    <a:cubicBezTo>
                      <a:pt x="18547" y="12391"/>
                      <a:pt x="18723" y="12391"/>
                      <a:pt x="18873" y="12366"/>
                    </a:cubicBezTo>
                    <a:cubicBezTo>
                      <a:pt x="19273" y="12301"/>
                      <a:pt x="19672" y="12288"/>
                      <a:pt x="20072" y="12288"/>
                    </a:cubicBezTo>
                    <a:cubicBezTo>
                      <a:pt x="20350" y="12288"/>
                      <a:pt x="20629" y="12294"/>
                      <a:pt x="20907" y="12294"/>
                    </a:cubicBezTo>
                    <a:cubicBezTo>
                      <a:pt x="21307" y="12294"/>
                      <a:pt x="21706" y="12281"/>
                      <a:pt x="22106" y="12216"/>
                    </a:cubicBezTo>
                    <a:cubicBezTo>
                      <a:pt x="22256" y="12216"/>
                      <a:pt x="22432" y="12241"/>
                      <a:pt x="22607" y="12241"/>
                    </a:cubicBezTo>
                    <a:cubicBezTo>
                      <a:pt x="23234" y="12090"/>
                      <a:pt x="23886" y="12115"/>
                      <a:pt x="24537" y="12015"/>
                    </a:cubicBezTo>
                    <a:cubicBezTo>
                      <a:pt x="24841" y="11950"/>
                      <a:pt x="25145" y="11885"/>
                      <a:pt x="25465" y="11885"/>
                    </a:cubicBezTo>
                    <a:cubicBezTo>
                      <a:pt x="25515" y="11885"/>
                      <a:pt x="25565" y="11886"/>
                      <a:pt x="25615" y="11890"/>
                    </a:cubicBezTo>
                    <a:cubicBezTo>
                      <a:pt x="25651" y="11891"/>
                      <a:pt x="25687" y="11892"/>
                      <a:pt x="25723" y="11892"/>
                    </a:cubicBezTo>
                    <a:cubicBezTo>
                      <a:pt x="26232" y="11892"/>
                      <a:pt x="26702" y="11733"/>
                      <a:pt x="27194" y="11639"/>
                    </a:cubicBezTo>
                    <a:cubicBezTo>
                      <a:pt x="27319" y="11614"/>
                      <a:pt x="27419" y="11564"/>
                      <a:pt x="27520" y="11489"/>
                    </a:cubicBezTo>
                    <a:lnTo>
                      <a:pt x="28046" y="11489"/>
                    </a:lnTo>
                    <a:cubicBezTo>
                      <a:pt x="28093" y="11490"/>
                      <a:pt x="28139" y="11491"/>
                      <a:pt x="28186" y="11491"/>
                    </a:cubicBezTo>
                    <a:cubicBezTo>
                      <a:pt x="28866" y="11491"/>
                      <a:pt x="29543" y="11324"/>
                      <a:pt x="30176" y="11113"/>
                    </a:cubicBezTo>
                    <a:cubicBezTo>
                      <a:pt x="30527" y="11013"/>
                      <a:pt x="30853" y="10887"/>
                      <a:pt x="31204" y="10837"/>
                    </a:cubicBezTo>
                    <a:cubicBezTo>
                      <a:pt x="31279" y="10812"/>
                      <a:pt x="31379" y="10762"/>
                      <a:pt x="31480" y="10737"/>
                    </a:cubicBezTo>
                    <a:cubicBezTo>
                      <a:pt x="32532" y="10386"/>
                      <a:pt x="33585" y="10010"/>
                      <a:pt x="34637" y="9634"/>
                    </a:cubicBezTo>
                    <a:cubicBezTo>
                      <a:pt x="35490" y="9358"/>
                      <a:pt x="36292" y="8957"/>
                      <a:pt x="37094" y="8607"/>
                    </a:cubicBezTo>
                    <a:cubicBezTo>
                      <a:pt x="37344" y="8481"/>
                      <a:pt x="37545" y="8306"/>
                      <a:pt x="37770" y="8155"/>
                    </a:cubicBezTo>
                    <a:cubicBezTo>
                      <a:pt x="37871" y="8105"/>
                      <a:pt x="37971" y="8030"/>
                      <a:pt x="38071" y="7955"/>
                    </a:cubicBezTo>
                    <a:cubicBezTo>
                      <a:pt x="38146" y="7905"/>
                      <a:pt x="38221" y="7855"/>
                      <a:pt x="38297" y="7805"/>
                    </a:cubicBezTo>
                    <a:cubicBezTo>
                      <a:pt x="38923" y="7529"/>
                      <a:pt x="39450" y="7128"/>
                      <a:pt x="39600" y="6401"/>
                    </a:cubicBezTo>
                    <a:cubicBezTo>
                      <a:pt x="39575" y="4998"/>
                      <a:pt x="39575" y="3594"/>
                      <a:pt x="39575" y="2190"/>
                    </a:cubicBezTo>
                    <a:cubicBezTo>
                      <a:pt x="39575" y="1990"/>
                      <a:pt x="39575" y="1789"/>
                      <a:pt x="39575" y="1589"/>
                    </a:cubicBezTo>
                    <a:cubicBezTo>
                      <a:pt x="39508" y="1593"/>
                      <a:pt x="39443" y="1595"/>
                      <a:pt x="39378" y="1595"/>
                    </a:cubicBezTo>
                    <a:cubicBezTo>
                      <a:pt x="39055" y="1595"/>
                      <a:pt x="38756" y="1543"/>
                      <a:pt x="38422" y="1439"/>
                    </a:cubicBezTo>
                    <a:cubicBezTo>
                      <a:pt x="37949" y="1281"/>
                      <a:pt x="37477" y="1184"/>
                      <a:pt x="36968" y="1184"/>
                    </a:cubicBezTo>
                    <a:cubicBezTo>
                      <a:pt x="36910" y="1184"/>
                      <a:pt x="36852" y="1185"/>
                      <a:pt x="36793" y="1188"/>
                    </a:cubicBezTo>
                    <a:lnTo>
                      <a:pt x="36392" y="1188"/>
                    </a:lnTo>
                    <a:cubicBezTo>
                      <a:pt x="36342" y="1194"/>
                      <a:pt x="36291" y="1197"/>
                      <a:pt x="36239" y="1197"/>
                    </a:cubicBezTo>
                    <a:cubicBezTo>
                      <a:pt x="36085" y="1197"/>
                      <a:pt x="35927" y="1175"/>
                      <a:pt x="35772" y="1175"/>
                    </a:cubicBezTo>
                    <a:cubicBezTo>
                      <a:pt x="35565" y="1175"/>
                      <a:pt x="35364" y="1213"/>
                      <a:pt x="35189" y="1388"/>
                    </a:cubicBezTo>
                    <a:cubicBezTo>
                      <a:pt x="35024" y="1315"/>
                      <a:pt x="34846" y="1216"/>
                      <a:pt x="34665" y="1216"/>
                    </a:cubicBezTo>
                    <a:cubicBezTo>
                      <a:pt x="34598" y="1216"/>
                      <a:pt x="34530" y="1229"/>
                      <a:pt x="34462" y="1263"/>
                    </a:cubicBezTo>
                    <a:cubicBezTo>
                      <a:pt x="34376" y="1306"/>
                      <a:pt x="34296" y="1323"/>
                      <a:pt x="34219" y="1323"/>
                    </a:cubicBezTo>
                    <a:cubicBezTo>
                      <a:pt x="34071" y="1323"/>
                      <a:pt x="33933" y="1262"/>
                      <a:pt x="33785" y="1213"/>
                    </a:cubicBezTo>
                    <a:lnTo>
                      <a:pt x="33785" y="1213"/>
                    </a:lnTo>
                    <a:cubicBezTo>
                      <a:pt x="33685" y="1338"/>
                      <a:pt x="33685" y="1464"/>
                      <a:pt x="33810" y="1589"/>
                    </a:cubicBezTo>
                    <a:cubicBezTo>
                      <a:pt x="33936" y="1865"/>
                      <a:pt x="33961" y="2140"/>
                      <a:pt x="33810" y="2391"/>
                    </a:cubicBezTo>
                    <a:cubicBezTo>
                      <a:pt x="33785" y="2566"/>
                      <a:pt x="33735" y="2692"/>
                      <a:pt x="33610" y="2792"/>
                    </a:cubicBezTo>
                    <a:cubicBezTo>
                      <a:pt x="33384" y="3168"/>
                      <a:pt x="33109" y="3494"/>
                      <a:pt x="32808" y="3794"/>
                    </a:cubicBezTo>
                    <a:lnTo>
                      <a:pt x="32808" y="3820"/>
                    </a:lnTo>
                    <a:cubicBezTo>
                      <a:pt x="32733" y="3845"/>
                      <a:pt x="32632" y="3870"/>
                      <a:pt x="32607" y="3945"/>
                    </a:cubicBezTo>
                    <a:cubicBezTo>
                      <a:pt x="32607" y="3945"/>
                      <a:pt x="32582" y="3920"/>
                      <a:pt x="32582" y="3920"/>
                    </a:cubicBezTo>
                    <a:cubicBezTo>
                      <a:pt x="32369" y="3883"/>
                      <a:pt x="32160" y="3873"/>
                      <a:pt x="31953" y="3873"/>
                    </a:cubicBezTo>
                    <a:cubicBezTo>
                      <a:pt x="31726" y="3873"/>
                      <a:pt x="31501" y="3885"/>
                      <a:pt x="31278" y="3885"/>
                    </a:cubicBezTo>
                    <a:cubicBezTo>
                      <a:pt x="31153" y="3885"/>
                      <a:pt x="31028" y="3881"/>
                      <a:pt x="30903" y="3870"/>
                    </a:cubicBezTo>
                    <a:cubicBezTo>
                      <a:pt x="30853" y="3920"/>
                      <a:pt x="30803" y="3945"/>
                      <a:pt x="30778" y="3970"/>
                    </a:cubicBezTo>
                    <a:cubicBezTo>
                      <a:pt x="30652" y="3569"/>
                      <a:pt x="30126" y="3569"/>
                      <a:pt x="29976" y="3193"/>
                    </a:cubicBezTo>
                    <a:cubicBezTo>
                      <a:pt x="29750" y="2992"/>
                      <a:pt x="29876" y="2591"/>
                      <a:pt x="29575" y="2391"/>
                    </a:cubicBezTo>
                    <a:cubicBezTo>
                      <a:pt x="29199" y="2667"/>
                      <a:pt x="28823" y="2867"/>
                      <a:pt x="28372" y="3043"/>
                    </a:cubicBezTo>
                    <a:cubicBezTo>
                      <a:pt x="27595" y="3318"/>
                      <a:pt x="26743" y="3519"/>
                      <a:pt x="26166" y="4195"/>
                    </a:cubicBezTo>
                    <a:cubicBezTo>
                      <a:pt x="25164" y="4797"/>
                      <a:pt x="24186" y="5399"/>
                      <a:pt x="23184" y="6000"/>
                    </a:cubicBezTo>
                    <a:cubicBezTo>
                      <a:pt x="23510" y="6576"/>
                      <a:pt x="24362" y="6501"/>
                      <a:pt x="24637" y="7153"/>
                    </a:cubicBezTo>
                    <a:cubicBezTo>
                      <a:pt x="24963" y="7378"/>
                      <a:pt x="24838" y="7980"/>
                      <a:pt x="25389" y="8030"/>
                    </a:cubicBezTo>
                    <a:cubicBezTo>
                      <a:pt x="25339" y="8080"/>
                      <a:pt x="25289" y="8130"/>
                      <a:pt x="25214" y="8180"/>
                    </a:cubicBezTo>
                    <a:cubicBezTo>
                      <a:pt x="24813" y="8757"/>
                      <a:pt x="24287" y="9258"/>
                      <a:pt x="24111" y="9985"/>
                    </a:cubicBezTo>
                    <a:cubicBezTo>
                      <a:pt x="24074" y="9948"/>
                      <a:pt x="24024" y="9925"/>
                      <a:pt x="23971" y="9925"/>
                    </a:cubicBezTo>
                    <a:cubicBezTo>
                      <a:pt x="23951" y="9925"/>
                      <a:pt x="23931" y="9928"/>
                      <a:pt x="23911" y="9935"/>
                    </a:cubicBezTo>
                    <a:cubicBezTo>
                      <a:pt x="23349" y="10303"/>
                      <a:pt x="22739" y="10316"/>
                      <a:pt x="22131" y="10316"/>
                    </a:cubicBezTo>
                    <a:cubicBezTo>
                      <a:pt x="22087" y="10316"/>
                      <a:pt x="22044" y="10316"/>
                      <a:pt x="22000" y="10316"/>
                    </a:cubicBezTo>
                    <a:cubicBezTo>
                      <a:pt x="21783" y="10316"/>
                      <a:pt x="21567" y="10317"/>
                      <a:pt x="21354" y="10336"/>
                    </a:cubicBezTo>
                    <a:cubicBezTo>
                      <a:pt x="21079" y="9985"/>
                      <a:pt x="20878" y="9609"/>
                      <a:pt x="20728" y="9208"/>
                    </a:cubicBezTo>
                    <a:cubicBezTo>
                      <a:pt x="20452" y="8406"/>
                      <a:pt x="20151" y="7579"/>
                      <a:pt x="20753" y="6777"/>
                    </a:cubicBezTo>
                    <a:cubicBezTo>
                      <a:pt x="20803" y="6677"/>
                      <a:pt x="20828" y="6602"/>
                      <a:pt x="20828" y="6501"/>
                    </a:cubicBezTo>
                    <a:cubicBezTo>
                      <a:pt x="20803" y="6476"/>
                      <a:pt x="20778" y="6426"/>
                      <a:pt x="20753" y="6376"/>
                    </a:cubicBezTo>
                    <a:cubicBezTo>
                      <a:pt x="19199" y="6201"/>
                      <a:pt x="17745" y="5749"/>
                      <a:pt x="16367" y="4998"/>
                    </a:cubicBezTo>
                    <a:cubicBezTo>
                      <a:pt x="14913" y="3995"/>
                      <a:pt x="13434" y="3018"/>
                      <a:pt x="11981" y="2015"/>
                    </a:cubicBezTo>
                    <a:cubicBezTo>
                      <a:pt x="11906" y="2015"/>
                      <a:pt x="11830" y="2040"/>
                      <a:pt x="11755" y="2040"/>
                    </a:cubicBezTo>
                    <a:cubicBezTo>
                      <a:pt x="11699" y="2074"/>
                      <a:pt x="11642" y="2088"/>
                      <a:pt x="11585" y="2088"/>
                    </a:cubicBezTo>
                    <a:cubicBezTo>
                      <a:pt x="11517" y="2088"/>
                      <a:pt x="11448" y="2068"/>
                      <a:pt x="11379" y="2040"/>
                    </a:cubicBezTo>
                    <a:lnTo>
                      <a:pt x="11329" y="2040"/>
                    </a:lnTo>
                    <a:cubicBezTo>
                      <a:pt x="11304" y="2015"/>
                      <a:pt x="11304" y="1990"/>
                      <a:pt x="11279" y="1965"/>
                    </a:cubicBezTo>
                    <a:cubicBezTo>
                      <a:pt x="10652" y="1589"/>
                      <a:pt x="10427" y="712"/>
                      <a:pt x="9575" y="586"/>
                    </a:cubicBezTo>
                    <a:cubicBezTo>
                      <a:pt x="8632" y="362"/>
                      <a:pt x="7689" y="178"/>
                      <a:pt x="6710" y="178"/>
                    </a:cubicBezTo>
                    <a:cubicBezTo>
                      <a:pt x="6596" y="178"/>
                      <a:pt x="6482" y="180"/>
                      <a:pt x="6367" y="185"/>
                    </a:cubicBezTo>
                    <a:cubicBezTo>
                      <a:pt x="6223" y="42"/>
                      <a:pt x="6060" y="0"/>
                      <a:pt x="58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99" name="Google Shape;899;p35"/>
              <p:cNvSpPr/>
              <p:nvPr/>
            </p:nvSpPr>
            <p:spPr>
              <a:xfrm>
                <a:off x="2429975" y="28133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00" name="Google Shape;900;p35"/>
              <p:cNvSpPr/>
              <p:nvPr/>
            </p:nvSpPr>
            <p:spPr>
              <a:xfrm>
                <a:off x="2003275" y="1453300"/>
                <a:ext cx="1013175" cy="353875"/>
              </a:xfrm>
              <a:custGeom>
                <a:avLst/>
                <a:gdLst/>
                <a:ahLst/>
                <a:cxnLst/>
                <a:rect l="l" t="t" r="r" b="b"/>
                <a:pathLst>
                  <a:path w="40527" h="14155" extrusionOk="0">
                    <a:moveTo>
                      <a:pt x="40297" y="1"/>
                    </a:moveTo>
                    <a:cubicBezTo>
                      <a:pt x="40182" y="1"/>
                      <a:pt x="40009" y="46"/>
                      <a:pt x="39750" y="115"/>
                    </a:cubicBezTo>
                    <a:cubicBezTo>
                      <a:pt x="39424" y="165"/>
                      <a:pt x="39098" y="165"/>
                      <a:pt x="38798" y="291"/>
                    </a:cubicBezTo>
                    <a:cubicBezTo>
                      <a:pt x="38697" y="316"/>
                      <a:pt x="38622" y="341"/>
                      <a:pt x="38522" y="366"/>
                    </a:cubicBezTo>
                    <a:cubicBezTo>
                      <a:pt x="37294" y="892"/>
                      <a:pt x="35991" y="1268"/>
                      <a:pt x="34662" y="1519"/>
                    </a:cubicBezTo>
                    <a:cubicBezTo>
                      <a:pt x="33685" y="1719"/>
                      <a:pt x="32682" y="1945"/>
                      <a:pt x="31680" y="2070"/>
                    </a:cubicBezTo>
                    <a:cubicBezTo>
                      <a:pt x="31580" y="2095"/>
                      <a:pt x="31479" y="2120"/>
                      <a:pt x="31379" y="2145"/>
                    </a:cubicBezTo>
                    <a:cubicBezTo>
                      <a:pt x="31028" y="2270"/>
                      <a:pt x="30652" y="2220"/>
                      <a:pt x="30276" y="2270"/>
                    </a:cubicBezTo>
                    <a:cubicBezTo>
                      <a:pt x="29023" y="2471"/>
                      <a:pt x="27770" y="2571"/>
                      <a:pt x="26492" y="2697"/>
                    </a:cubicBezTo>
                    <a:cubicBezTo>
                      <a:pt x="26070" y="2802"/>
                      <a:pt x="25642" y="2825"/>
                      <a:pt x="25212" y="2825"/>
                    </a:cubicBezTo>
                    <a:cubicBezTo>
                      <a:pt x="24872" y="2825"/>
                      <a:pt x="24531" y="2811"/>
                      <a:pt x="24189" y="2811"/>
                    </a:cubicBezTo>
                    <a:cubicBezTo>
                      <a:pt x="24038" y="2811"/>
                      <a:pt x="23886" y="2814"/>
                      <a:pt x="23735" y="2822"/>
                    </a:cubicBezTo>
                    <a:cubicBezTo>
                      <a:pt x="23585" y="2822"/>
                      <a:pt x="23434" y="2822"/>
                      <a:pt x="23284" y="2847"/>
                    </a:cubicBezTo>
                    <a:cubicBezTo>
                      <a:pt x="23133" y="2872"/>
                      <a:pt x="23008" y="2872"/>
                      <a:pt x="22858" y="2897"/>
                    </a:cubicBezTo>
                    <a:cubicBezTo>
                      <a:pt x="22783" y="2922"/>
                      <a:pt x="22682" y="2947"/>
                      <a:pt x="22607" y="2972"/>
                    </a:cubicBezTo>
                    <a:cubicBezTo>
                      <a:pt x="22549" y="2981"/>
                      <a:pt x="22490" y="2983"/>
                      <a:pt x="22432" y="2983"/>
                    </a:cubicBezTo>
                    <a:cubicBezTo>
                      <a:pt x="22315" y="2983"/>
                      <a:pt x="22198" y="2972"/>
                      <a:pt x="22081" y="2972"/>
                    </a:cubicBezTo>
                    <a:cubicBezTo>
                      <a:pt x="21981" y="2972"/>
                      <a:pt x="21880" y="2972"/>
                      <a:pt x="21780" y="2997"/>
                    </a:cubicBezTo>
                    <a:cubicBezTo>
                      <a:pt x="20812" y="3009"/>
                      <a:pt x="19844" y="3032"/>
                      <a:pt x="18879" y="3032"/>
                    </a:cubicBezTo>
                    <a:cubicBezTo>
                      <a:pt x="17794" y="3032"/>
                      <a:pt x="16714" y="3003"/>
                      <a:pt x="15640" y="2897"/>
                    </a:cubicBezTo>
                    <a:cubicBezTo>
                      <a:pt x="14086" y="2747"/>
                      <a:pt x="12532" y="2872"/>
                      <a:pt x="11003" y="2596"/>
                    </a:cubicBezTo>
                    <a:cubicBezTo>
                      <a:pt x="8221" y="2446"/>
                      <a:pt x="5464" y="2070"/>
                      <a:pt x="2732" y="1544"/>
                    </a:cubicBezTo>
                    <a:cubicBezTo>
                      <a:pt x="2194" y="1431"/>
                      <a:pt x="1655" y="1339"/>
                      <a:pt x="1080" y="1339"/>
                    </a:cubicBezTo>
                    <a:cubicBezTo>
                      <a:pt x="1013" y="1339"/>
                      <a:pt x="946" y="1341"/>
                      <a:pt x="878" y="1343"/>
                    </a:cubicBezTo>
                    <a:cubicBezTo>
                      <a:pt x="151" y="1393"/>
                      <a:pt x="0" y="1669"/>
                      <a:pt x="226" y="2296"/>
                    </a:cubicBezTo>
                    <a:cubicBezTo>
                      <a:pt x="251" y="3874"/>
                      <a:pt x="251" y="5453"/>
                      <a:pt x="251" y="7032"/>
                    </a:cubicBezTo>
                    <a:cubicBezTo>
                      <a:pt x="828" y="7659"/>
                      <a:pt x="1279" y="8361"/>
                      <a:pt x="1830" y="8987"/>
                    </a:cubicBezTo>
                    <a:cubicBezTo>
                      <a:pt x="3083" y="10347"/>
                      <a:pt x="4300" y="11850"/>
                      <a:pt x="6244" y="11850"/>
                    </a:cubicBezTo>
                    <a:cubicBezTo>
                      <a:pt x="6594" y="11850"/>
                      <a:pt x="6967" y="11801"/>
                      <a:pt x="7369" y="11694"/>
                    </a:cubicBezTo>
                    <a:cubicBezTo>
                      <a:pt x="7970" y="11544"/>
                      <a:pt x="8522" y="11343"/>
                      <a:pt x="9098" y="11118"/>
                    </a:cubicBezTo>
                    <a:cubicBezTo>
                      <a:pt x="9173" y="11093"/>
                      <a:pt x="9274" y="11068"/>
                      <a:pt x="9349" y="11017"/>
                    </a:cubicBezTo>
                    <a:cubicBezTo>
                      <a:pt x="9524" y="10942"/>
                      <a:pt x="9700" y="10892"/>
                      <a:pt x="9875" y="10842"/>
                    </a:cubicBezTo>
                    <a:cubicBezTo>
                      <a:pt x="11053" y="10266"/>
                      <a:pt x="12281" y="9789"/>
                      <a:pt x="13559" y="9489"/>
                    </a:cubicBezTo>
                    <a:cubicBezTo>
                      <a:pt x="13810" y="9413"/>
                      <a:pt x="14061" y="9338"/>
                      <a:pt x="14336" y="9313"/>
                    </a:cubicBezTo>
                    <a:cubicBezTo>
                      <a:pt x="14462" y="9313"/>
                      <a:pt x="14587" y="9288"/>
                      <a:pt x="14687" y="9288"/>
                    </a:cubicBezTo>
                    <a:cubicBezTo>
                      <a:pt x="14787" y="9263"/>
                      <a:pt x="14863" y="9238"/>
                      <a:pt x="14938" y="9238"/>
                    </a:cubicBezTo>
                    <a:cubicBezTo>
                      <a:pt x="14985" y="9222"/>
                      <a:pt x="15031" y="9216"/>
                      <a:pt x="15078" y="9216"/>
                    </a:cubicBezTo>
                    <a:cubicBezTo>
                      <a:pt x="15182" y="9216"/>
                      <a:pt x="15285" y="9246"/>
                      <a:pt x="15389" y="9263"/>
                    </a:cubicBezTo>
                    <a:cubicBezTo>
                      <a:pt x="15462" y="9273"/>
                      <a:pt x="15530" y="9279"/>
                      <a:pt x="15598" y="9279"/>
                    </a:cubicBezTo>
                    <a:cubicBezTo>
                      <a:pt x="15693" y="9279"/>
                      <a:pt x="15787" y="9267"/>
                      <a:pt x="15890" y="9238"/>
                    </a:cubicBezTo>
                    <a:cubicBezTo>
                      <a:pt x="16057" y="9177"/>
                      <a:pt x="16224" y="9144"/>
                      <a:pt x="16391" y="9144"/>
                    </a:cubicBezTo>
                    <a:cubicBezTo>
                      <a:pt x="16500" y="9144"/>
                      <a:pt x="16609" y="9158"/>
                      <a:pt x="16717" y="9188"/>
                    </a:cubicBezTo>
                    <a:cubicBezTo>
                      <a:pt x="16793" y="9238"/>
                      <a:pt x="16868" y="9263"/>
                      <a:pt x="16968" y="9263"/>
                    </a:cubicBezTo>
                    <a:cubicBezTo>
                      <a:pt x="17168" y="9338"/>
                      <a:pt x="17369" y="9413"/>
                      <a:pt x="17569" y="9514"/>
                    </a:cubicBezTo>
                    <a:cubicBezTo>
                      <a:pt x="18397" y="9890"/>
                      <a:pt x="19073" y="10466"/>
                      <a:pt x="19775" y="11017"/>
                    </a:cubicBezTo>
                    <a:cubicBezTo>
                      <a:pt x="20878" y="11920"/>
                      <a:pt x="21605" y="13248"/>
                      <a:pt x="22883" y="13925"/>
                    </a:cubicBezTo>
                    <a:cubicBezTo>
                      <a:pt x="23264" y="14079"/>
                      <a:pt x="23630" y="14154"/>
                      <a:pt x="23978" y="14154"/>
                    </a:cubicBezTo>
                    <a:cubicBezTo>
                      <a:pt x="24707" y="14154"/>
                      <a:pt x="25364" y="13825"/>
                      <a:pt x="25940" y="13198"/>
                    </a:cubicBezTo>
                    <a:cubicBezTo>
                      <a:pt x="26291" y="12847"/>
                      <a:pt x="26692" y="12546"/>
                      <a:pt x="27043" y="12195"/>
                    </a:cubicBezTo>
                    <a:cubicBezTo>
                      <a:pt x="27143" y="12095"/>
                      <a:pt x="27219" y="11995"/>
                      <a:pt x="27319" y="11895"/>
                    </a:cubicBezTo>
                    <a:cubicBezTo>
                      <a:pt x="27394" y="11794"/>
                      <a:pt x="27494" y="11694"/>
                      <a:pt x="27595" y="11619"/>
                    </a:cubicBezTo>
                    <a:cubicBezTo>
                      <a:pt x="27695" y="11544"/>
                      <a:pt x="27795" y="11469"/>
                      <a:pt x="27920" y="11418"/>
                    </a:cubicBezTo>
                    <a:cubicBezTo>
                      <a:pt x="28196" y="11243"/>
                      <a:pt x="28497" y="11042"/>
                      <a:pt x="28798" y="10892"/>
                    </a:cubicBezTo>
                    <a:cubicBezTo>
                      <a:pt x="28923" y="10842"/>
                      <a:pt x="29023" y="10792"/>
                      <a:pt x="29148" y="10767"/>
                    </a:cubicBezTo>
                    <a:cubicBezTo>
                      <a:pt x="29224" y="10742"/>
                      <a:pt x="29299" y="10717"/>
                      <a:pt x="29399" y="10717"/>
                    </a:cubicBezTo>
                    <a:cubicBezTo>
                      <a:pt x="29474" y="10692"/>
                      <a:pt x="29549" y="10692"/>
                      <a:pt x="29625" y="10667"/>
                    </a:cubicBezTo>
                    <a:cubicBezTo>
                      <a:pt x="29725" y="10641"/>
                      <a:pt x="29800" y="10641"/>
                      <a:pt x="29875" y="10616"/>
                    </a:cubicBezTo>
                    <a:cubicBezTo>
                      <a:pt x="30093" y="10571"/>
                      <a:pt x="30311" y="10540"/>
                      <a:pt x="30526" y="10540"/>
                    </a:cubicBezTo>
                    <a:cubicBezTo>
                      <a:pt x="30782" y="10540"/>
                      <a:pt x="31034" y="10583"/>
                      <a:pt x="31279" y="10692"/>
                    </a:cubicBezTo>
                    <a:cubicBezTo>
                      <a:pt x="32331" y="10967"/>
                      <a:pt x="33184" y="11619"/>
                      <a:pt x="34036" y="12271"/>
                    </a:cubicBezTo>
                    <a:cubicBezTo>
                      <a:pt x="34612" y="12596"/>
                      <a:pt x="35239" y="12822"/>
                      <a:pt x="35865" y="13047"/>
                    </a:cubicBezTo>
                    <a:cubicBezTo>
                      <a:pt x="35983" y="13077"/>
                      <a:pt x="36100" y="13089"/>
                      <a:pt x="36213" y="13089"/>
                    </a:cubicBezTo>
                    <a:cubicBezTo>
                      <a:pt x="36292" y="13089"/>
                      <a:pt x="36369" y="13083"/>
                      <a:pt x="36442" y="13073"/>
                    </a:cubicBezTo>
                    <a:cubicBezTo>
                      <a:pt x="36617" y="13022"/>
                      <a:pt x="36818" y="12947"/>
                      <a:pt x="36993" y="12897"/>
                    </a:cubicBezTo>
                    <a:cubicBezTo>
                      <a:pt x="37419" y="12747"/>
                      <a:pt x="37845" y="12596"/>
                      <a:pt x="38196" y="12271"/>
                    </a:cubicBezTo>
                    <a:cubicBezTo>
                      <a:pt x="38697" y="11870"/>
                      <a:pt x="39098" y="11368"/>
                      <a:pt x="39399" y="10817"/>
                    </a:cubicBezTo>
                    <a:cubicBezTo>
                      <a:pt x="39550" y="10491"/>
                      <a:pt x="39800" y="10240"/>
                      <a:pt x="39875" y="9890"/>
                    </a:cubicBezTo>
                    <a:cubicBezTo>
                      <a:pt x="40026" y="9814"/>
                      <a:pt x="39976" y="9589"/>
                      <a:pt x="40101" y="9514"/>
                    </a:cubicBezTo>
                    <a:cubicBezTo>
                      <a:pt x="40176" y="9438"/>
                      <a:pt x="40251" y="9363"/>
                      <a:pt x="40301" y="9288"/>
                    </a:cubicBezTo>
                    <a:cubicBezTo>
                      <a:pt x="40377" y="9238"/>
                      <a:pt x="40452" y="9163"/>
                      <a:pt x="40477" y="9037"/>
                    </a:cubicBezTo>
                    <a:cubicBezTo>
                      <a:pt x="40502" y="6230"/>
                      <a:pt x="40502" y="3448"/>
                      <a:pt x="40527" y="641"/>
                    </a:cubicBezTo>
                    <a:cubicBezTo>
                      <a:pt x="40527" y="165"/>
                      <a:pt x="40516" y="1"/>
                      <a:pt x="402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01" name="Google Shape;901;p35"/>
              <p:cNvSpPr/>
              <p:nvPr/>
            </p:nvSpPr>
            <p:spPr>
              <a:xfrm>
                <a:off x="2018300" y="2711175"/>
                <a:ext cx="990650" cy="164925"/>
              </a:xfrm>
              <a:custGeom>
                <a:avLst/>
                <a:gdLst/>
                <a:ahLst/>
                <a:cxnLst/>
                <a:rect l="l" t="t" r="r" b="b"/>
                <a:pathLst>
                  <a:path w="39626" h="6597" extrusionOk="0">
                    <a:moveTo>
                      <a:pt x="39126" y="0"/>
                    </a:moveTo>
                    <a:cubicBezTo>
                      <a:pt x="38724" y="0"/>
                      <a:pt x="38449" y="371"/>
                      <a:pt x="38096" y="527"/>
                    </a:cubicBezTo>
                    <a:cubicBezTo>
                      <a:pt x="37871" y="678"/>
                      <a:pt x="37645" y="828"/>
                      <a:pt x="37395" y="953"/>
                    </a:cubicBezTo>
                    <a:cubicBezTo>
                      <a:pt x="36392" y="1429"/>
                      <a:pt x="35415" y="1981"/>
                      <a:pt x="34337" y="2307"/>
                    </a:cubicBezTo>
                    <a:cubicBezTo>
                      <a:pt x="33660" y="2683"/>
                      <a:pt x="32883" y="2808"/>
                      <a:pt x="32157" y="3059"/>
                    </a:cubicBezTo>
                    <a:cubicBezTo>
                      <a:pt x="31655" y="3209"/>
                      <a:pt x="31204" y="3460"/>
                      <a:pt x="30678" y="3485"/>
                    </a:cubicBezTo>
                    <a:cubicBezTo>
                      <a:pt x="30427" y="3535"/>
                      <a:pt x="30202" y="3635"/>
                      <a:pt x="29951" y="3685"/>
                    </a:cubicBezTo>
                    <a:cubicBezTo>
                      <a:pt x="29074" y="3961"/>
                      <a:pt x="28172" y="4086"/>
                      <a:pt x="27269" y="4211"/>
                    </a:cubicBezTo>
                    <a:cubicBezTo>
                      <a:pt x="26718" y="4236"/>
                      <a:pt x="26192" y="4412"/>
                      <a:pt x="25640" y="4462"/>
                    </a:cubicBezTo>
                    <a:cubicBezTo>
                      <a:pt x="25540" y="4462"/>
                      <a:pt x="25465" y="4487"/>
                      <a:pt x="25364" y="4512"/>
                    </a:cubicBezTo>
                    <a:cubicBezTo>
                      <a:pt x="25236" y="4570"/>
                      <a:pt x="25102" y="4591"/>
                      <a:pt x="24968" y="4591"/>
                    </a:cubicBezTo>
                    <a:cubicBezTo>
                      <a:pt x="24814" y="4591"/>
                      <a:pt x="24660" y="4564"/>
                      <a:pt x="24512" y="4537"/>
                    </a:cubicBezTo>
                    <a:cubicBezTo>
                      <a:pt x="24412" y="4537"/>
                      <a:pt x="24312" y="4562"/>
                      <a:pt x="24212" y="4587"/>
                    </a:cubicBezTo>
                    <a:cubicBezTo>
                      <a:pt x="22723" y="4790"/>
                      <a:pt x="21234" y="4816"/>
                      <a:pt x="19745" y="4816"/>
                    </a:cubicBezTo>
                    <a:cubicBezTo>
                      <a:pt x="19204" y="4816"/>
                      <a:pt x="18663" y="4813"/>
                      <a:pt x="18121" y="4813"/>
                    </a:cubicBezTo>
                    <a:lnTo>
                      <a:pt x="17796" y="4813"/>
                    </a:lnTo>
                    <a:cubicBezTo>
                      <a:pt x="17539" y="4807"/>
                      <a:pt x="17280" y="4807"/>
                      <a:pt x="17021" y="4807"/>
                    </a:cubicBezTo>
                    <a:lnTo>
                      <a:pt x="17021" y="4807"/>
                    </a:lnTo>
                    <a:cubicBezTo>
                      <a:pt x="16243" y="4807"/>
                      <a:pt x="15458" y="4807"/>
                      <a:pt x="14688" y="4637"/>
                    </a:cubicBezTo>
                    <a:cubicBezTo>
                      <a:pt x="14525" y="4637"/>
                      <a:pt x="14362" y="4644"/>
                      <a:pt x="14196" y="4644"/>
                    </a:cubicBezTo>
                    <a:cubicBezTo>
                      <a:pt x="14030" y="4644"/>
                      <a:pt x="13861" y="4637"/>
                      <a:pt x="13685" y="4612"/>
                    </a:cubicBezTo>
                    <a:cubicBezTo>
                      <a:pt x="13660" y="4587"/>
                      <a:pt x="13610" y="4587"/>
                      <a:pt x="13560" y="4587"/>
                    </a:cubicBezTo>
                    <a:cubicBezTo>
                      <a:pt x="13510" y="4587"/>
                      <a:pt x="13485" y="4587"/>
                      <a:pt x="13435" y="4562"/>
                    </a:cubicBezTo>
                    <a:cubicBezTo>
                      <a:pt x="13384" y="4562"/>
                      <a:pt x="13334" y="4562"/>
                      <a:pt x="13309" y="4587"/>
                    </a:cubicBezTo>
                    <a:cubicBezTo>
                      <a:pt x="13134" y="4587"/>
                      <a:pt x="12983" y="4587"/>
                      <a:pt x="12833" y="4537"/>
                    </a:cubicBezTo>
                    <a:cubicBezTo>
                      <a:pt x="12733" y="4512"/>
                      <a:pt x="12658" y="4487"/>
                      <a:pt x="12582" y="4487"/>
                    </a:cubicBezTo>
                    <a:cubicBezTo>
                      <a:pt x="12232" y="4462"/>
                      <a:pt x="11881" y="4412"/>
                      <a:pt x="11530" y="4287"/>
                    </a:cubicBezTo>
                    <a:cubicBezTo>
                      <a:pt x="11104" y="4211"/>
                      <a:pt x="10678" y="4136"/>
                      <a:pt x="10252" y="4036"/>
                    </a:cubicBezTo>
                    <a:cubicBezTo>
                      <a:pt x="8171" y="3585"/>
                      <a:pt x="6116" y="3008"/>
                      <a:pt x="4111" y="2206"/>
                    </a:cubicBezTo>
                    <a:cubicBezTo>
                      <a:pt x="4011" y="2181"/>
                      <a:pt x="3936" y="2131"/>
                      <a:pt x="3836" y="2106"/>
                    </a:cubicBezTo>
                    <a:cubicBezTo>
                      <a:pt x="3710" y="2056"/>
                      <a:pt x="3610" y="2006"/>
                      <a:pt x="3485" y="1956"/>
                    </a:cubicBezTo>
                    <a:cubicBezTo>
                      <a:pt x="3209" y="1830"/>
                      <a:pt x="2933" y="1705"/>
                      <a:pt x="2708" y="1530"/>
                    </a:cubicBezTo>
                    <a:cubicBezTo>
                      <a:pt x="2432" y="1329"/>
                      <a:pt x="2131" y="1154"/>
                      <a:pt x="1881" y="928"/>
                    </a:cubicBezTo>
                    <a:cubicBezTo>
                      <a:pt x="1530" y="678"/>
                      <a:pt x="1104" y="552"/>
                      <a:pt x="778" y="226"/>
                    </a:cubicBezTo>
                    <a:cubicBezTo>
                      <a:pt x="628" y="151"/>
                      <a:pt x="477" y="51"/>
                      <a:pt x="302" y="26"/>
                    </a:cubicBezTo>
                    <a:cubicBezTo>
                      <a:pt x="277" y="1"/>
                      <a:pt x="227" y="1"/>
                      <a:pt x="176" y="1"/>
                    </a:cubicBezTo>
                    <a:cubicBezTo>
                      <a:pt x="151" y="26"/>
                      <a:pt x="101" y="51"/>
                      <a:pt x="76" y="76"/>
                    </a:cubicBezTo>
                    <a:cubicBezTo>
                      <a:pt x="76" y="477"/>
                      <a:pt x="101" y="878"/>
                      <a:pt x="51" y="1279"/>
                    </a:cubicBezTo>
                    <a:cubicBezTo>
                      <a:pt x="1" y="1805"/>
                      <a:pt x="227" y="2131"/>
                      <a:pt x="678" y="2357"/>
                    </a:cubicBezTo>
                    <a:cubicBezTo>
                      <a:pt x="1354" y="2733"/>
                      <a:pt x="1981" y="3109"/>
                      <a:pt x="2633" y="3510"/>
                    </a:cubicBezTo>
                    <a:cubicBezTo>
                      <a:pt x="2733" y="3560"/>
                      <a:pt x="2808" y="3635"/>
                      <a:pt x="2908" y="3660"/>
                    </a:cubicBezTo>
                    <a:cubicBezTo>
                      <a:pt x="2958" y="3660"/>
                      <a:pt x="3008" y="3660"/>
                      <a:pt x="3034" y="3710"/>
                    </a:cubicBezTo>
                    <a:cubicBezTo>
                      <a:pt x="3109" y="3760"/>
                      <a:pt x="3209" y="3810"/>
                      <a:pt x="3284" y="3835"/>
                    </a:cubicBezTo>
                    <a:lnTo>
                      <a:pt x="3284" y="3861"/>
                    </a:lnTo>
                    <a:cubicBezTo>
                      <a:pt x="3460" y="3911"/>
                      <a:pt x="3660" y="3961"/>
                      <a:pt x="3836" y="4011"/>
                    </a:cubicBezTo>
                    <a:cubicBezTo>
                      <a:pt x="5389" y="4612"/>
                      <a:pt x="6968" y="5139"/>
                      <a:pt x="8597" y="5515"/>
                    </a:cubicBezTo>
                    <a:cubicBezTo>
                      <a:pt x="11705" y="6216"/>
                      <a:pt x="14838" y="6567"/>
                      <a:pt x="17996" y="6592"/>
                    </a:cubicBezTo>
                    <a:cubicBezTo>
                      <a:pt x="18238" y="6595"/>
                      <a:pt x="18479" y="6597"/>
                      <a:pt x="18721" y="6597"/>
                    </a:cubicBezTo>
                    <a:cubicBezTo>
                      <a:pt x="22611" y="6597"/>
                      <a:pt x="26479" y="6214"/>
                      <a:pt x="30302" y="5364"/>
                    </a:cubicBezTo>
                    <a:cubicBezTo>
                      <a:pt x="33134" y="4738"/>
                      <a:pt x="35891" y="3886"/>
                      <a:pt x="38548" y="2708"/>
                    </a:cubicBezTo>
                    <a:cubicBezTo>
                      <a:pt x="39224" y="2382"/>
                      <a:pt x="39625" y="2006"/>
                      <a:pt x="39500" y="1179"/>
                    </a:cubicBezTo>
                    <a:cubicBezTo>
                      <a:pt x="39425" y="828"/>
                      <a:pt x="39500" y="452"/>
                      <a:pt x="39500" y="101"/>
                    </a:cubicBezTo>
                    <a:cubicBezTo>
                      <a:pt x="39362" y="30"/>
                      <a:pt x="39239" y="0"/>
                      <a:pt x="391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02" name="Google Shape;902;p35"/>
              <p:cNvSpPr/>
              <p:nvPr/>
            </p:nvSpPr>
            <p:spPr>
              <a:xfrm>
                <a:off x="2885475" y="1265625"/>
                <a:ext cx="1222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1468" extrusionOk="0">
                    <a:moveTo>
                      <a:pt x="1032" y="1"/>
                    </a:moveTo>
                    <a:cubicBezTo>
                      <a:pt x="708" y="1"/>
                      <a:pt x="480" y="189"/>
                      <a:pt x="327" y="554"/>
                    </a:cubicBezTo>
                    <a:cubicBezTo>
                      <a:pt x="226" y="780"/>
                      <a:pt x="101" y="980"/>
                      <a:pt x="1" y="1181"/>
                    </a:cubicBezTo>
                    <a:cubicBezTo>
                      <a:pt x="1" y="1403"/>
                      <a:pt x="71" y="1468"/>
                      <a:pt x="175" y="1468"/>
                    </a:cubicBezTo>
                    <a:cubicBezTo>
                      <a:pt x="247" y="1468"/>
                      <a:pt x="335" y="1437"/>
                      <a:pt x="427" y="1406"/>
                    </a:cubicBezTo>
                    <a:cubicBezTo>
                      <a:pt x="1881" y="1381"/>
                      <a:pt x="3284" y="1181"/>
                      <a:pt x="4888" y="705"/>
                    </a:cubicBezTo>
                    <a:cubicBezTo>
                      <a:pt x="4337" y="504"/>
                      <a:pt x="4036" y="429"/>
                      <a:pt x="3710" y="354"/>
                    </a:cubicBezTo>
                    <a:cubicBezTo>
                      <a:pt x="2933" y="153"/>
                      <a:pt x="2131" y="254"/>
                      <a:pt x="1354" y="53"/>
                    </a:cubicBezTo>
                    <a:cubicBezTo>
                      <a:pt x="1238" y="18"/>
                      <a:pt x="1130" y="1"/>
                      <a:pt x="10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03" name="Google Shape;903;p35"/>
              <p:cNvSpPr/>
              <p:nvPr/>
            </p:nvSpPr>
            <p:spPr>
              <a:xfrm>
                <a:off x="2870450" y="1295125"/>
                <a:ext cx="257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06" extrusionOk="0">
                    <a:moveTo>
                      <a:pt x="602" y="1"/>
                    </a:moveTo>
                    <a:cubicBezTo>
                      <a:pt x="517" y="18"/>
                      <a:pt x="421" y="103"/>
                      <a:pt x="322" y="103"/>
                    </a:cubicBezTo>
                    <a:cubicBezTo>
                      <a:pt x="274" y="103"/>
                      <a:pt x="225" y="83"/>
                      <a:pt x="176" y="26"/>
                    </a:cubicBezTo>
                    <a:cubicBezTo>
                      <a:pt x="25" y="101"/>
                      <a:pt x="25" y="252"/>
                      <a:pt x="0" y="377"/>
                    </a:cubicBezTo>
                    <a:cubicBezTo>
                      <a:pt x="167" y="377"/>
                      <a:pt x="340" y="405"/>
                      <a:pt x="508" y="405"/>
                    </a:cubicBezTo>
                    <a:cubicBezTo>
                      <a:pt x="692" y="405"/>
                      <a:pt x="870" y="371"/>
                      <a:pt x="1028" y="226"/>
                    </a:cubicBezTo>
                    <a:cubicBezTo>
                      <a:pt x="852" y="176"/>
                      <a:pt x="702" y="151"/>
                      <a:pt x="602" y="1"/>
                    </a:cubicBezTo>
                    <a:close/>
                  </a:path>
                </a:pathLst>
              </a:custGeom>
              <a:solidFill>
                <a:srgbClr val="7799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04" name="Google Shape;904;p35"/>
              <p:cNvSpPr/>
              <p:nvPr/>
            </p:nvSpPr>
            <p:spPr>
              <a:xfrm>
                <a:off x="2825950" y="1255025"/>
                <a:ext cx="50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27" extrusionOk="0">
                    <a:moveTo>
                      <a:pt x="201" y="1"/>
                    </a:moveTo>
                    <a:lnTo>
                      <a:pt x="201" y="1"/>
                    </a:lnTo>
                    <a:cubicBezTo>
                      <a:pt x="26" y="76"/>
                      <a:pt x="1" y="226"/>
                      <a:pt x="1" y="427"/>
                    </a:cubicBezTo>
                    <a:cubicBezTo>
                      <a:pt x="176" y="327"/>
                      <a:pt x="201" y="176"/>
                      <a:pt x="201" y="1"/>
                    </a:cubicBezTo>
                    <a:close/>
                  </a:path>
                </a:pathLst>
              </a:custGeom>
              <a:solidFill>
                <a:srgbClr val="69615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05" name="Google Shape;905;p35"/>
              <p:cNvSpPr/>
              <p:nvPr/>
            </p:nvSpPr>
            <p:spPr>
              <a:xfrm>
                <a:off x="2810925" y="571375"/>
                <a:ext cx="571450" cy="737925"/>
              </a:xfrm>
              <a:custGeom>
                <a:avLst/>
                <a:gdLst/>
                <a:ahLst/>
                <a:cxnLst/>
                <a:rect l="l" t="t" r="r" b="b"/>
                <a:pathLst>
                  <a:path w="22858" h="29517" extrusionOk="0">
                    <a:moveTo>
                      <a:pt x="22419" y="1"/>
                    </a:moveTo>
                    <a:cubicBezTo>
                      <a:pt x="22399" y="1"/>
                      <a:pt x="22378" y="2"/>
                      <a:pt x="22356" y="3"/>
                    </a:cubicBezTo>
                    <a:cubicBezTo>
                      <a:pt x="21504" y="79"/>
                      <a:pt x="20627" y="129"/>
                      <a:pt x="19775" y="179"/>
                    </a:cubicBezTo>
                    <a:cubicBezTo>
                      <a:pt x="18436" y="276"/>
                      <a:pt x="17144" y="681"/>
                      <a:pt x="15830" y="681"/>
                    </a:cubicBezTo>
                    <a:cubicBezTo>
                      <a:pt x="15792" y="681"/>
                      <a:pt x="15753" y="681"/>
                      <a:pt x="15715" y="680"/>
                    </a:cubicBezTo>
                    <a:cubicBezTo>
                      <a:pt x="15289" y="680"/>
                      <a:pt x="15113" y="881"/>
                      <a:pt x="14963" y="1206"/>
                    </a:cubicBezTo>
                    <a:cubicBezTo>
                      <a:pt x="14512" y="2059"/>
                      <a:pt x="14036" y="2911"/>
                      <a:pt x="13584" y="3763"/>
                    </a:cubicBezTo>
                    <a:cubicBezTo>
                      <a:pt x="12356" y="6069"/>
                      <a:pt x="11178" y="8399"/>
                      <a:pt x="9875" y="10630"/>
                    </a:cubicBezTo>
                    <a:cubicBezTo>
                      <a:pt x="8547" y="12886"/>
                      <a:pt x="7344" y="15166"/>
                      <a:pt x="6116" y="17472"/>
                    </a:cubicBezTo>
                    <a:cubicBezTo>
                      <a:pt x="5439" y="18775"/>
                      <a:pt x="4863" y="20129"/>
                      <a:pt x="4010" y="21332"/>
                    </a:cubicBezTo>
                    <a:cubicBezTo>
                      <a:pt x="3885" y="21432"/>
                      <a:pt x="3910" y="21633"/>
                      <a:pt x="3810" y="21733"/>
                    </a:cubicBezTo>
                    <a:cubicBezTo>
                      <a:pt x="3559" y="21958"/>
                      <a:pt x="3534" y="22284"/>
                      <a:pt x="3409" y="22535"/>
                    </a:cubicBezTo>
                    <a:cubicBezTo>
                      <a:pt x="3284" y="22635"/>
                      <a:pt x="3334" y="22836"/>
                      <a:pt x="3183" y="22911"/>
                    </a:cubicBezTo>
                    <a:lnTo>
                      <a:pt x="3183" y="22936"/>
                    </a:lnTo>
                    <a:cubicBezTo>
                      <a:pt x="3136" y="23007"/>
                      <a:pt x="3065" y="23056"/>
                      <a:pt x="3015" y="23147"/>
                    </a:cubicBezTo>
                    <a:lnTo>
                      <a:pt x="3015" y="23147"/>
                    </a:lnTo>
                    <a:cubicBezTo>
                      <a:pt x="2861" y="23251"/>
                      <a:pt x="2904" y="23441"/>
                      <a:pt x="2807" y="23537"/>
                    </a:cubicBezTo>
                    <a:cubicBezTo>
                      <a:pt x="2231" y="24866"/>
                      <a:pt x="1680" y="26194"/>
                      <a:pt x="802" y="27347"/>
                    </a:cubicBezTo>
                    <a:cubicBezTo>
                      <a:pt x="681" y="27444"/>
                      <a:pt x="701" y="27635"/>
                      <a:pt x="611" y="27761"/>
                    </a:cubicBezTo>
                    <a:lnTo>
                      <a:pt x="611" y="27761"/>
                    </a:lnTo>
                    <a:cubicBezTo>
                      <a:pt x="152" y="28137"/>
                      <a:pt x="199" y="28706"/>
                      <a:pt x="0" y="29176"/>
                    </a:cubicBezTo>
                    <a:cubicBezTo>
                      <a:pt x="35" y="29436"/>
                      <a:pt x="177" y="29517"/>
                      <a:pt x="353" y="29517"/>
                    </a:cubicBezTo>
                    <a:cubicBezTo>
                      <a:pt x="432" y="29517"/>
                      <a:pt x="517" y="29500"/>
                      <a:pt x="602" y="29477"/>
                    </a:cubicBezTo>
                    <a:cubicBezTo>
                      <a:pt x="1203" y="29327"/>
                      <a:pt x="1805" y="29377"/>
                      <a:pt x="2381" y="29327"/>
                    </a:cubicBezTo>
                    <a:cubicBezTo>
                      <a:pt x="2507" y="29252"/>
                      <a:pt x="2507" y="29101"/>
                      <a:pt x="2557" y="28976"/>
                    </a:cubicBezTo>
                    <a:cubicBezTo>
                      <a:pt x="2757" y="28400"/>
                      <a:pt x="2983" y="27823"/>
                      <a:pt x="3334" y="27322"/>
                    </a:cubicBezTo>
                    <a:cubicBezTo>
                      <a:pt x="4086" y="25593"/>
                      <a:pt x="5088" y="23988"/>
                      <a:pt x="5890" y="22284"/>
                    </a:cubicBezTo>
                    <a:cubicBezTo>
                      <a:pt x="6692" y="20605"/>
                      <a:pt x="7770" y="19076"/>
                      <a:pt x="8421" y="17322"/>
                    </a:cubicBezTo>
                    <a:cubicBezTo>
                      <a:pt x="8848" y="16720"/>
                      <a:pt x="9223" y="16069"/>
                      <a:pt x="9424" y="15317"/>
                    </a:cubicBezTo>
                    <a:cubicBezTo>
                      <a:pt x="10051" y="14715"/>
                      <a:pt x="10351" y="13913"/>
                      <a:pt x="10627" y="13111"/>
                    </a:cubicBezTo>
                    <a:cubicBezTo>
                      <a:pt x="10853" y="12911"/>
                      <a:pt x="10953" y="12610"/>
                      <a:pt x="11053" y="12309"/>
                    </a:cubicBezTo>
                    <a:cubicBezTo>
                      <a:pt x="11178" y="12234"/>
                      <a:pt x="11229" y="12109"/>
                      <a:pt x="11229" y="11983"/>
                    </a:cubicBezTo>
                    <a:cubicBezTo>
                      <a:pt x="11429" y="11783"/>
                      <a:pt x="11604" y="11607"/>
                      <a:pt x="11604" y="11307"/>
                    </a:cubicBezTo>
                    <a:cubicBezTo>
                      <a:pt x="11830" y="10906"/>
                      <a:pt x="12106" y="10555"/>
                      <a:pt x="12206" y="10104"/>
                    </a:cubicBezTo>
                    <a:cubicBezTo>
                      <a:pt x="12356" y="10003"/>
                      <a:pt x="12432" y="9878"/>
                      <a:pt x="12432" y="9728"/>
                    </a:cubicBezTo>
                    <a:cubicBezTo>
                      <a:pt x="12582" y="9628"/>
                      <a:pt x="12632" y="9477"/>
                      <a:pt x="12632" y="9302"/>
                    </a:cubicBezTo>
                    <a:cubicBezTo>
                      <a:pt x="12782" y="9227"/>
                      <a:pt x="12833" y="9076"/>
                      <a:pt x="12858" y="8926"/>
                    </a:cubicBezTo>
                    <a:cubicBezTo>
                      <a:pt x="13334" y="7998"/>
                      <a:pt x="14010" y="7196"/>
                      <a:pt x="14236" y="6169"/>
                    </a:cubicBezTo>
                    <a:cubicBezTo>
                      <a:pt x="14812" y="5517"/>
                      <a:pt x="15213" y="4740"/>
                      <a:pt x="15439" y="3888"/>
                    </a:cubicBezTo>
                    <a:cubicBezTo>
                      <a:pt x="15514" y="3813"/>
                      <a:pt x="15615" y="3763"/>
                      <a:pt x="15640" y="3663"/>
                    </a:cubicBezTo>
                    <a:cubicBezTo>
                      <a:pt x="15965" y="2610"/>
                      <a:pt x="16692" y="2485"/>
                      <a:pt x="17695" y="2460"/>
                    </a:cubicBezTo>
                    <a:cubicBezTo>
                      <a:pt x="19148" y="2434"/>
                      <a:pt x="20602" y="2259"/>
                      <a:pt x="22056" y="2234"/>
                    </a:cubicBezTo>
                    <a:cubicBezTo>
                      <a:pt x="22256" y="2234"/>
                      <a:pt x="22457" y="2234"/>
                      <a:pt x="22632" y="2109"/>
                    </a:cubicBezTo>
                    <a:cubicBezTo>
                      <a:pt x="22858" y="2033"/>
                      <a:pt x="22833" y="1883"/>
                      <a:pt x="22757" y="1708"/>
                    </a:cubicBezTo>
                    <a:cubicBezTo>
                      <a:pt x="22782" y="1257"/>
                      <a:pt x="22808" y="830"/>
                      <a:pt x="22808" y="404"/>
                    </a:cubicBezTo>
                    <a:cubicBezTo>
                      <a:pt x="22808" y="149"/>
                      <a:pt x="22678" y="1"/>
                      <a:pt x="224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06" name="Google Shape;906;p35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07" name="Google Shape;907;p35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08" name="Google Shape;908;p35"/>
              <p:cNvSpPr/>
              <p:nvPr/>
            </p:nvSpPr>
            <p:spPr>
              <a:xfrm>
                <a:off x="2094125" y="2141625"/>
                <a:ext cx="33225" cy="27100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1084" extrusionOk="0">
                    <a:moveTo>
                      <a:pt x="652" y="1"/>
                    </a:moveTo>
                    <a:cubicBezTo>
                      <a:pt x="376" y="1"/>
                      <a:pt x="126" y="101"/>
                      <a:pt x="51" y="427"/>
                    </a:cubicBezTo>
                    <a:cubicBezTo>
                      <a:pt x="1" y="652"/>
                      <a:pt x="402" y="1028"/>
                      <a:pt x="777" y="1078"/>
                    </a:cubicBezTo>
                    <a:cubicBezTo>
                      <a:pt x="806" y="1082"/>
                      <a:pt x="832" y="1084"/>
                      <a:pt x="856" y="1084"/>
                    </a:cubicBezTo>
                    <a:cubicBezTo>
                      <a:pt x="1158" y="1084"/>
                      <a:pt x="1186" y="811"/>
                      <a:pt x="1279" y="602"/>
                    </a:cubicBezTo>
                    <a:cubicBezTo>
                      <a:pt x="1329" y="302"/>
                      <a:pt x="1003" y="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09" name="Google Shape;909;p35"/>
              <p:cNvSpPr/>
              <p:nvPr/>
            </p:nvSpPr>
            <p:spPr>
              <a:xfrm>
                <a:off x="2550300" y="2191750"/>
                <a:ext cx="288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980" extrusionOk="0">
                    <a:moveTo>
                      <a:pt x="501" y="1"/>
                    </a:moveTo>
                    <a:cubicBezTo>
                      <a:pt x="250" y="1"/>
                      <a:pt x="24" y="76"/>
                      <a:pt x="24" y="377"/>
                    </a:cubicBezTo>
                    <a:cubicBezTo>
                      <a:pt x="0" y="643"/>
                      <a:pt x="327" y="980"/>
                      <a:pt x="620" y="980"/>
                    </a:cubicBezTo>
                    <a:cubicBezTo>
                      <a:pt x="630" y="980"/>
                      <a:pt x="641" y="979"/>
                      <a:pt x="651" y="978"/>
                    </a:cubicBezTo>
                    <a:cubicBezTo>
                      <a:pt x="1002" y="978"/>
                      <a:pt x="1052" y="703"/>
                      <a:pt x="1152" y="452"/>
                    </a:cubicBezTo>
                    <a:cubicBezTo>
                      <a:pt x="1077" y="76"/>
                      <a:pt x="801" y="1"/>
                      <a:pt x="5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0" name="Google Shape;910;p35"/>
              <p:cNvSpPr/>
              <p:nvPr/>
            </p:nvSpPr>
            <p:spPr>
              <a:xfrm>
                <a:off x="2319075" y="2422775"/>
                <a:ext cx="363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237" extrusionOk="0">
                    <a:moveTo>
                      <a:pt x="790" y="0"/>
                    </a:moveTo>
                    <a:cubicBezTo>
                      <a:pt x="534" y="0"/>
                      <a:pt x="371" y="343"/>
                      <a:pt x="125" y="384"/>
                    </a:cubicBezTo>
                    <a:cubicBezTo>
                      <a:pt x="25" y="409"/>
                      <a:pt x="0" y="434"/>
                      <a:pt x="25" y="509"/>
                    </a:cubicBezTo>
                    <a:cubicBezTo>
                      <a:pt x="176" y="584"/>
                      <a:pt x="301" y="685"/>
                      <a:pt x="426" y="785"/>
                    </a:cubicBezTo>
                    <a:cubicBezTo>
                      <a:pt x="677" y="935"/>
                      <a:pt x="902" y="1161"/>
                      <a:pt x="1228" y="1236"/>
                    </a:cubicBezTo>
                    <a:cubicBezTo>
                      <a:pt x="1153" y="835"/>
                      <a:pt x="1454" y="334"/>
                      <a:pt x="978" y="58"/>
                    </a:cubicBezTo>
                    <a:cubicBezTo>
                      <a:pt x="909" y="17"/>
                      <a:pt x="847" y="0"/>
                      <a:pt x="7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1" name="Google Shape;911;p35"/>
              <p:cNvSpPr/>
              <p:nvPr/>
            </p:nvSpPr>
            <p:spPr>
              <a:xfrm>
                <a:off x="2120450" y="2072075"/>
                <a:ext cx="274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948" extrusionOk="0">
                    <a:moveTo>
                      <a:pt x="451" y="1"/>
                    </a:moveTo>
                    <a:cubicBezTo>
                      <a:pt x="226" y="1"/>
                      <a:pt x="0" y="26"/>
                      <a:pt x="0" y="276"/>
                    </a:cubicBezTo>
                    <a:cubicBezTo>
                      <a:pt x="0" y="652"/>
                      <a:pt x="276" y="878"/>
                      <a:pt x="602" y="928"/>
                    </a:cubicBezTo>
                    <a:cubicBezTo>
                      <a:pt x="646" y="941"/>
                      <a:pt x="690" y="948"/>
                      <a:pt x="732" y="948"/>
                    </a:cubicBezTo>
                    <a:cubicBezTo>
                      <a:pt x="932" y="948"/>
                      <a:pt x="1099" y="809"/>
                      <a:pt x="1078" y="602"/>
                    </a:cubicBezTo>
                    <a:cubicBezTo>
                      <a:pt x="1053" y="226"/>
                      <a:pt x="777" y="51"/>
                      <a:pt x="4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2" name="Google Shape;912;p35"/>
              <p:cNvSpPr/>
              <p:nvPr/>
            </p:nvSpPr>
            <p:spPr>
              <a:xfrm>
                <a:off x="2164300" y="2137250"/>
                <a:ext cx="301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964" extrusionOk="0">
                    <a:moveTo>
                      <a:pt x="326" y="0"/>
                    </a:moveTo>
                    <a:cubicBezTo>
                      <a:pt x="126" y="25"/>
                      <a:pt x="1" y="126"/>
                      <a:pt x="51" y="326"/>
                    </a:cubicBezTo>
                    <a:cubicBezTo>
                      <a:pt x="126" y="752"/>
                      <a:pt x="502" y="852"/>
                      <a:pt x="853" y="953"/>
                    </a:cubicBezTo>
                    <a:cubicBezTo>
                      <a:pt x="883" y="960"/>
                      <a:pt x="911" y="964"/>
                      <a:pt x="937" y="964"/>
                    </a:cubicBezTo>
                    <a:cubicBezTo>
                      <a:pt x="1088" y="964"/>
                      <a:pt x="1179" y="848"/>
                      <a:pt x="1179" y="677"/>
                    </a:cubicBezTo>
                    <a:cubicBezTo>
                      <a:pt x="1204" y="376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3" name="Google Shape;913;p35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4" name="Google Shape;914;p35"/>
              <p:cNvSpPr/>
              <p:nvPr/>
            </p:nvSpPr>
            <p:spPr>
              <a:xfrm>
                <a:off x="2637350" y="2177900"/>
                <a:ext cx="226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904" h="942" extrusionOk="0">
                    <a:moveTo>
                      <a:pt x="351" y="0"/>
                    </a:moveTo>
                    <a:cubicBezTo>
                      <a:pt x="169" y="0"/>
                      <a:pt x="1" y="123"/>
                      <a:pt x="1" y="329"/>
                    </a:cubicBezTo>
                    <a:cubicBezTo>
                      <a:pt x="1" y="655"/>
                      <a:pt x="252" y="856"/>
                      <a:pt x="552" y="931"/>
                    </a:cubicBezTo>
                    <a:cubicBezTo>
                      <a:pt x="582" y="938"/>
                      <a:pt x="609" y="942"/>
                      <a:pt x="635" y="942"/>
                    </a:cubicBezTo>
                    <a:cubicBezTo>
                      <a:pt x="781" y="942"/>
                      <a:pt x="861" y="822"/>
                      <a:pt x="903" y="630"/>
                    </a:cubicBezTo>
                    <a:cubicBezTo>
                      <a:pt x="828" y="354"/>
                      <a:pt x="778" y="54"/>
                      <a:pt x="402" y="3"/>
                    </a:cubicBezTo>
                    <a:cubicBezTo>
                      <a:pt x="385" y="1"/>
                      <a:pt x="368" y="0"/>
                      <a:pt x="35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5" name="Google Shape;915;p35"/>
              <p:cNvSpPr/>
              <p:nvPr/>
            </p:nvSpPr>
            <p:spPr>
              <a:xfrm>
                <a:off x="2610425" y="2103975"/>
                <a:ext cx="20075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881" extrusionOk="0">
                    <a:moveTo>
                      <a:pt x="173" y="1"/>
                    </a:moveTo>
                    <a:cubicBezTo>
                      <a:pt x="47" y="1"/>
                      <a:pt x="24" y="162"/>
                      <a:pt x="0" y="279"/>
                    </a:cubicBezTo>
                    <a:cubicBezTo>
                      <a:pt x="0" y="605"/>
                      <a:pt x="126" y="830"/>
                      <a:pt x="476" y="880"/>
                    </a:cubicBezTo>
                    <a:cubicBezTo>
                      <a:pt x="677" y="855"/>
                      <a:pt x="802" y="755"/>
                      <a:pt x="752" y="579"/>
                    </a:cubicBezTo>
                    <a:cubicBezTo>
                      <a:pt x="702" y="254"/>
                      <a:pt x="527" y="53"/>
                      <a:pt x="201" y="3"/>
                    </a:cubicBezTo>
                    <a:cubicBezTo>
                      <a:pt x="191" y="1"/>
                      <a:pt x="182" y="1"/>
                      <a:pt x="1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6" name="Google Shape;916;p35"/>
              <p:cNvSpPr/>
              <p:nvPr/>
            </p:nvSpPr>
            <p:spPr>
              <a:xfrm>
                <a:off x="2534600" y="2679225"/>
                <a:ext cx="567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26" extrusionOk="0">
                    <a:moveTo>
                      <a:pt x="226" y="1"/>
                    </a:moveTo>
                    <a:cubicBezTo>
                      <a:pt x="151" y="26"/>
                      <a:pt x="76" y="76"/>
                      <a:pt x="1" y="126"/>
                    </a:cubicBezTo>
                    <a:cubicBezTo>
                      <a:pt x="126" y="126"/>
                      <a:pt x="176" y="76"/>
                      <a:pt x="226" y="1"/>
                    </a:cubicBez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7" name="Google Shape;917;p35"/>
              <p:cNvSpPr/>
              <p:nvPr/>
            </p:nvSpPr>
            <p:spPr>
              <a:xfrm>
                <a:off x="2966950" y="1461475"/>
                <a:ext cx="8775" cy="475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190" extrusionOk="0">
                    <a:moveTo>
                      <a:pt x="192" y="0"/>
                    </a:moveTo>
                    <a:cubicBezTo>
                      <a:pt x="179" y="0"/>
                      <a:pt x="164" y="4"/>
                      <a:pt x="150" y="14"/>
                    </a:cubicBezTo>
                    <a:cubicBezTo>
                      <a:pt x="0" y="89"/>
                      <a:pt x="150" y="139"/>
                      <a:pt x="201" y="189"/>
                    </a:cubicBezTo>
                    <a:cubicBezTo>
                      <a:pt x="251" y="189"/>
                      <a:pt x="301" y="189"/>
                      <a:pt x="351" y="139"/>
                    </a:cubicBezTo>
                    <a:cubicBezTo>
                      <a:pt x="310" y="78"/>
                      <a:pt x="253" y="0"/>
                      <a:pt x="192" y="0"/>
                    </a:cubicBezTo>
                    <a:close/>
                  </a:path>
                </a:pathLst>
              </a:custGeom>
              <a:solidFill>
                <a:srgbClr val="5B5D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8" name="Google Shape;918;p35"/>
              <p:cNvSpPr/>
              <p:nvPr/>
            </p:nvSpPr>
            <p:spPr>
              <a:xfrm>
                <a:off x="2614175" y="1385350"/>
                <a:ext cx="45775" cy="420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82" extrusionOk="0">
                    <a:moveTo>
                      <a:pt x="782" y="0"/>
                    </a:moveTo>
                    <a:cubicBezTo>
                      <a:pt x="772" y="0"/>
                      <a:pt x="762" y="0"/>
                      <a:pt x="753" y="1"/>
                    </a:cubicBezTo>
                    <a:cubicBezTo>
                      <a:pt x="276" y="51"/>
                      <a:pt x="1" y="352"/>
                      <a:pt x="26" y="778"/>
                    </a:cubicBezTo>
                    <a:cubicBezTo>
                      <a:pt x="75" y="1170"/>
                      <a:pt x="578" y="1681"/>
                      <a:pt x="929" y="1681"/>
                    </a:cubicBezTo>
                    <a:cubicBezTo>
                      <a:pt x="937" y="1681"/>
                      <a:pt x="945" y="1681"/>
                      <a:pt x="953" y="1680"/>
                    </a:cubicBezTo>
                    <a:cubicBezTo>
                      <a:pt x="1254" y="1655"/>
                      <a:pt x="1830" y="1104"/>
                      <a:pt x="1830" y="853"/>
                    </a:cubicBezTo>
                    <a:cubicBezTo>
                      <a:pt x="1806" y="486"/>
                      <a:pt x="1185" y="0"/>
                      <a:pt x="7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9" name="Google Shape;919;p35"/>
              <p:cNvSpPr/>
              <p:nvPr/>
            </p:nvSpPr>
            <p:spPr>
              <a:xfrm>
                <a:off x="2665550" y="1415400"/>
                <a:ext cx="4577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08" extrusionOk="0">
                    <a:moveTo>
                      <a:pt x="769" y="1"/>
                    </a:moveTo>
                    <a:cubicBezTo>
                      <a:pt x="381" y="1"/>
                      <a:pt x="26" y="416"/>
                      <a:pt x="26" y="854"/>
                    </a:cubicBezTo>
                    <a:cubicBezTo>
                      <a:pt x="1" y="1230"/>
                      <a:pt x="502" y="1606"/>
                      <a:pt x="1028" y="1606"/>
                    </a:cubicBezTo>
                    <a:cubicBezTo>
                      <a:pt x="1051" y="1607"/>
                      <a:pt x="1074" y="1608"/>
                      <a:pt x="1095" y="1608"/>
                    </a:cubicBezTo>
                    <a:cubicBezTo>
                      <a:pt x="1507" y="1608"/>
                      <a:pt x="1758" y="1387"/>
                      <a:pt x="1805" y="1030"/>
                    </a:cubicBezTo>
                    <a:cubicBezTo>
                      <a:pt x="1830" y="603"/>
                      <a:pt x="1229" y="2"/>
                      <a:pt x="803" y="2"/>
                    </a:cubicBezTo>
                    <a:cubicBezTo>
                      <a:pt x="792" y="1"/>
                      <a:pt x="780" y="1"/>
                      <a:pt x="7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0" name="Google Shape;920;p35"/>
              <p:cNvSpPr/>
              <p:nvPr/>
            </p:nvSpPr>
            <p:spPr>
              <a:xfrm>
                <a:off x="2752025" y="1421050"/>
                <a:ext cx="3887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330" extrusionOk="0">
                    <a:moveTo>
                      <a:pt x="641" y="0"/>
                    </a:moveTo>
                    <a:cubicBezTo>
                      <a:pt x="348" y="0"/>
                      <a:pt x="0" y="289"/>
                      <a:pt x="0" y="578"/>
                    </a:cubicBezTo>
                    <a:cubicBezTo>
                      <a:pt x="26" y="829"/>
                      <a:pt x="502" y="1330"/>
                      <a:pt x="828" y="1330"/>
                    </a:cubicBezTo>
                    <a:cubicBezTo>
                      <a:pt x="1153" y="1330"/>
                      <a:pt x="1479" y="1205"/>
                      <a:pt x="1529" y="804"/>
                    </a:cubicBezTo>
                    <a:cubicBezTo>
                      <a:pt x="1554" y="428"/>
                      <a:pt x="1128" y="27"/>
                      <a:pt x="677" y="2"/>
                    </a:cubicBezTo>
                    <a:cubicBezTo>
                      <a:pt x="665" y="1"/>
                      <a:pt x="653" y="0"/>
                      <a:pt x="64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1" name="Google Shape;921;p35"/>
              <p:cNvSpPr/>
              <p:nvPr/>
            </p:nvSpPr>
            <p:spPr>
              <a:xfrm>
                <a:off x="2414925" y="1389125"/>
                <a:ext cx="257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71" extrusionOk="0">
                    <a:moveTo>
                      <a:pt x="702" y="0"/>
                    </a:moveTo>
                    <a:cubicBezTo>
                      <a:pt x="452" y="376"/>
                      <a:pt x="452" y="802"/>
                      <a:pt x="151" y="1103"/>
                    </a:cubicBezTo>
                    <a:cubicBezTo>
                      <a:pt x="1" y="1279"/>
                      <a:pt x="151" y="1404"/>
                      <a:pt x="301" y="1479"/>
                    </a:cubicBezTo>
                    <a:cubicBezTo>
                      <a:pt x="398" y="1527"/>
                      <a:pt x="489" y="1570"/>
                      <a:pt x="572" y="1570"/>
                    </a:cubicBezTo>
                    <a:cubicBezTo>
                      <a:pt x="660" y="1570"/>
                      <a:pt x="738" y="1521"/>
                      <a:pt x="803" y="1379"/>
                    </a:cubicBezTo>
                    <a:cubicBezTo>
                      <a:pt x="1003" y="928"/>
                      <a:pt x="1028" y="477"/>
                      <a:pt x="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2" name="Google Shape;922;p35"/>
              <p:cNvSpPr/>
              <p:nvPr/>
            </p:nvSpPr>
            <p:spPr>
              <a:xfrm>
                <a:off x="2446875" y="1400825"/>
                <a:ext cx="16950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711" extrusionOk="0">
                    <a:moveTo>
                      <a:pt x="222" y="0"/>
                    </a:moveTo>
                    <a:cubicBezTo>
                      <a:pt x="119" y="0"/>
                      <a:pt x="21" y="45"/>
                      <a:pt x="1" y="184"/>
                    </a:cubicBezTo>
                    <a:cubicBezTo>
                      <a:pt x="1" y="410"/>
                      <a:pt x="76" y="610"/>
                      <a:pt x="327" y="710"/>
                    </a:cubicBezTo>
                    <a:cubicBezTo>
                      <a:pt x="527" y="685"/>
                      <a:pt x="653" y="585"/>
                      <a:pt x="653" y="410"/>
                    </a:cubicBezTo>
                    <a:cubicBezTo>
                      <a:pt x="678" y="184"/>
                      <a:pt x="527" y="59"/>
                      <a:pt x="302" y="9"/>
                    </a:cubicBezTo>
                    <a:cubicBezTo>
                      <a:pt x="276" y="3"/>
                      <a:pt x="249" y="0"/>
                      <a:pt x="2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3" name="Google Shape;923;p35"/>
              <p:cNvSpPr/>
              <p:nvPr/>
            </p:nvSpPr>
            <p:spPr>
              <a:xfrm>
                <a:off x="2518950" y="2672975"/>
                <a:ext cx="132850" cy="115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4619" extrusionOk="0">
                    <a:moveTo>
                      <a:pt x="3008" y="877"/>
                    </a:moveTo>
                    <a:cubicBezTo>
                      <a:pt x="3083" y="902"/>
                      <a:pt x="3158" y="927"/>
                      <a:pt x="3258" y="927"/>
                    </a:cubicBezTo>
                    <a:cubicBezTo>
                      <a:pt x="3217" y="989"/>
                      <a:pt x="3176" y="1034"/>
                      <a:pt x="3093" y="1034"/>
                    </a:cubicBezTo>
                    <a:cubicBezTo>
                      <a:pt x="3075" y="1034"/>
                      <a:pt x="3055" y="1032"/>
                      <a:pt x="3033" y="1028"/>
                    </a:cubicBezTo>
                    <a:cubicBezTo>
                      <a:pt x="3033" y="977"/>
                      <a:pt x="3008" y="927"/>
                      <a:pt x="3008" y="877"/>
                    </a:cubicBezTo>
                    <a:close/>
                    <a:moveTo>
                      <a:pt x="3058" y="0"/>
                    </a:moveTo>
                    <a:cubicBezTo>
                      <a:pt x="2306" y="50"/>
                      <a:pt x="1579" y="0"/>
                      <a:pt x="852" y="251"/>
                    </a:cubicBezTo>
                    <a:cubicBezTo>
                      <a:pt x="777" y="276"/>
                      <a:pt x="702" y="326"/>
                      <a:pt x="627" y="376"/>
                    </a:cubicBezTo>
                    <a:cubicBezTo>
                      <a:pt x="627" y="451"/>
                      <a:pt x="627" y="526"/>
                      <a:pt x="627" y="576"/>
                    </a:cubicBezTo>
                    <a:cubicBezTo>
                      <a:pt x="176" y="677"/>
                      <a:pt x="100" y="1053"/>
                      <a:pt x="50" y="1429"/>
                    </a:cubicBezTo>
                    <a:cubicBezTo>
                      <a:pt x="0" y="2055"/>
                      <a:pt x="50" y="2682"/>
                      <a:pt x="426" y="3233"/>
                    </a:cubicBezTo>
                    <a:cubicBezTo>
                      <a:pt x="326" y="3709"/>
                      <a:pt x="802" y="3960"/>
                      <a:pt x="852" y="4386"/>
                    </a:cubicBezTo>
                    <a:cubicBezTo>
                      <a:pt x="1028" y="4436"/>
                      <a:pt x="1178" y="4511"/>
                      <a:pt x="1328" y="4536"/>
                    </a:cubicBezTo>
                    <a:cubicBezTo>
                      <a:pt x="1667" y="4574"/>
                      <a:pt x="2006" y="4619"/>
                      <a:pt x="2336" y="4619"/>
                    </a:cubicBezTo>
                    <a:cubicBezTo>
                      <a:pt x="2884" y="4619"/>
                      <a:pt x="3406" y="4495"/>
                      <a:pt x="3860" y="4010"/>
                    </a:cubicBezTo>
                    <a:lnTo>
                      <a:pt x="4060" y="4010"/>
                    </a:lnTo>
                    <a:cubicBezTo>
                      <a:pt x="4486" y="3434"/>
                      <a:pt x="4912" y="2857"/>
                      <a:pt x="5238" y="2206"/>
                    </a:cubicBezTo>
                    <a:cubicBezTo>
                      <a:pt x="5263" y="2206"/>
                      <a:pt x="5288" y="2180"/>
                      <a:pt x="5313" y="2130"/>
                    </a:cubicBezTo>
                    <a:cubicBezTo>
                      <a:pt x="5313" y="2105"/>
                      <a:pt x="5313" y="2055"/>
                      <a:pt x="5263" y="2005"/>
                    </a:cubicBezTo>
                    <a:cubicBezTo>
                      <a:pt x="4937" y="1754"/>
                      <a:pt x="5163" y="1153"/>
                      <a:pt x="4662" y="1003"/>
                    </a:cubicBezTo>
                    <a:cubicBezTo>
                      <a:pt x="4361" y="301"/>
                      <a:pt x="3659" y="226"/>
                      <a:pt x="30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4" name="Google Shape;924;p35"/>
              <p:cNvSpPr/>
              <p:nvPr/>
            </p:nvSpPr>
            <p:spPr>
              <a:xfrm>
                <a:off x="2020825" y="1249100"/>
                <a:ext cx="794500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31780" h="2851" extrusionOk="0">
                    <a:moveTo>
                      <a:pt x="16757" y="0"/>
                    </a:moveTo>
                    <a:cubicBezTo>
                      <a:pt x="16533" y="0"/>
                      <a:pt x="16311" y="18"/>
                      <a:pt x="16091" y="62"/>
                    </a:cubicBezTo>
                    <a:cubicBezTo>
                      <a:pt x="14837" y="288"/>
                      <a:pt x="13609" y="163"/>
                      <a:pt x="12356" y="238"/>
                    </a:cubicBezTo>
                    <a:cubicBezTo>
                      <a:pt x="12281" y="238"/>
                      <a:pt x="12231" y="238"/>
                      <a:pt x="12181" y="263"/>
                    </a:cubicBezTo>
                    <a:lnTo>
                      <a:pt x="11153" y="263"/>
                    </a:lnTo>
                    <a:cubicBezTo>
                      <a:pt x="11048" y="252"/>
                      <a:pt x="10943" y="247"/>
                      <a:pt x="10838" y="247"/>
                    </a:cubicBezTo>
                    <a:cubicBezTo>
                      <a:pt x="10143" y="247"/>
                      <a:pt x="9447" y="463"/>
                      <a:pt x="8738" y="463"/>
                    </a:cubicBezTo>
                    <a:cubicBezTo>
                      <a:pt x="8608" y="463"/>
                      <a:pt x="8477" y="456"/>
                      <a:pt x="8346" y="438"/>
                    </a:cubicBezTo>
                    <a:lnTo>
                      <a:pt x="6542" y="463"/>
                    </a:lnTo>
                    <a:cubicBezTo>
                      <a:pt x="6222" y="633"/>
                      <a:pt x="5860" y="633"/>
                      <a:pt x="5498" y="633"/>
                    </a:cubicBezTo>
                    <a:lnTo>
                      <a:pt x="5498" y="633"/>
                    </a:lnTo>
                    <a:cubicBezTo>
                      <a:pt x="5378" y="633"/>
                      <a:pt x="5257" y="633"/>
                      <a:pt x="5138" y="639"/>
                    </a:cubicBezTo>
                    <a:cubicBezTo>
                      <a:pt x="5088" y="645"/>
                      <a:pt x="5038" y="647"/>
                      <a:pt x="4988" y="647"/>
                    </a:cubicBezTo>
                    <a:cubicBezTo>
                      <a:pt x="4827" y="647"/>
                      <a:pt x="4663" y="623"/>
                      <a:pt x="4501" y="623"/>
                    </a:cubicBezTo>
                    <a:cubicBezTo>
                      <a:pt x="4306" y="623"/>
                      <a:pt x="4115" y="658"/>
                      <a:pt x="3935" y="814"/>
                    </a:cubicBezTo>
                    <a:cubicBezTo>
                      <a:pt x="3828" y="832"/>
                      <a:pt x="3721" y="838"/>
                      <a:pt x="3613" y="838"/>
                    </a:cubicBezTo>
                    <a:cubicBezTo>
                      <a:pt x="3394" y="838"/>
                      <a:pt x="3174" y="814"/>
                      <a:pt x="2956" y="814"/>
                    </a:cubicBezTo>
                    <a:cubicBezTo>
                      <a:pt x="2675" y="814"/>
                      <a:pt x="2397" y="854"/>
                      <a:pt x="2131" y="1040"/>
                    </a:cubicBezTo>
                    <a:cubicBezTo>
                      <a:pt x="2050" y="1026"/>
                      <a:pt x="1970" y="1021"/>
                      <a:pt x="1890" y="1021"/>
                    </a:cubicBezTo>
                    <a:cubicBezTo>
                      <a:pt x="1396" y="1021"/>
                      <a:pt x="915" y="1242"/>
                      <a:pt x="418" y="1242"/>
                    </a:cubicBezTo>
                    <a:cubicBezTo>
                      <a:pt x="396" y="1242"/>
                      <a:pt x="373" y="1241"/>
                      <a:pt x="351" y="1240"/>
                    </a:cubicBezTo>
                    <a:cubicBezTo>
                      <a:pt x="176" y="1265"/>
                      <a:pt x="0" y="1265"/>
                      <a:pt x="25" y="1491"/>
                    </a:cubicBezTo>
                    <a:cubicBezTo>
                      <a:pt x="25" y="1616"/>
                      <a:pt x="201" y="1641"/>
                      <a:pt x="326" y="1666"/>
                    </a:cubicBezTo>
                    <a:cubicBezTo>
                      <a:pt x="426" y="1717"/>
                      <a:pt x="552" y="1792"/>
                      <a:pt x="677" y="1817"/>
                    </a:cubicBezTo>
                    <a:cubicBezTo>
                      <a:pt x="1930" y="2067"/>
                      <a:pt x="3233" y="2193"/>
                      <a:pt x="4512" y="2268"/>
                    </a:cubicBezTo>
                    <a:cubicBezTo>
                      <a:pt x="6527" y="2401"/>
                      <a:pt x="8542" y="2632"/>
                      <a:pt x="10558" y="2632"/>
                    </a:cubicBezTo>
                    <a:cubicBezTo>
                      <a:pt x="10823" y="2632"/>
                      <a:pt x="11088" y="2628"/>
                      <a:pt x="11354" y="2619"/>
                    </a:cubicBezTo>
                    <a:lnTo>
                      <a:pt x="12557" y="2619"/>
                    </a:lnTo>
                    <a:cubicBezTo>
                      <a:pt x="12707" y="2619"/>
                      <a:pt x="12832" y="2644"/>
                      <a:pt x="12958" y="2644"/>
                    </a:cubicBezTo>
                    <a:lnTo>
                      <a:pt x="16767" y="2644"/>
                    </a:lnTo>
                    <a:cubicBezTo>
                      <a:pt x="16742" y="2544"/>
                      <a:pt x="16717" y="2469"/>
                      <a:pt x="16692" y="2393"/>
                    </a:cubicBezTo>
                    <a:lnTo>
                      <a:pt x="16692" y="2393"/>
                    </a:lnTo>
                    <a:cubicBezTo>
                      <a:pt x="16742" y="2443"/>
                      <a:pt x="16767" y="2519"/>
                      <a:pt x="16767" y="2644"/>
                    </a:cubicBezTo>
                    <a:cubicBezTo>
                      <a:pt x="16968" y="2782"/>
                      <a:pt x="17168" y="2851"/>
                      <a:pt x="17369" y="2851"/>
                    </a:cubicBezTo>
                    <a:cubicBezTo>
                      <a:pt x="17569" y="2851"/>
                      <a:pt x="17770" y="2782"/>
                      <a:pt x="17970" y="2644"/>
                    </a:cubicBezTo>
                    <a:cubicBezTo>
                      <a:pt x="18576" y="2684"/>
                      <a:pt x="19166" y="2790"/>
                      <a:pt x="19766" y="2790"/>
                    </a:cubicBezTo>
                    <a:cubicBezTo>
                      <a:pt x="19910" y="2790"/>
                      <a:pt x="20055" y="2784"/>
                      <a:pt x="20201" y="2769"/>
                    </a:cubicBezTo>
                    <a:cubicBezTo>
                      <a:pt x="20677" y="2719"/>
                      <a:pt x="21178" y="2644"/>
                      <a:pt x="21654" y="2644"/>
                    </a:cubicBezTo>
                    <a:cubicBezTo>
                      <a:pt x="23584" y="2644"/>
                      <a:pt x="25514" y="2644"/>
                      <a:pt x="27419" y="2619"/>
                    </a:cubicBezTo>
                    <a:cubicBezTo>
                      <a:pt x="27542" y="2619"/>
                      <a:pt x="27666" y="2624"/>
                      <a:pt x="27788" y="2624"/>
                    </a:cubicBezTo>
                    <a:cubicBezTo>
                      <a:pt x="28064" y="2624"/>
                      <a:pt x="28337" y="2600"/>
                      <a:pt x="28597" y="2443"/>
                    </a:cubicBezTo>
                    <a:cubicBezTo>
                      <a:pt x="29248" y="2443"/>
                      <a:pt x="29925" y="2418"/>
                      <a:pt x="30602" y="2418"/>
                    </a:cubicBezTo>
                    <a:cubicBezTo>
                      <a:pt x="31228" y="2393"/>
                      <a:pt x="31279" y="1892"/>
                      <a:pt x="31404" y="1441"/>
                    </a:cubicBezTo>
                    <a:cubicBezTo>
                      <a:pt x="31454" y="1366"/>
                      <a:pt x="31529" y="1291"/>
                      <a:pt x="31604" y="1240"/>
                    </a:cubicBezTo>
                    <a:cubicBezTo>
                      <a:pt x="31755" y="1140"/>
                      <a:pt x="31780" y="990"/>
                      <a:pt x="31780" y="839"/>
                    </a:cubicBezTo>
                    <a:cubicBezTo>
                      <a:pt x="31780" y="363"/>
                      <a:pt x="31429" y="438"/>
                      <a:pt x="31128" y="413"/>
                    </a:cubicBezTo>
                    <a:cubicBezTo>
                      <a:pt x="29820" y="314"/>
                      <a:pt x="28513" y="215"/>
                      <a:pt x="27205" y="215"/>
                    </a:cubicBezTo>
                    <a:cubicBezTo>
                      <a:pt x="26859" y="215"/>
                      <a:pt x="26512" y="222"/>
                      <a:pt x="26166" y="238"/>
                    </a:cubicBezTo>
                    <a:lnTo>
                      <a:pt x="22782" y="238"/>
                    </a:lnTo>
                    <a:cubicBezTo>
                      <a:pt x="22745" y="175"/>
                      <a:pt x="22707" y="144"/>
                      <a:pt x="22673" y="144"/>
                    </a:cubicBezTo>
                    <a:cubicBezTo>
                      <a:pt x="22638" y="144"/>
                      <a:pt x="22607" y="175"/>
                      <a:pt x="22582" y="238"/>
                    </a:cubicBezTo>
                    <a:cubicBezTo>
                      <a:pt x="22467" y="244"/>
                      <a:pt x="22352" y="247"/>
                      <a:pt x="22237" y="247"/>
                    </a:cubicBezTo>
                    <a:cubicBezTo>
                      <a:pt x="21715" y="247"/>
                      <a:pt x="21195" y="192"/>
                      <a:pt x="20681" y="192"/>
                    </a:cubicBezTo>
                    <a:cubicBezTo>
                      <a:pt x="20444" y="192"/>
                      <a:pt x="20209" y="204"/>
                      <a:pt x="19975" y="238"/>
                    </a:cubicBezTo>
                    <a:lnTo>
                      <a:pt x="18772" y="238"/>
                    </a:lnTo>
                    <a:cubicBezTo>
                      <a:pt x="18647" y="238"/>
                      <a:pt x="18522" y="213"/>
                      <a:pt x="18396" y="213"/>
                    </a:cubicBezTo>
                    <a:cubicBezTo>
                      <a:pt x="17847" y="107"/>
                      <a:pt x="17298" y="0"/>
                      <a:pt x="167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5" name="Google Shape;925;p35"/>
              <p:cNvSpPr/>
              <p:nvPr/>
            </p:nvSpPr>
            <p:spPr>
              <a:xfrm>
                <a:off x="2886100" y="2567700"/>
                <a:ext cx="1078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4312" h="4136" extrusionOk="0">
                    <a:moveTo>
                      <a:pt x="2006" y="0"/>
                    </a:moveTo>
                    <a:cubicBezTo>
                      <a:pt x="1856" y="0"/>
                      <a:pt x="1705" y="26"/>
                      <a:pt x="1605" y="176"/>
                    </a:cubicBezTo>
                    <a:lnTo>
                      <a:pt x="1404" y="201"/>
                    </a:lnTo>
                    <a:cubicBezTo>
                      <a:pt x="277" y="677"/>
                      <a:pt x="1" y="1579"/>
                      <a:pt x="201" y="2707"/>
                    </a:cubicBezTo>
                    <a:cubicBezTo>
                      <a:pt x="201" y="2732"/>
                      <a:pt x="201" y="2782"/>
                      <a:pt x="201" y="2807"/>
                    </a:cubicBezTo>
                    <a:cubicBezTo>
                      <a:pt x="477" y="3058"/>
                      <a:pt x="577" y="3459"/>
                      <a:pt x="953" y="3635"/>
                    </a:cubicBezTo>
                    <a:cubicBezTo>
                      <a:pt x="1254" y="4136"/>
                      <a:pt x="1755" y="3985"/>
                      <a:pt x="2181" y="4036"/>
                    </a:cubicBezTo>
                    <a:cubicBezTo>
                      <a:pt x="2307" y="3985"/>
                      <a:pt x="2457" y="3985"/>
                      <a:pt x="2557" y="3860"/>
                    </a:cubicBezTo>
                    <a:cubicBezTo>
                      <a:pt x="2582" y="3860"/>
                      <a:pt x="2582" y="3835"/>
                      <a:pt x="2607" y="3810"/>
                    </a:cubicBezTo>
                    <a:cubicBezTo>
                      <a:pt x="2607" y="3810"/>
                      <a:pt x="2607" y="3835"/>
                      <a:pt x="2607" y="3835"/>
                    </a:cubicBezTo>
                    <a:cubicBezTo>
                      <a:pt x="2667" y="3871"/>
                      <a:pt x="2726" y="3895"/>
                      <a:pt x="2785" y="3895"/>
                    </a:cubicBezTo>
                    <a:cubicBezTo>
                      <a:pt x="2851" y="3895"/>
                      <a:pt x="2917" y="3864"/>
                      <a:pt x="2983" y="3785"/>
                    </a:cubicBezTo>
                    <a:cubicBezTo>
                      <a:pt x="3109" y="3660"/>
                      <a:pt x="3259" y="3534"/>
                      <a:pt x="3384" y="3409"/>
                    </a:cubicBezTo>
                    <a:cubicBezTo>
                      <a:pt x="3660" y="3309"/>
                      <a:pt x="3785" y="3083"/>
                      <a:pt x="3810" y="2807"/>
                    </a:cubicBezTo>
                    <a:cubicBezTo>
                      <a:pt x="4161" y="2632"/>
                      <a:pt x="4136" y="2306"/>
                      <a:pt x="4211" y="1980"/>
                    </a:cubicBezTo>
                    <a:cubicBezTo>
                      <a:pt x="4312" y="1454"/>
                      <a:pt x="3886" y="1103"/>
                      <a:pt x="3785" y="627"/>
                    </a:cubicBezTo>
                    <a:cubicBezTo>
                      <a:pt x="3660" y="552"/>
                      <a:pt x="3510" y="452"/>
                      <a:pt x="3384" y="376"/>
                    </a:cubicBezTo>
                    <a:cubicBezTo>
                      <a:pt x="3338" y="48"/>
                      <a:pt x="3154" y="3"/>
                      <a:pt x="2950" y="3"/>
                    </a:cubicBezTo>
                    <a:cubicBezTo>
                      <a:pt x="2871" y="3"/>
                      <a:pt x="2789" y="9"/>
                      <a:pt x="2711" y="9"/>
                    </a:cubicBezTo>
                    <a:cubicBezTo>
                      <a:pt x="2667" y="9"/>
                      <a:pt x="2623" y="7"/>
                      <a:pt x="25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6" name="Google Shape;926;p35"/>
              <p:cNvSpPr/>
              <p:nvPr/>
            </p:nvSpPr>
            <p:spPr>
              <a:xfrm>
                <a:off x="2009550" y="1644575"/>
                <a:ext cx="1004400" cy="357275"/>
              </a:xfrm>
              <a:custGeom>
                <a:avLst/>
                <a:gdLst/>
                <a:ahLst/>
                <a:cxnLst/>
                <a:rect l="l" t="t" r="r" b="b"/>
                <a:pathLst>
                  <a:path w="40176" h="14291" extrusionOk="0">
                    <a:moveTo>
                      <a:pt x="21028" y="9457"/>
                    </a:moveTo>
                    <a:lnTo>
                      <a:pt x="21028" y="9482"/>
                    </a:lnTo>
                    <a:lnTo>
                      <a:pt x="21003" y="9482"/>
                    </a:lnTo>
                    <a:cubicBezTo>
                      <a:pt x="21028" y="9482"/>
                      <a:pt x="21028" y="9482"/>
                      <a:pt x="21028" y="9457"/>
                    </a:cubicBezTo>
                    <a:close/>
                    <a:moveTo>
                      <a:pt x="16817" y="10660"/>
                    </a:moveTo>
                    <a:cubicBezTo>
                      <a:pt x="16817" y="10685"/>
                      <a:pt x="16817" y="10685"/>
                      <a:pt x="16817" y="10685"/>
                    </a:cubicBezTo>
                    <a:cubicBezTo>
                      <a:pt x="16792" y="10685"/>
                      <a:pt x="16792" y="10685"/>
                      <a:pt x="16792" y="10660"/>
                    </a:cubicBezTo>
                    <a:close/>
                    <a:moveTo>
                      <a:pt x="318" y="1"/>
                    </a:moveTo>
                    <a:cubicBezTo>
                      <a:pt x="223" y="1"/>
                      <a:pt x="118" y="75"/>
                      <a:pt x="0" y="284"/>
                    </a:cubicBezTo>
                    <a:cubicBezTo>
                      <a:pt x="50" y="1236"/>
                      <a:pt x="125" y="2188"/>
                      <a:pt x="125" y="3166"/>
                    </a:cubicBezTo>
                    <a:cubicBezTo>
                      <a:pt x="75" y="5797"/>
                      <a:pt x="176" y="8429"/>
                      <a:pt x="176" y="11061"/>
                    </a:cubicBezTo>
                    <a:cubicBezTo>
                      <a:pt x="1303" y="11712"/>
                      <a:pt x="2531" y="11963"/>
                      <a:pt x="3785" y="12063"/>
                    </a:cubicBezTo>
                    <a:cubicBezTo>
                      <a:pt x="4511" y="12138"/>
                      <a:pt x="5213" y="12113"/>
                      <a:pt x="5965" y="12239"/>
                    </a:cubicBezTo>
                    <a:cubicBezTo>
                      <a:pt x="6150" y="12268"/>
                      <a:pt x="6333" y="12281"/>
                      <a:pt x="6515" y="12281"/>
                    </a:cubicBezTo>
                    <a:cubicBezTo>
                      <a:pt x="7420" y="12281"/>
                      <a:pt x="8292" y="11954"/>
                      <a:pt x="9148" y="11662"/>
                    </a:cubicBezTo>
                    <a:cubicBezTo>
                      <a:pt x="9424" y="11562"/>
                      <a:pt x="9499" y="11261"/>
                      <a:pt x="9649" y="11036"/>
                    </a:cubicBezTo>
                    <a:cubicBezTo>
                      <a:pt x="9649" y="11011"/>
                      <a:pt x="9649" y="10960"/>
                      <a:pt x="9649" y="10935"/>
                    </a:cubicBezTo>
                    <a:cubicBezTo>
                      <a:pt x="9649" y="10735"/>
                      <a:pt x="9624" y="10534"/>
                      <a:pt x="9624" y="10334"/>
                    </a:cubicBezTo>
                    <a:cubicBezTo>
                      <a:pt x="9649" y="10033"/>
                      <a:pt x="9649" y="9757"/>
                      <a:pt x="9850" y="9507"/>
                    </a:cubicBezTo>
                    <a:cubicBezTo>
                      <a:pt x="10401" y="8630"/>
                      <a:pt x="11354" y="8780"/>
                      <a:pt x="12181" y="8579"/>
                    </a:cubicBezTo>
                    <a:cubicBezTo>
                      <a:pt x="12206" y="8554"/>
                      <a:pt x="12231" y="8529"/>
                      <a:pt x="12256" y="8529"/>
                    </a:cubicBezTo>
                    <a:cubicBezTo>
                      <a:pt x="12306" y="8554"/>
                      <a:pt x="12356" y="8579"/>
                      <a:pt x="12406" y="8605"/>
                    </a:cubicBezTo>
                    <a:cubicBezTo>
                      <a:pt x="12582" y="8780"/>
                      <a:pt x="12757" y="8980"/>
                      <a:pt x="13008" y="9056"/>
                    </a:cubicBezTo>
                    <a:lnTo>
                      <a:pt x="13033" y="9056"/>
                    </a:lnTo>
                    <a:cubicBezTo>
                      <a:pt x="13083" y="9131"/>
                      <a:pt x="13133" y="9206"/>
                      <a:pt x="13208" y="9256"/>
                    </a:cubicBezTo>
                    <a:cubicBezTo>
                      <a:pt x="13258" y="9657"/>
                      <a:pt x="13333" y="10058"/>
                      <a:pt x="13384" y="10459"/>
                    </a:cubicBezTo>
                    <a:cubicBezTo>
                      <a:pt x="13578" y="10546"/>
                      <a:pt x="13792" y="10670"/>
                      <a:pt x="14024" y="10670"/>
                    </a:cubicBezTo>
                    <a:cubicBezTo>
                      <a:pt x="14061" y="10670"/>
                      <a:pt x="14098" y="10667"/>
                      <a:pt x="14135" y="10660"/>
                    </a:cubicBezTo>
                    <a:cubicBezTo>
                      <a:pt x="14259" y="10645"/>
                      <a:pt x="14383" y="10638"/>
                      <a:pt x="14505" y="10638"/>
                    </a:cubicBezTo>
                    <a:cubicBezTo>
                      <a:pt x="15227" y="10638"/>
                      <a:pt x="15931" y="10868"/>
                      <a:pt x="16617" y="11061"/>
                    </a:cubicBezTo>
                    <a:cubicBezTo>
                      <a:pt x="16892" y="11236"/>
                      <a:pt x="17193" y="11386"/>
                      <a:pt x="17469" y="11537"/>
                    </a:cubicBezTo>
                    <a:cubicBezTo>
                      <a:pt x="18346" y="12038"/>
                      <a:pt x="19424" y="12063"/>
                      <a:pt x="20226" y="12665"/>
                    </a:cubicBezTo>
                    <a:cubicBezTo>
                      <a:pt x="20301" y="12665"/>
                      <a:pt x="20351" y="12690"/>
                      <a:pt x="20426" y="12690"/>
                    </a:cubicBezTo>
                    <a:cubicBezTo>
                      <a:pt x="20524" y="12787"/>
                      <a:pt x="20596" y="12828"/>
                      <a:pt x="20651" y="12828"/>
                    </a:cubicBezTo>
                    <a:cubicBezTo>
                      <a:pt x="20749" y="12828"/>
                      <a:pt x="20786" y="12692"/>
                      <a:pt x="20802" y="12514"/>
                    </a:cubicBezTo>
                    <a:cubicBezTo>
                      <a:pt x="20677" y="12239"/>
                      <a:pt x="20501" y="12013"/>
                      <a:pt x="20251" y="11838"/>
                    </a:cubicBezTo>
                    <a:cubicBezTo>
                      <a:pt x="20201" y="11537"/>
                      <a:pt x="20075" y="11286"/>
                      <a:pt x="19875" y="11061"/>
                    </a:cubicBezTo>
                    <a:cubicBezTo>
                      <a:pt x="19800" y="10685"/>
                      <a:pt x="19699" y="10284"/>
                      <a:pt x="19624" y="9883"/>
                    </a:cubicBezTo>
                    <a:cubicBezTo>
                      <a:pt x="19599" y="9682"/>
                      <a:pt x="19499" y="9381"/>
                      <a:pt x="19825" y="9306"/>
                    </a:cubicBezTo>
                    <a:cubicBezTo>
                      <a:pt x="19875" y="9291"/>
                      <a:pt x="19921" y="9284"/>
                      <a:pt x="19963" y="9284"/>
                    </a:cubicBezTo>
                    <a:cubicBezTo>
                      <a:pt x="20196" y="9284"/>
                      <a:pt x="20316" y="9499"/>
                      <a:pt x="20401" y="9732"/>
                    </a:cubicBezTo>
                    <a:cubicBezTo>
                      <a:pt x="20476" y="9933"/>
                      <a:pt x="20526" y="10158"/>
                      <a:pt x="20627" y="10384"/>
                    </a:cubicBezTo>
                    <a:cubicBezTo>
                      <a:pt x="20752" y="10760"/>
                      <a:pt x="20852" y="11161"/>
                      <a:pt x="21028" y="11512"/>
                    </a:cubicBezTo>
                    <a:cubicBezTo>
                      <a:pt x="21329" y="12113"/>
                      <a:pt x="21855" y="12539"/>
                      <a:pt x="22532" y="12564"/>
                    </a:cubicBezTo>
                    <a:cubicBezTo>
                      <a:pt x="22547" y="12565"/>
                      <a:pt x="22562" y="12565"/>
                      <a:pt x="22578" y="12565"/>
                    </a:cubicBezTo>
                    <a:cubicBezTo>
                      <a:pt x="23224" y="12565"/>
                      <a:pt x="23565" y="12050"/>
                      <a:pt x="23810" y="11487"/>
                    </a:cubicBezTo>
                    <a:cubicBezTo>
                      <a:pt x="23910" y="11261"/>
                      <a:pt x="23960" y="11036"/>
                      <a:pt x="24035" y="10810"/>
                    </a:cubicBezTo>
                    <a:cubicBezTo>
                      <a:pt x="24161" y="10434"/>
                      <a:pt x="24261" y="10033"/>
                      <a:pt x="24386" y="9657"/>
                    </a:cubicBezTo>
                    <a:cubicBezTo>
                      <a:pt x="25088" y="10234"/>
                      <a:pt x="24461" y="10960"/>
                      <a:pt x="24587" y="11612"/>
                    </a:cubicBezTo>
                    <a:cubicBezTo>
                      <a:pt x="24562" y="11838"/>
                      <a:pt x="24486" y="12038"/>
                      <a:pt x="24386" y="12214"/>
                    </a:cubicBezTo>
                    <a:cubicBezTo>
                      <a:pt x="24060" y="12640"/>
                      <a:pt x="23659" y="13016"/>
                      <a:pt x="23233" y="13341"/>
                    </a:cubicBezTo>
                    <a:cubicBezTo>
                      <a:pt x="23233" y="13392"/>
                      <a:pt x="23233" y="13417"/>
                      <a:pt x="23233" y="13467"/>
                    </a:cubicBezTo>
                    <a:lnTo>
                      <a:pt x="23233" y="13492"/>
                    </a:lnTo>
                    <a:cubicBezTo>
                      <a:pt x="23202" y="13495"/>
                      <a:pt x="23170" y="13496"/>
                      <a:pt x="23138" y="13496"/>
                    </a:cubicBezTo>
                    <a:cubicBezTo>
                      <a:pt x="23086" y="13496"/>
                      <a:pt x="23033" y="13493"/>
                      <a:pt x="22979" y="13493"/>
                    </a:cubicBezTo>
                    <a:cubicBezTo>
                      <a:pt x="22823" y="13493"/>
                      <a:pt x="22657" y="13516"/>
                      <a:pt x="22481" y="13692"/>
                    </a:cubicBezTo>
                    <a:cubicBezTo>
                      <a:pt x="23989" y="14141"/>
                      <a:pt x="25498" y="14291"/>
                      <a:pt x="27006" y="14291"/>
                    </a:cubicBezTo>
                    <a:cubicBezTo>
                      <a:pt x="27352" y="14291"/>
                      <a:pt x="27699" y="14283"/>
                      <a:pt x="28045" y="14269"/>
                    </a:cubicBezTo>
                    <a:lnTo>
                      <a:pt x="30251" y="14269"/>
                    </a:lnTo>
                    <a:cubicBezTo>
                      <a:pt x="30802" y="13717"/>
                      <a:pt x="31504" y="13467"/>
                      <a:pt x="32256" y="13266"/>
                    </a:cubicBezTo>
                    <a:cubicBezTo>
                      <a:pt x="32544" y="13098"/>
                      <a:pt x="32850" y="13028"/>
                      <a:pt x="33156" y="13028"/>
                    </a:cubicBezTo>
                    <a:cubicBezTo>
                      <a:pt x="33489" y="13028"/>
                      <a:pt x="33822" y="13111"/>
                      <a:pt x="34136" y="13241"/>
                    </a:cubicBezTo>
                    <a:cubicBezTo>
                      <a:pt x="34328" y="13338"/>
                      <a:pt x="34516" y="13376"/>
                      <a:pt x="34697" y="13376"/>
                    </a:cubicBezTo>
                    <a:cubicBezTo>
                      <a:pt x="34892" y="13376"/>
                      <a:pt x="35081" y="13331"/>
                      <a:pt x="35263" y="13266"/>
                    </a:cubicBezTo>
                    <a:cubicBezTo>
                      <a:pt x="35965" y="13041"/>
                      <a:pt x="36667" y="12815"/>
                      <a:pt x="37268" y="12439"/>
                    </a:cubicBezTo>
                    <a:cubicBezTo>
                      <a:pt x="37895" y="12063"/>
                      <a:pt x="38672" y="11813"/>
                      <a:pt x="39048" y="11086"/>
                    </a:cubicBezTo>
                    <a:cubicBezTo>
                      <a:pt x="39599" y="11061"/>
                      <a:pt x="39725" y="10534"/>
                      <a:pt x="40050" y="10284"/>
                    </a:cubicBezTo>
                    <a:cubicBezTo>
                      <a:pt x="40101" y="7702"/>
                      <a:pt x="40151" y="5121"/>
                      <a:pt x="40176" y="2564"/>
                    </a:cubicBezTo>
                    <a:cubicBezTo>
                      <a:pt x="40176" y="2414"/>
                      <a:pt x="40132" y="2370"/>
                      <a:pt x="40069" y="2370"/>
                    </a:cubicBezTo>
                    <a:cubicBezTo>
                      <a:pt x="40007" y="2370"/>
                      <a:pt x="39925" y="2414"/>
                      <a:pt x="39850" y="2439"/>
                    </a:cubicBezTo>
                    <a:cubicBezTo>
                      <a:pt x="39424" y="2640"/>
                      <a:pt x="39324" y="3091"/>
                      <a:pt x="39073" y="3417"/>
                    </a:cubicBezTo>
                    <a:cubicBezTo>
                      <a:pt x="38973" y="3617"/>
                      <a:pt x="38898" y="3818"/>
                      <a:pt x="39048" y="4018"/>
                    </a:cubicBezTo>
                    <a:lnTo>
                      <a:pt x="39023" y="4018"/>
                    </a:lnTo>
                    <a:cubicBezTo>
                      <a:pt x="38973" y="4043"/>
                      <a:pt x="38948" y="4068"/>
                      <a:pt x="38898" y="4068"/>
                    </a:cubicBezTo>
                    <a:cubicBezTo>
                      <a:pt x="38822" y="4118"/>
                      <a:pt x="38772" y="4193"/>
                      <a:pt x="38722" y="4269"/>
                    </a:cubicBezTo>
                    <a:cubicBezTo>
                      <a:pt x="38672" y="4319"/>
                      <a:pt x="38622" y="4394"/>
                      <a:pt x="38597" y="4444"/>
                    </a:cubicBezTo>
                    <a:cubicBezTo>
                      <a:pt x="38497" y="4544"/>
                      <a:pt x="38396" y="4620"/>
                      <a:pt x="38296" y="4720"/>
                    </a:cubicBezTo>
                    <a:cubicBezTo>
                      <a:pt x="37745" y="5396"/>
                      <a:pt x="37018" y="5747"/>
                      <a:pt x="36216" y="5998"/>
                    </a:cubicBezTo>
                    <a:cubicBezTo>
                      <a:pt x="36040" y="5998"/>
                      <a:pt x="35890" y="5998"/>
                      <a:pt x="35715" y="5973"/>
                    </a:cubicBezTo>
                    <a:cubicBezTo>
                      <a:pt x="35689" y="5948"/>
                      <a:pt x="35639" y="5923"/>
                      <a:pt x="35589" y="5873"/>
                    </a:cubicBezTo>
                    <a:cubicBezTo>
                      <a:pt x="35533" y="5887"/>
                      <a:pt x="35479" y="5893"/>
                      <a:pt x="35427" y="5893"/>
                    </a:cubicBezTo>
                    <a:cubicBezTo>
                      <a:pt x="35293" y="5893"/>
                      <a:pt x="35171" y="5852"/>
                      <a:pt x="35063" y="5797"/>
                    </a:cubicBezTo>
                    <a:cubicBezTo>
                      <a:pt x="34913" y="5722"/>
                      <a:pt x="34762" y="5622"/>
                      <a:pt x="34612" y="5497"/>
                    </a:cubicBezTo>
                    <a:cubicBezTo>
                      <a:pt x="34236" y="5121"/>
                      <a:pt x="33710" y="4970"/>
                      <a:pt x="33309" y="4670"/>
                    </a:cubicBezTo>
                    <a:cubicBezTo>
                      <a:pt x="32507" y="4018"/>
                      <a:pt x="31629" y="3542"/>
                      <a:pt x="30627" y="3291"/>
                    </a:cubicBezTo>
                    <a:cubicBezTo>
                      <a:pt x="30436" y="3244"/>
                      <a:pt x="30256" y="3226"/>
                      <a:pt x="30072" y="3226"/>
                    </a:cubicBezTo>
                    <a:cubicBezTo>
                      <a:pt x="29966" y="3226"/>
                      <a:pt x="29860" y="3232"/>
                      <a:pt x="29750" y="3241"/>
                    </a:cubicBezTo>
                    <a:cubicBezTo>
                      <a:pt x="29649" y="3241"/>
                      <a:pt x="29574" y="3266"/>
                      <a:pt x="29474" y="3291"/>
                    </a:cubicBezTo>
                    <a:cubicBezTo>
                      <a:pt x="29298" y="3366"/>
                      <a:pt x="29123" y="3417"/>
                      <a:pt x="28948" y="3492"/>
                    </a:cubicBezTo>
                    <a:cubicBezTo>
                      <a:pt x="28371" y="3717"/>
                      <a:pt x="27820" y="3968"/>
                      <a:pt x="27344" y="4344"/>
                    </a:cubicBezTo>
                    <a:cubicBezTo>
                      <a:pt x="26943" y="4720"/>
                      <a:pt x="26517" y="5096"/>
                      <a:pt x="26216" y="5597"/>
                    </a:cubicBezTo>
                    <a:cubicBezTo>
                      <a:pt x="26141" y="5697"/>
                      <a:pt x="26065" y="5797"/>
                      <a:pt x="25990" y="5898"/>
                    </a:cubicBezTo>
                    <a:cubicBezTo>
                      <a:pt x="25740" y="6073"/>
                      <a:pt x="25514" y="6274"/>
                      <a:pt x="25263" y="6474"/>
                    </a:cubicBezTo>
                    <a:cubicBezTo>
                      <a:pt x="25038" y="6599"/>
                      <a:pt x="24812" y="6675"/>
                      <a:pt x="24637" y="6875"/>
                    </a:cubicBezTo>
                    <a:cubicBezTo>
                      <a:pt x="24411" y="7101"/>
                      <a:pt x="24136" y="7076"/>
                      <a:pt x="23860" y="7101"/>
                    </a:cubicBezTo>
                    <a:cubicBezTo>
                      <a:pt x="23860" y="7101"/>
                      <a:pt x="23860" y="7076"/>
                      <a:pt x="23860" y="7076"/>
                    </a:cubicBezTo>
                    <a:cubicBezTo>
                      <a:pt x="23747" y="7138"/>
                      <a:pt x="23641" y="7170"/>
                      <a:pt x="23534" y="7170"/>
                    </a:cubicBezTo>
                    <a:cubicBezTo>
                      <a:pt x="23428" y="7170"/>
                      <a:pt x="23321" y="7138"/>
                      <a:pt x="23208" y="7076"/>
                    </a:cubicBezTo>
                    <a:cubicBezTo>
                      <a:pt x="23083" y="6875"/>
                      <a:pt x="22782" y="7051"/>
                      <a:pt x="22632" y="6850"/>
                    </a:cubicBezTo>
                    <a:cubicBezTo>
                      <a:pt x="22030" y="6549"/>
                      <a:pt x="21529" y="6098"/>
                      <a:pt x="21028" y="5647"/>
                    </a:cubicBezTo>
                    <a:cubicBezTo>
                      <a:pt x="20652" y="5246"/>
                      <a:pt x="20301" y="4820"/>
                      <a:pt x="19925" y="4394"/>
                    </a:cubicBezTo>
                    <a:cubicBezTo>
                      <a:pt x="18822" y="3266"/>
                      <a:pt x="17644" y="2314"/>
                      <a:pt x="16015" y="2038"/>
                    </a:cubicBezTo>
                    <a:lnTo>
                      <a:pt x="15614" y="2038"/>
                    </a:lnTo>
                    <a:lnTo>
                      <a:pt x="15013" y="2063"/>
                    </a:lnTo>
                    <a:cubicBezTo>
                      <a:pt x="14978" y="2017"/>
                      <a:pt x="14948" y="1997"/>
                      <a:pt x="14919" y="1997"/>
                    </a:cubicBezTo>
                    <a:cubicBezTo>
                      <a:pt x="14885" y="1997"/>
                      <a:pt x="14852" y="2023"/>
                      <a:pt x="14812" y="2063"/>
                    </a:cubicBezTo>
                    <a:cubicBezTo>
                      <a:pt x="14762" y="2088"/>
                      <a:pt x="14712" y="2088"/>
                      <a:pt x="14662" y="2088"/>
                    </a:cubicBezTo>
                    <a:cubicBezTo>
                      <a:pt x="14547" y="2151"/>
                      <a:pt x="14429" y="2161"/>
                      <a:pt x="14309" y="2161"/>
                    </a:cubicBezTo>
                    <a:cubicBezTo>
                      <a:pt x="14248" y="2161"/>
                      <a:pt x="14186" y="2158"/>
                      <a:pt x="14125" y="2158"/>
                    </a:cubicBezTo>
                    <a:cubicBezTo>
                      <a:pt x="14018" y="2158"/>
                      <a:pt x="13912" y="2167"/>
                      <a:pt x="13810" y="2213"/>
                    </a:cubicBezTo>
                    <a:cubicBezTo>
                      <a:pt x="12531" y="2589"/>
                      <a:pt x="11228" y="2940"/>
                      <a:pt x="9975" y="3442"/>
                    </a:cubicBezTo>
                    <a:cubicBezTo>
                      <a:pt x="9900" y="3592"/>
                      <a:pt x="9699" y="3542"/>
                      <a:pt x="9599" y="3642"/>
                    </a:cubicBezTo>
                    <a:cubicBezTo>
                      <a:pt x="9549" y="3642"/>
                      <a:pt x="9474" y="3642"/>
                      <a:pt x="9399" y="3667"/>
                    </a:cubicBezTo>
                    <a:cubicBezTo>
                      <a:pt x="8973" y="3918"/>
                      <a:pt x="8521" y="4193"/>
                      <a:pt x="7995" y="4219"/>
                    </a:cubicBezTo>
                    <a:cubicBezTo>
                      <a:pt x="7945" y="4269"/>
                      <a:pt x="7870" y="4269"/>
                      <a:pt x="7820" y="4269"/>
                    </a:cubicBezTo>
                    <a:cubicBezTo>
                      <a:pt x="7644" y="4444"/>
                      <a:pt x="7369" y="4294"/>
                      <a:pt x="7193" y="4444"/>
                    </a:cubicBezTo>
                    <a:cubicBezTo>
                      <a:pt x="6787" y="4594"/>
                      <a:pt x="6390" y="4670"/>
                      <a:pt x="5999" y="4670"/>
                    </a:cubicBezTo>
                    <a:cubicBezTo>
                      <a:pt x="5472" y="4670"/>
                      <a:pt x="4954" y="4531"/>
                      <a:pt x="4436" y="4244"/>
                    </a:cubicBezTo>
                    <a:cubicBezTo>
                      <a:pt x="3810" y="3893"/>
                      <a:pt x="3258" y="3391"/>
                      <a:pt x="2657" y="3016"/>
                    </a:cubicBezTo>
                    <a:cubicBezTo>
                      <a:pt x="2657" y="2940"/>
                      <a:pt x="2657" y="2865"/>
                      <a:pt x="2632" y="2790"/>
                    </a:cubicBezTo>
                    <a:cubicBezTo>
                      <a:pt x="1955" y="2013"/>
                      <a:pt x="1429" y="1136"/>
                      <a:pt x="752" y="359"/>
                    </a:cubicBezTo>
                    <a:cubicBezTo>
                      <a:pt x="624" y="231"/>
                      <a:pt x="486" y="1"/>
                      <a:pt x="3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7" name="Google Shape;927;p35"/>
              <p:cNvSpPr/>
              <p:nvPr/>
            </p:nvSpPr>
            <p:spPr>
              <a:xfrm>
                <a:off x="2792750" y="2351450"/>
                <a:ext cx="132225" cy="12737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5095" extrusionOk="0">
                    <a:moveTo>
                      <a:pt x="2816" y="0"/>
                    </a:moveTo>
                    <a:cubicBezTo>
                      <a:pt x="2588" y="0"/>
                      <a:pt x="2359" y="25"/>
                      <a:pt x="2131" y="79"/>
                    </a:cubicBezTo>
                    <a:cubicBezTo>
                      <a:pt x="1204" y="104"/>
                      <a:pt x="577" y="530"/>
                      <a:pt x="326" y="1432"/>
                    </a:cubicBezTo>
                    <a:cubicBezTo>
                      <a:pt x="1" y="2134"/>
                      <a:pt x="26" y="2861"/>
                      <a:pt x="151" y="3588"/>
                    </a:cubicBezTo>
                    <a:cubicBezTo>
                      <a:pt x="251" y="4139"/>
                      <a:pt x="452" y="4716"/>
                      <a:pt x="1078" y="4916"/>
                    </a:cubicBezTo>
                    <a:cubicBezTo>
                      <a:pt x="1445" y="5038"/>
                      <a:pt x="1807" y="5094"/>
                      <a:pt x="2163" y="5094"/>
                    </a:cubicBezTo>
                    <a:cubicBezTo>
                      <a:pt x="2900" y="5094"/>
                      <a:pt x="3610" y="4854"/>
                      <a:pt x="4286" y="4465"/>
                    </a:cubicBezTo>
                    <a:cubicBezTo>
                      <a:pt x="5214" y="3939"/>
                      <a:pt x="5289" y="3061"/>
                      <a:pt x="5138" y="2134"/>
                    </a:cubicBezTo>
                    <a:cubicBezTo>
                      <a:pt x="5138" y="2109"/>
                      <a:pt x="5138" y="2059"/>
                      <a:pt x="5113" y="2034"/>
                    </a:cubicBezTo>
                    <a:cubicBezTo>
                      <a:pt x="5163" y="1658"/>
                      <a:pt x="5063" y="1307"/>
                      <a:pt x="4762" y="1031"/>
                    </a:cubicBezTo>
                    <a:cubicBezTo>
                      <a:pt x="4587" y="355"/>
                      <a:pt x="4036" y="129"/>
                      <a:pt x="3409" y="54"/>
                    </a:cubicBezTo>
                    <a:cubicBezTo>
                      <a:pt x="3211" y="19"/>
                      <a:pt x="3014" y="0"/>
                      <a:pt x="28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8" name="Google Shape;928;p35"/>
              <p:cNvSpPr/>
              <p:nvPr/>
            </p:nvSpPr>
            <p:spPr>
              <a:xfrm>
                <a:off x="2231975" y="2441700"/>
                <a:ext cx="136625" cy="135725"/>
              </a:xfrm>
              <a:custGeom>
                <a:avLst/>
                <a:gdLst/>
                <a:ahLst/>
                <a:cxnLst/>
                <a:rect l="l" t="t" r="r" b="b"/>
                <a:pathLst>
                  <a:path w="5465" h="5429" extrusionOk="0">
                    <a:moveTo>
                      <a:pt x="4326" y="3402"/>
                    </a:moveTo>
                    <a:cubicBezTo>
                      <a:pt x="4336" y="3402"/>
                      <a:pt x="4336" y="3425"/>
                      <a:pt x="4336" y="3462"/>
                    </a:cubicBezTo>
                    <a:lnTo>
                      <a:pt x="4311" y="3436"/>
                    </a:lnTo>
                    <a:cubicBezTo>
                      <a:pt x="4311" y="3462"/>
                      <a:pt x="4311" y="3462"/>
                      <a:pt x="4311" y="3462"/>
                    </a:cubicBezTo>
                    <a:cubicBezTo>
                      <a:pt x="4311" y="3462"/>
                      <a:pt x="4286" y="3436"/>
                      <a:pt x="4261" y="3436"/>
                    </a:cubicBezTo>
                    <a:cubicBezTo>
                      <a:pt x="4286" y="3436"/>
                      <a:pt x="4286" y="3436"/>
                      <a:pt x="4286" y="3411"/>
                    </a:cubicBezTo>
                    <a:cubicBezTo>
                      <a:pt x="4286" y="3436"/>
                      <a:pt x="4311" y="3436"/>
                      <a:pt x="4311" y="3436"/>
                    </a:cubicBezTo>
                    <a:lnTo>
                      <a:pt x="4311" y="3411"/>
                    </a:lnTo>
                    <a:cubicBezTo>
                      <a:pt x="4318" y="3405"/>
                      <a:pt x="4323" y="3402"/>
                      <a:pt x="4326" y="3402"/>
                    </a:cubicBezTo>
                    <a:close/>
                    <a:moveTo>
                      <a:pt x="4087" y="0"/>
                    </a:moveTo>
                    <a:cubicBezTo>
                      <a:pt x="4034" y="0"/>
                      <a:pt x="3975" y="9"/>
                      <a:pt x="3910" y="28"/>
                    </a:cubicBezTo>
                    <a:cubicBezTo>
                      <a:pt x="3626" y="28"/>
                      <a:pt x="3342" y="17"/>
                      <a:pt x="3058" y="17"/>
                    </a:cubicBezTo>
                    <a:cubicBezTo>
                      <a:pt x="2916" y="17"/>
                      <a:pt x="2774" y="20"/>
                      <a:pt x="2632" y="28"/>
                    </a:cubicBezTo>
                    <a:cubicBezTo>
                      <a:pt x="878" y="128"/>
                      <a:pt x="0" y="1406"/>
                      <a:pt x="552" y="3035"/>
                    </a:cubicBezTo>
                    <a:cubicBezTo>
                      <a:pt x="652" y="3311"/>
                      <a:pt x="802" y="3587"/>
                      <a:pt x="928" y="3837"/>
                    </a:cubicBezTo>
                    <a:cubicBezTo>
                      <a:pt x="1529" y="4238"/>
                      <a:pt x="1730" y="5066"/>
                      <a:pt x="2507" y="5266"/>
                    </a:cubicBezTo>
                    <a:cubicBezTo>
                      <a:pt x="2582" y="5316"/>
                      <a:pt x="2657" y="5366"/>
                      <a:pt x="2732" y="5391"/>
                    </a:cubicBezTo>
                    <a:cubicBezTo>
                      <a:pt x="2795" y="5416"/>
                      <a:pt x="2858" y="5429"/>
                      <a:pt x="2920" y="5429"/>
                    </a:cubicBezTo>
                    <a:cubicBezTo>
                      <a:pt x="2983" y="5429"/>
                      <a:pt x="3045" y="5416"/>
                      <a:pt x="3108" y="5391"/>
                    </a:cubicBezTo>
                    <a:cubicBezTo>
                      <a:pt x="3183" y="5366"/>
                      <a:pt x="3259" y="5341"/>
                      <a:pt x="3334" y="5266"/>
                    </a:cubicBezTo>
                    <a:cubicBezTo>
                      <a:pt x="3685" y="5166"/>
                      <a:pt x="4086" y="5166"/>
                      <a:pt x="4311" y="4815"/>
                    </a:cubicBezTo>
                    <a:cubicBezTo>
                      <a:pt x="4662" y="4614"/>
                      <a:pt x="4963" y="4339"/>
                      <a:pt x="4938" y="3863"/>
                    </a:cubicBezTo>
                    <a:cubicBezTo>
                      <a:pt x="5088" y="3762"/>
                      <a:pt x="5138" y="3612"/>
                      <a:pt x="5113" y="3436"/>
                    </a:cubicBezTo>
                    <a:cubicBezTo>
                      <a:pt x="5138" y="3386"/>
                      <a:pt x="5138" y="3336"/>
                      <a:pt x="5138" y="3261"/>
                    </a:cubicBezTo>
                    <a:cubicBezTo>
                      <a:pt x="5464" y="2484"/>
                      <a:pt x="5339" y="1732"/>
                      <a:pt x="4938" y="1005"/>
                    </a:cubicBezTo>
                    <a:lnTo>
                      <a:pt x="4913" y="1005"/>
                    </a:lnTo>
                    <a:cubicBezTo>
                      <a:pt x="4863" y="830"/>
                      <a:pt x="4787" y="654"/>
                      <a:pt x="4712" y="479"/>
                    </a:cubicBezTo>
                    <a:cubicBezTo>
                      <a:pt x="4521" y="267"/>
                      <a:pt x="4384" y="0"/>
                      <a:pt x="40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9" name="Google Shape;929;p35"/>
              <p:cNvSpPr/>
              <p:nvPr/>
            </p:nvSpPr>
            <p:spPr>
              <a:xfrm>
                <a:off x="2482600" y="2341950"/>
                <a:ext cx="127850" cy="136575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463" extrusionOk="0">
                    <a:moveTo>
                      <a:pt x="2930" y="0"/>
                    </a:moveTo>
                    <a:cubicBezTo>
                      <a:pt x="2344" y="0"/>
                      <a:pt x="1781" y="116"/>
                      <a:pt x="1304" y="609"/>
                    </a:cubicBezTo>
                    <a:cubicBezTo>
                      <a:pt x="502" y="1236"/>
                      <a:pt x="0" y="3116"/>
                      <a:pt x="401" y="4018"/>
                    </a:cubicBezTo>
                    <a:cubicBezTo>
                      <a:pt x="502" y="4269"/>
                      <a:pt x="677" y="4469"/>
                      <a:pt x="878" y="4670"/>
                    </a:cubicBezTo>
                    <a:cubicBezTo>
                      <a:pt x="1413" y="5168"/>
                      <a:pt x="2031" y="5463"/>
                      <a:pt x="2700" y="5463"/>
                    </a:cubicBezTo>
                    <a:cubicBezTo>
                      <a:pt x="2938" y="5463"/>
                      <a:pt x="3184" y="5425"/>
                      <a:pt x="3434" y="5346"/>
                    </a:cubicBezTo>
                    <a:cubicBezTo>
                      <a:pt x="4437" y="5020"/>
                      <a:pt x="4838" y="4218"/>
                      <a:pt x="5013" y="3241"/>
                    </a:cubicBezTo>
                    <a:cubicBezTo>
                      <a:pt x="5113" y="2589"/>
                      <a:pt x="5038" y="1988"/>
                      <a:pt x="4938" y="1361"/>
                    </a:cubicBezTo>
                    <a:cubicBezTo>
                      <a:pt x="4888" y="1035"/>
                      <a:pt x="4813" y="760"/>
                      <a:pt x="4537" y="584"/>
                    </a:cubicBezTo>
                    <a:cubicBezTo>
                      <a:pt x="4412" y="309"/>
                      <a:pt x="4161" y="83"/>
                      <a:pt x="3860" y="58"/>
                    </a:cubicBezTo>
                    <a:cubicBezTo>
                      <a:pt x="3550" y="32"/>
                      <a:pt x="3237" y="0"/>
                      <a:pt x="29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30" name="Google Shape;930;p35"/>
              <p:cNvSpPr/>
              <p:nvPr/>
            </p:nvSpPr>
            <p:spPr>
              <a:xfrm>
                <a:off x="2056525" y="2396650"/>
                <a:ext cx="117200" cy="124975"/>
              </a:xfrm>
              <a:custGeom>
                <a:avLst/>
                <a:gdLst/>
                <a:ahLst/>
                <a:cxnLst/>
                <a:rect l="l" t="t" r="r" b="b"/>
                <a:pathLst>
                  <a:path w="4688" h="4999" extrusionOk="0">
                    <a:moveTo>
                      <a:pt x="2457" y="0"/>
                    </a:moveTo>
                    <a:cubicBezTo>
                      <a:pt x="1154" y="76"/>
                      <a:pt x="502" y="577"/>
                      <a:pt x="226" y="1855"/>
                    </a:cubicBezTo>
                    <a:cubicBezTo>
                      <a:pt x="1" y="2757"/>
                      <a:pt x="276" y="3960"/>
                      <a:pt x="1354" y="4436"/>
                    </a:cubicBezTo>
                    <a:cubicBezTo>
                      <a:pt x="1630" y="4562"/>
                      <a:pt x="1880" y="4712"/>
                      <a:pt x="2156" y="4863"/>
                    </a:cubicBezTo>
                    <a:cubicBezTo>
                      <a:pt x="2292" y="4948"/>
                      <a:pt x="2452" y="4998"/>
                      <a:pt x="2611" y="4998"/>
                    </a:cubicBezTo>
                    <a:cubicBezTo>
                      <a:pt x="2686" y="4998"/>
                      <a:pt x="2761" y="4987"/>
                      <a:pt x="2833" y="4963"/>
                    </a:cubicBezTo>
                    <a:cubicBezTo>
                      <a:pt x="3685" y="4637"/>
                      <a:pt x="4437" y="4236"/>
                      <a:pt x="4587" y="3183"/>
                    </a:cubicBezTo>
                    <a:cubicBezTo>
                      <a:pt x="4688" y="2456"/>
                      <a:pt x="4637" y="1805"/>
                      <a:pt x="4387" y="1128"/>
                    </a:cubicBezTo>
                    <a:cubicBezTo>
                      <a:pt x="4036" y="226"/>
                      <a:pt x="3735" y="0"/>
                      <a:pt x="27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31" name="Google Shape;931;p35"/>
              <p:cNvSpPr/>
              <p:nvPr/>
            </p:nvSpPr>
            <p:spPr>
              <a:xfrm>
                <a:off x="2409300" y="2536575"/>
                <a:ext cx="132225" cy="11002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4401" extrusionOk="0">
                    <a:moveTo>
                      <a:pt x="2636" y="0"/>
                    </a:moveTo>
                    <a:cubicBezTo>
                      <a:pt x="1811" y="0"/>
                      <a:pt x="1034" y="216"/>
                      <a:pt x="476" y="945"/>
                    </a:cubicBezTo>
                    <a:cubicBezTo>
                      <a:pt x="426" y="1020"/>
                      <a:pt x="451" y="1145"/>
                      <a:pt x="426" y="1245"/>
                    </a:cubicBezTo>
                    <a:cubicBezTo>
                      <a:pt x="351" y="1346"/>
                      <a:pt x="326" y="1471"/>
                      <a:pt x="326" y="1596"/>
                    </a:cubicBezTo>
                    <a:cubicBezTo>
                      <a:pt x="0" y="2774"/>
                      <a:pt x="376" y="3702"/>
                      <a:pt x="1429" y="4228"/>
                    </a:cubicBezTo>
                    <a:cubicBezTo>
                      <a:pt x="1756" y="4345"/>
                      <a:pt x="2094" y="4400"/>
                      <a:pt x="2428" y="4400"/>
                    </a:cubicBezTo>
                    <a:cubicBezTo>
                      <a:pt x="3527" y="4400"/>
                      <a:pt x="4582" y="3799"/>
                      <a:pt x="5063" y="2799"/>
                    </a:cubicBezTo>
                    <a:cubicBezTo>
                      <a:pt x="5288" y="2323"/>
                      <a:pt x="5213" y="1897"/>
                      <a:pt x="5063" y="1446"/>
                    </a:cubicBezTo>
                    <a:cubicBezTo>
                      <a:pt x="4712" y="519"/>
                      <a:pt x="3960" y="118"/>
                      <a:pt x="3058" y="17"/>
                    </a:cubicBezTo>
                    <a:cubicBezTo>
                      <a:pt x="2916" y="7"/>
                      <a:pt x="2776" y="0"/>
                      <a:pt x="26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32" name="Google Shape;932;p35"/>
              <p:cNvSpPr/>
              <p:nvPr/>
            </p:nvSpPr>
            <p:spPr>
              <a:xfrm>
                <a:off x="2590375" y="2497000"/>
                <a:ext cx="127225" cy="104750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0" extrusionOk="0">
                    <a:moveTo>
                      <a:pt x="2474" y="1"/>
                    </a:moveTo>
                    <a:cubicBezTo>
                      <a:pt x="1588" y="1"/>
                      <a:pt x="816" y="215"/>
                      <a:pt x="376" y="1199"/>
                    </a:cubicBezTo>
                    <a:cubicBezTo>
                      <a:pt x="0" y="2377"/>
                      <a:pt x="251" y="3129"/>
                      <a:pt x="1354" y="3856"/>
                    </a:cubicBezTo>
                    <a:cubicBezTo>
                      <a:pt x="1686" y="4077"/>
                      <a:pt x="2006" y="4190"/>
                      <a:pt x="2326" y="4190"/>
                    </a:cubicBezTo>
                    <a:cubicBezTo>
                      <a:pt x="2805" y="4190"/>
                      <a:pt x="3285" y="3940"/>
                      <a:pt x="3810" y="3430"/>
                    </a:cubicBezTo>
                    <a:cubicBezTo>
                      <a:pt x="3860" y="3355"/>
                      <a:pt x="3935" y="3305"/>
                      <a:pt x="4010" y="3230"/>
                    </a:cubicBezTo>
                    <a:lnTo>
                      <a:pt x="4010" y="3230"/>
                    </a:lnTo>
                    <a:cubicBezTo>
                      <a:pt x="3935" y="3305"/>
                      <a:pt x="3885" y="3380"/>
                      <a:pt x="3810" y="3430"/>
                    </a:cubicBezTo>
                    <a:cubicBezTo>
                      <a:pt x="3910" y="3405"/>
                      <a:pt x="3985" y="3355"/>
                      <a:pt x="4010" y="3229"/>
                    </a:cubicBezTo>
                    <a:lnTo>
                      <a:pt x="4010" y="3229"/>
                    </a:lnTo>
                    <a:cubicBezTo>
                      <a:pt x="4010" y="3229"/>
                      <a:pt x="4010" y="3229"/>
                      <a:pt x="4010" y="3229"/>
                    </a:cubicBezTo>
                    <a:cubicBezTo>
                      <a:pt x="4963" y="2227"/>
                      <a:pt x="5088" y="1425"/>
                      <a:pt x="4411" y="422"/>
                    </a:cubicBezTo>
                    <a:cubicBezTo>
                      <a:pt x="4122" y="75"/>
                      <a:pt x="3743" y="10"/>
                      <a:pt x="3355" y="10"/>
                    </a:cubicBezTo>
                    <a:cubicBezTo>
                      <a:pt x="3239" y="10"/>
                      <a:pt x="3123" y="16"/>
                      <a:pt x="3008" y="21"/>
                    </a:cubicBezTo>
                    <a:cubicBezTo>
                      <a:pt x="2827" y="9"/>
                      <a:pt x="2648" y="1"/>
                      <a:pt x="24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33" name="Google Shape;933;p35"/>
              <p:cNvSpPr/>
              <p:nvPr/>
            </p:nvSpPr>
            <p:spPr>
              <a:xfrm>
                <a:off x="2751400" y="2522725"/>
                <a:ext cx="114675" cy="1046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184" extrusionOk="0">
                    <a:moveTo>
                      <a:pt x="3810" y="1198"/>
                    </a:moveTo>
                    <a:cubicBezTo>
                      <a:pt x="3785" y="1223"/>
                      <a:pt x="3785" y="1223"/>
                      <a:pt x="3760" y="1248"/>
                    </a:cubicBezTo>
                    <a:lnTo>
                      <a:pt x="3760" y="1223"/>
                    </a:lnTo>
                    <a:cubicBezTo>
                      <a:pt x="3785" y="1223"/>
                      <a:pt x="3785" y="1198"/>
                      <a:pt x="3785" y="1198"/>
                    </a:cubicBezTo>
                    <a:close/>
                    <a:moveTo>
                      <a:pt x="2719" y="0"/>
                    </a:moveTo>
                    <a:cubicBezTo>
                      <a:pt x="2597" y="0"/>
                      <a:pt x="2469" y="30"/>
                      <a:pt x="2331" y="95"/>
                    </a:cubicBezTo>
                    <a:cubicBezTo>
                      <a:pt x="2281" y="120"/>
                      <a:pt x="2231" y="145"/>
                      <a:pt x="2156" y="195"/>
                    </a:cubicBezTo>
                    <a:cubicBezTo>
                      <a:pt x="1880" y="195"/>
                      <a:pt x="1604" y="271"/>
                      <a:pt x="1379" y="421"/>
                    </a:cubicBezTo>
                    <a:cubicBezTo>
                      <a:pt x="1354" y="419"/>
                      <a:pt x="1329" y="418"/>
                      <a:pt x="1305" y="418"/>
                    </a:cubicBezTo>
                    <a:cubicBezTo>
                      <a:pt x="1045" y="418"/>
                      <a:pt x="867" y="542"/>
                      <a:pt x="752" y="772"/>
                    </a:cubicBezTo>
                    <a:cubicBezTo>
                      <a:pt x="752" y="772"/>
                      <a:pt x="752" y="772"/>
                      <a:pt x="752" y="772"/>
                    </a:cubicBezTo>
                    <a:lnTo>
                      <a:pt x="752" y="772"/>
                    </a:lnTo>
                    <a:cubicBezTo>
                      <a:pt x="652" y="797"/>
                      <a:pt x="577" y="872"/>
                      <a:pt x="552" y="997"/>
                    </a:cubicBezTo>
                    <a:cubicBezTo>
                      <a:pt x="627" y="922"/>
                      <a:pt x="702" y="847"/>
                      <a:pt x="752" y="772"/>
                    </a:cubicBezTo>
                    <a:lnTo>
                      <a:pt x="752" y="772"/>
                    </a:lnTo>
                    <a:cubicBezTo>
                      <a:pt x="727" y="872"/>
                      <a:pt x="627" y="922"/>
                      <a:pt x="552" y="997"/>
                    </a:cubicBezTo>
                    <a:cubicBezTo>
                      <a:pt x="0" y="1348"/>
                      <a:pt x="176" y="1900"/>
                      <a:pt x="151" y="2401"/>
                    </a:cubicBezTo>
                    <a:cubicBezTo>
                      <a:pt x="176" y="2702"/>
                      <a:pt x="201" y="2977"/>
                      <a:pt x="452" y="3153"/>
                    </a:cubicBezTo>
                    <a:cubicBezTo>
                      <a:pt x="452" y="3178"/>
                      <a:pt x="477" y="3228"/>
                      <a:pt x="502" y="3253"/>
                    </a:cubicBezTo>
                    <a:cubicBezTo>
                      <a:pt x="527" y="3303"/>
                      <a:pt x="552" y="3328"/>
                      <a:pt x="577" y="3353"/>
                    </a:cubicBezTo>
                    <a:cubicBezTo>
                      <a:pt x="677" y="3729"/>
                      <a:pt x="1078" y="3830"/>
                      <a:pt x="1354" y="4030"/>
                    </a:cubicBezTo>
                    <a:cubicBezTo>
                      <a:pt x="1665" y="4134"/>
                      <a:pt x="1975" y="4184"/>
                      <a:pt x="2290" y="4184"/>
                    </a:cubicBezTo>
                    <a:cubicBezTo>
                      <a:pt x="2584" y="4184"/>
                      <a:pt x="2881" y="4140"/>
                      <a:pt x="3183" y="4055"/>
                    </a:cubicBezTo>
                    <a:cubicBezTo>
                      <a:pt x="3234" y="3980"/>
                      <a:pt x="3284" y="3930"/>
                      <a:pt x="3334" y="3855"/>
                    </a:cubicBezTo>
                    <a:cubicBezTo>
                      <a:pt x="3409" y="3855"/>
                      <a:pt x="3459" y="3830"/>
                      <a:pt x="3509" y="3804"/>
                    </a:cubicBezTo>
                    <a:cubicBezTo>
                      <a:pt x="3509" y="3779"/>
                      <a:pt x="3534" y="3754"/>
                      <a:pt x="3559" y="3729"/>
                    </a:cubicBezTo>
                    <a:cubicBezTo>
                      <a:pt x="3810" y="3604"/>
                      <a:pt x="4010" y="3403"/>
                      <a:pt x="4111" y="3153"/>
                    </a:cubicBezTo>
                    <a:cubicBezTo>
                      <a:pt x="4186" y="3078"/>
                      <a:pt x="4261" y="3002"/>
                      <a:pt x="4336" y="2927"/>
                    </a:cubicBezTo>
                    <a:cubicBezTo>
                      <a:pt x="4462" y="2802"/>
                      <a:pt x="4537" y="2652"/>
                      <a:pt x="4562" y="2451"/>
                    </a:cubicBezTo>
                    <a:cubicBezTo>
                      <a:pt x="4587" y="2326"/>
                      <a:pt x="4587" y="2200"/>
                      <a:pt x="4587" y="2050"/>
                    </a:cubicBezTo>
                    <a:cubicBezTo>
                      <a:pt x="4587" y="2000"/>
                      <a:pt x="4587" y="1925"/>
                      <a:pt x="4562" y="1850"/>
                    </a:cubicBezTo>
                    <a:cubicBezTo>
                      <a:pt x="4562" y="1825"/>
                      <a:pt x="4562" y="1825"/>
                      <a:pt x="4562" y="1799"/>
                    </a:cubicBezTo>
                    <a:cubicBezTo>
                      <a:pt x="4537" y="1724"/>
                      <a:pt x="4512" y="1649"/>
                      <a:pt x="4462" y="1574"/>
                    </a:cubicBezTo>
                    <a:cubicBezTo>
                      <a:pt x="4437" y="1524"/>
                      <a:pt x="4411" y="1474"/>
                      <a:pt x="4386" y="1424"/>
                    </a:cubicBezTo>
                    <a:cubicBezTo>
                      <a:pt x="4386" y="1373"/>
                      <a:pt x="4361" y="1298"/>
                      <a:pt x="4361" y="1223"/>
                    </a:cubicBezTo>
                    <a:cubicBezTo>
                      <a:pt x="4311" y="1198"/>
                      <a:pt x="4261" y="1173"/>
                      <a:pt x="4186" y="1173"/>
                    </a:cubicBezTo>
                    <a:cubicBezTo>
                      <a:pt x="4186" y="1023"/>
                      <a:pt x="4111" y="897"/>
                      <a:pt x="3960" y="822"/>
                    </a:cubicBezTo>
                    <a:cubicBezTo>
                      <a:pt x="3885" y="672"/>
                      <a:pt x="3760" y="596"/>
                      <a:pt x="3609" y="571"/>
                    </a:cubicBezTo>
                    <a:cubicBezTo>
                      <a:pt x="3350" y="238"/>
                      <a:pt x="3063" y="0"/>
                      <a:pt x="27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34" name="Google Shape;934;p35"/>
              <p:cNvSpPr/>
              <p:nvPr/>
            </p:nvSpPr>
            <p:spPr>
              <a:xfrm>
                <a:off x="2534600" y="2687375"/>
                <a:ext cx="25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01" extrusionOk="0">
                    <a:moveTo>
                      <a:pt x="1" y="0"/>
                    </a:moveTo>
                    <a:cubicBezTo>
                      <a:pt x="26" y="51"/>
                      <a:pt x="76" y="76"/>
                      <a:pt x="101" y="101"/>
                    </a:cubicBezTo>
                    <a:cubicBezTo>
                      <a:pt x="76" y="76"/>
                      <a:pt x="26" y="51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C5F5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35" name="Google Shape;935;p35"/>
              <p:cNvSpPr/>
              <p:nvPr/>
            </p:nvSpPr>
            <p:spPr>
              <a:xfrm>
                <a:off x="2589750" y="1821450"/>
                <a:ext cx="1630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61" extrusionOk="0">
                    <a:moveTo>
                      <a:pt x="0" y="1"/>
                    </a:moveTo>
                    <a:cubicBezTo>
                      <a:pt x="116" y="104"/>
                      <a:pt x="226" y="161"/>
                      <a:pt x="335" y="161"/>
                    </a:cubicBezTo>
                    <a:cubicBezTo>
                      <a:pt x="439" y="161"/>
                      <a:pt x="542" y="110"/>
                      <a:pt x="652" y="1"/>
                    </a:cubicBezTo>
                    <a:close/>
                  </a:path>
                </a:pathLst>
              </a:custGeom>
              <a:solidFill>
                <a:srgbClr val="5C706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36" name="Google Shape;936;p35"/>
              <p:cNvSpPr/>
              <p:nvPr/>
            </p:nvSpPr>
            <p:spPr>
              <a:xfrm>
                <a:off x="2074075" y="2556950"/>
                <a:ext cx="162925" cy="163650"/>
              </a:xfrm>
              <a:custGeom>
                <a:avLst/>
                <a:gdLst/>
                <a:ahLst/>
                <a:cxnLst/>
                <a:rect l="l" t="t" r="r" b="b"/>
                <a:pathLst>
                  <a:path w="6517" h="6546" extrusionOk="0">
                    <a:moveTo>
                      <a:pt x="3190" y="0"/>
                    </a:moveTo>
                    <a:cubicBezTo>
                      <a:pt x="2427" y="0"/>
                      <a:pt x="1662" y="176"/>
                      <a:pt x="1229" y="531"/>
                    </a:cubicBezTo>
                    <a:cubicBezTo>
                      <a:pt x="1153" y="606"/>
                      <a:pt x="1078" y="731"/>
                      <a:pt x="1003" y="831"/>
                    </a:cubicBezTo>
                    <a:cubicBezTo>
                      <a:pt x="853" y="907"/>
                      <a:pt x="803" y="1057"/>
                      <a:pt x="803" y="1232"/>
                    </a:cubicBezTo>
                    <a:cubicBezTo>
                      <a:pt x="577" y="1383"/>
                      <a:pt x="602" y="1608"/>
                      <a:pt x="602" y="1834"/>
                    </a:cubicBezTo>
                    <a:cubicBezTo>
                      <a:pt x="1" y="3062"/>
                      <a:pt x="1" y="4215"/>
                      <a:pt x="1003" y="5243"/>
                    </a:cubicBezTo>
                    <a:cubicBezTo>
                      <a:pt x="1153" y="5769"/>
                      <a:pt x="1605" y="5819"/>
                      <a:pt x="2031" y="5969"/>
                    </a:cubicBezTo>
                    <a:cubicBezTo>
                      <a:pt x="2427" y="6392"/>
                      <a:pt x="2850" y="6546"/>
                      <a:pt x="3286" y="6546"/>
                    </a:cubicBezTo>
                    <a:cubicBezTo>
                      <a:pt x="3703" y="6546"/>
                      <a:pt x="4133" y="6404"/>
                      <a:pt x="4562" y="6220"/>
                    </a:cubicBezTo>
                    <a:cubicBezTo>
                      <a:pt x="4687" y="6170"/>
                      <a:pt x="4813" y="6070"/>
                      <a:pt x="4913" y="5994"/>
                    </a:cubicBezTo>
                    <a:cubicBezTo>
                      <a:pt x="5013" y="5944"/>
                      <a:pt x="5113" y="5894"/>
                      <a:pt x="5214" y="5844"/>
                    </a:cubicBezTo>
                    <a:cubicBezTo>
                      <a:pt x="5214" y="5819"/>
                      <a:pt x="5214" y="5769"/>
                      <a:pt x="5214" y="5744"/>
                    </a:cubicBezTo>
                    <a:cubicBezTo>
                      <a:pt x="5214" y="5744"/>
                      <a:pt x="5239" y="5719"/>
                      <a:pt x="5239" y="5719"/>
                    </a:cubicBezTo>
                    <a:cubicBezTo>
                      <a:pt x="5514" y="5518"/>
                      <a:pt x="5890" y="5393"/>
                      <a:pt x="6016" y="5017"/>
                    </a:cubicBezTo>
                    <a:cubicBezTo>
                      <a:pt x="6467" y="4140"/>
                      <a:pt x="6467" y="3187"/>
                      <a:pt x="6442" y="2235"/>
                    </a:cubicBezTo>
                    <a:cubicBezTo>
                      <a:pt x="6517" y="1984"/>
                      <a:pt x="6442" y="1784"/>
                      <a:pt x="6216" y="1659"/>
                    </a:cubicBezTo>
                    <a:cubicBezTo>
                      <a:pt x="5840" y="1232"/>
                      <a:pt x="5564" y="706"/>
                      <a:pt x="5013" y="430"/>
                    </a:cubicBezTo>
                    <a:cubicBezTo>
                      <a:pt x="4572" y="144"/>
                      <a:pt x="3882" y="0"/>
                      <a:pt x="31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37" name="Google Shape;937;p35"/>
              <p:cNvSpPr/>
              <p:nvPr/>
            </p:nvSpPr>
            <p:spPr>
              <a:xfrm>
                <a:off x="2426825" y="2808300"/>
                <a:ext cx="3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2" extrusionOk="0">
                    <a:moveTo>
                      <a:pt x="126" y="1"/>
                    </a:moveTo>
                    <a:cubicBezTo>
                      <a:pt x="1" y="76"/>
                      <a:pt x="1" y="126"/>
                      <a:pt x="126" y="201"/>
                    </a:cubicBezTo>
                    <a:cubicBezTo>
                      <a:pt x="126" y="126"/>
                      <a:pt x="126" y="76"/>
                      <a:pt x="126" y="1"/>
                    </a:cubicBezTo>
                    <a:close/>
                  </a:path>
                </a:pathLst>
              </a:custGeom>
              <a:solidFill>
                <a:srgbClr val="54AFA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38" name="Google Shape;938;p35"/>
              <p:cNvSpPr/>
              <p:nvPr/>
            </p:nvSpPr>
            <p:spPr>
              <a:xfrm>
                <a:off x="2700025" y="2652550"/>
                <a:ext cx="157300" cy="110675"/>
              </a:xfrm>
              <a:custGeom>
                <a:avLst/>
                <a:gdLst/>
                <a:ahLst/>
                <a:cxnLst/>
                <a:rect l="l" t="t" r="r" b="b"/>
                <a:pathLst>
                  <a:path w="6292" h="4427" extrusionOk="0">
                    <a:moveTo>
                      <a:pt x="3401" y="1"/>
                    </a:moveTo>
                    <a:cubicBezTo>
                      <a:pt x="3304" y="1"/>
                      <a:pt x="3207" y="5"/>
                      <a:pt x="3108" y="15"/>
                    </a:cubicBezTo>
                    <a:cubicBezTo>
                      <a:pt x="2941" y="15"/>
                      <a:pt x="2774" y="4"/>
                      <a:pt x="2614" y="4"/>
                    </a:cubicBezTo>
                    <a:cubicBezTo>
                      <a:pt x="2534" y="4"/>
                      <a:pt x="2456" y="7"/>
                      <a:pt x="2381" y="15"/>
                    </a:cubicBezTo>
                    <a:cubicBezTo>
                      <a:pt x="351" y="341"/>
                      <a:pt x="0" y="1594"/>
                      <a:pt x="652" y="3298"/>
                    </a:cubicBezTo>
                    <a:cubicBezTo>
                      <a:pt x="802" y="3649"/>
                      <a:pt x="1128" y="3950"/>
                      <a:pt x="1554" y="4025"/>
                    </a:cubicBezTo>
                    <a:cubicBezTo>
                      <a:pt x="1855" y="4075"/>
                      <a:pt x="2131" y="4200"/>
                      <a:pt x="2406" y="4301"/>
                    </a:cubicBezTo>
                    <a:cubicBezTo>
                      <a:pt x="2618" y="4383"/>
                      <a:pt x="2829" y="4427"/>
                      <a:pt x="3041" y="4427"/>
                    </a:cubicBezTo>
                    <a:cubicBezTo>
                      <a:pt x="3280" y="4427"/>
                      <a:pt x="3520" y="4370"/>
                      <a:pt x="3760" y="4251"/>
                    </a:cubicBezTo>
                    <a:cubicBezTo>
                      <a:pt x="4436" y="3950"/>
                      <a:pt x="5038" y="3549"/>
                      <a:pt x="5539" y="2997"/>
                    </a:cubicBezTo>
                    <a:cubicBezTo>
                      <a:pt x="6291" y="2170"/>
                      <a:pt x="6166" y="1268"/>
                      <a:pt x="5238" y="617"/>
                    </a:cubicBezTo>
                    <a:cubicBezTo>
                      <a:pt x="4670" y="223"/>
                      <a:pt x="4062" y="1"/>
                      <a:pt x="34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39" name="Google Shape;939;p35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40" name="Google Shape;940;p35"/>
              <p:cNvSpPr/>
              <p:nvPr/>
            </p:nvSpPr>
            <p:spPr>
              <a:xfrm>
                <a:off x="2003275" y="2357800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6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D6F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41" name="Google Shape;941;p35"/>
              <p:cNvSpPr/>
              <p:nvPr/>
            </p:nvSpPr>
            <p:spPr>
              <a:xfrm>
                <a:off x="1990750" y="549300"/>
                <a:ext cx="1407300" cy="2342350"/>
              </a:xfrm>
              <a:custGeom>
                <a:avLst/>
                <a:gdLst/>
                <a:ahLst/>
                <a:cxnLst/>
                <a:rect l="l" t="t" r="r" b="b"/>
                <a:pathLst>
                  <a:path w="56292" h="93694" extrusionOk="0">
                    <a:moveTo>
                      <a:pt x="54236" y="1212"/>
                    </a:moveTo>
                    <a:cubicBezTo>
                      <a:pt x="55364" y="1212"/>
                      <a:pt x="55364" y="1212"/>
                      <a:pt x="55364" y="2390"/>
                    </a:cubicBezTo>
                    <a:cubicBezTo>
                      <a:pt x="55339" y="2591"/>
                      <a:pt x="55289" y="2766"/>
                      <a:pt x="55088" y="2841"/>
                    </a:cubicBezTo>
                    <a:cubicBezTo>
                      <a:pt x="53740" y="2910"/>
                      <a:pt x="52372" y="3020"/>
                      <a:pt x="51020" y="3020"/>
                    </a:cubicBezTo>
                    <a:cubicBezTo>
                      <a:pt x="50889" y="3020"/>
                      <a:pt x="50758" y="3019"/>
                      <a:pt x="50627" y="3017"/>
                    </a:cubicBezTo>
                    <a:cubicBezTo>
                      <a:pt x="49324" y="3017"/>
                      <a:pt x="48547" y="3393"/>
                      <a:pt x="48121" y="4596"/>
                    </a:cubicBezTo>
                    <a:cubicBezTo>
                      <a:pt x="47870" y="5448"/>
                      <a:pt x="47344" y="6150"/>
                      <a:pt x="46918" y="6927"/>
                    </a:cubicBezTo>
                    <a:cubicBezTo>
                      <a:pt x="46617" y="7879"/>
                      <a:pt x="45965" y="8656"/>
                      <a:pt x="45564" y="9558"/>
                    </a:cubicBezTo>
                    <a:cubicBezTo>
                      <a:pt x="45514" y="9709"/>
                      <a:pt x="45464" y="9859"/>
                      <a:pt x="45389" y="10009"/>
                    </a:cubicBezTo>
                    <a:cubicBezTo>
                      <a:pt x="45339" y="10084"/>
                      <a:pt x="45314" y="10135"/>
                      <a:pt x="45289" y="10210"/>
                    </a:cubicBezTo>
                    <a:cubicBezTo>
                      <a:pt x="45239" y="10310"/>
                      <a:pt x="45188" y="10410"/>
                      <a:pt x="45138" y="10511"/>
                    </a:cubicBezTo>
                    <a:cubicBezTo>
                      <a:pt x="45113" y="10561"/>
                      <a:pt x="45063" y="10636"/>
                      <a:pt x="45038" y="10711"/>
                    </a:cubicBezTo>
                    <a:cubicBezTo>
                      <a:pt x="44963" y="10836"/>
                      <a:pt x="44888" y="10962"/>
                      <a:pt x="44787" y="11112"/>
                    </a:cubicBezTo>
                    <a:cubicBezTo>
                      <a:pt x="44587" y="11413"/>
                      <a:pt x="44386" y="11739"/>
                      <a:pt x="44261" y="12089"/>
                    </a:cubicBezTo>
                    <a:cubicBezTo>
                      <a:pt x="44186" y="12340"/>
                      <a:pt x="44061" y="12541"/>
                      <a:pt x="43910" y="12741"/>
                    </a:cubicBezTo>
                    <a:cubicBezTo>
                      <a:pt x="43810" y="12891"/>
                      <a:pt x="43735" y="13042"/>
                      <a:pt x="43660" y="13192"/>
                    </a:cubicBezTo>
                    <a:cubicBezTo>
                      <a:pt x="43559" y="13418"/>
                      <a:pt x="43434" y="13668"/>
                      <a:pt x="43309" y="13894"/>
                    </a:cubicBezTo>
                    <a:cubicBezTo>
                      <a:pt x="43259" y="13969"/>
                      <a:pt x="43234" y="14044"/>
                      <a:pt x="43183" y="14120"/>
                    </a:cubicBezTo>
                    <a:cubicBezTo>
                      <a:pt x="42858" y="14771"/>
                      <a:pt x="42582" y="15448"/>
                      <a:pt x="42156" y="16049"/>
                    </a:cubicBezTo>
                    <a:cubicBezTo>
                      <a:pt x="42106" y="16125"/>
                      <a:pt x="42056" y="16200"/>
                      <a:pt x="42005" y="16275"/>
                    </a:cubicBezTo>
                    <a:cubicBezTo>
                      <a:pt x="41680" y="16927"/>
                      <a:pt x="41379" y="17603"/>
                      <a:pt x="41003" y="18255"/>
                    </a:cubicBezTo>
                    <a:cubicBezTo>
                      <a:pt x="39499" y="21187"/>
                      <a:pt x="37920" y="24069"/>
                      <a:pt x="36441" y="27002"/>
                    </a:cubicBezTo>
                    <a:cubicBezTo>
                      <a:pt x="36291" y="27328"/>
                      <a:pt x="36015" y="27653"/>
                      <a:pt x="36091" y="28054"/>
                    </a:cubicBezTo>
                    <a:cubicBezTo>
                      <a:pt x="36091" y="28054"/>
                      <a:pt x="36091" y="28054"/>
                      <a:pt x="36091" y="28080"/>
                    </a:cubicBezTo>
                    <a:cubicBezTo>
                      <a:pt x="35614" y="28581"/>
                      <a:pt x="35213" y="29107"/>
                      <a:pt x="35289" y="29859"/>
                    </a:cubicBezTo>
                    <a:cubicBezTo>
                      <a:pt x="35362" y="30005"/>
                      <a:pt x="35448" y="30056"/>
                      <a:pt x="35540" y="30056"/>
                    </a:cubicBezTo>
                    <a:cubicBezTo>
                      <a:pt x="35669" y="30056"/>
                      <a:pt x="35809" y="29957"/>
                      <a:pt x="35940" y="29884"/>
                    </a:cubicBezTo>
                    <a:cubicBezTo>
                      <a:pt x="36260" y="29284"/>
                      <a:pt x="36708" y="29003"/>
                      <a:pt x="37321" y="29003"/>
                    </a:cubicBezTo>
                    <a:cubicBezTo>
                      <a:pt x="37476" y="29003"/>
                      <a:pt x="37643" y="29021"/>
                      <a:pt x="37820" y="29057"/>
                    </a:cubicBezTo>
                    <a:cubicBezTo>
                      <a:pt x="38522" y="29182"/>
                      <a:pt x="39249" y="29257"/>
                      <a:pt x="39875" y="29358"/>
                    </a:cubicBezTo>
                    <a:cubicBezTo>
                      <a:pt x="38697" y="29558"/>
                      <a:pt x="37469" y="29759"/>
                      <a:pt x="36216" y="29859"/>
                    </a:cubicBezTo>
                    <a:cubicBezTo>
                      <a:pt x="35968" y="29935"/>
                      <a:pt x="35734" y="30085"/>
                      <a:pt x="35481" y="30085"/>
                    </a:cubicBezTo>
                    <a:cubicBezTo>
                      <a:pt x="35402" y="30085"/>
                      <a:pt x="35322" y="30070"/>
                      <a:pt x="35238" y="30034"/>
                    </a:cubicBezTo>
                    <a:cubicBezTo>
                      <a:pt x="35084" y="29979"/>
                      <a:pt x="34928" y="29961"/>
                      <a:pt x="34770" y="29961"/>
                    </a:cubicBezTo>
                    <a:cubicBezTo>
                      <a:pt x="34433" y="29961"/>
                      <a:pt x="34091" y="30046"/>
                      <a:pt x="33757" y="30046"/>
                    </a:cubicBezTo>
                    <a:cubicBezTo>
                      <a:pt x="33536" y="30046"/>
                      <a:pt x="33318" y="30009"/>
                      <a:pt x="33108" y="29884"/>
                    </a:cubicBezTo>
                    <a:cubicBezTo>
                      <a:pt x="33083" y="29809"/>
                      <a:pt x="33058" y="29759"/>
                      <a:pt x="33058" y="29684"/>
                    </a:cubicBezTo>
                    <a:cubicBezTo>
                      <a:pt x="33208" y="29408"/>
                      <a:pt x="33284" y="29082"/>
                      <a:pt x="33384" y="28756"/>
                    </a:cubicBezTo>
                    <a:cubicBezTo>
                      <a:pt x="33459" y="28706"/>
                      <a:pt x="33509" y="28631"/>
                      <a:pt x="33559" y="28556"/>
                    </a:cubicBezTo>
                    <a:cubicBezTo>
                      <a:pt x="33634" y="28455"/>
                      <a:pt x="33660" y="28355"/>
                      <a:pt x="33685" y="28230"/>
                    </a:cubicBezTo>
                    <a:cubicBezTo>
                      <a:pt x="33700" y="28231"/>
                      <a:pt x="33715" y="28232"/>
                      <a:pt x="33729" y="28232"/>
                    </a:cubicBezTo>
                    <a:cubicBezTo>
                      <a:pt x="34024" y="28232"/>
                      <a:pt x="34167" y="27993"/>
                      <a:pt x="34286" y="27754"/>
                    </a:cubicBezTo>
                    <a:cubicBezTo>
                      <a:pt x="34762" y="26877"/>
                      <a:pt x="35188" y="25999"/>
                      <a:pt x="35614" y="25097"/>
                    </a:cubicBezTo>
                    <a:cubicBezTo>
                      <a:pt x="35715" y="24871"/>
                      <a:pt x="35765" y="24646"/>
                      <a:pt x="35614" y="24445"/>
                    </a:cubicBezTo>
                    <a:cubicBezTo>
                      <a:pt x="35639" y="24420"/>
                      <a:pt x="35665" y="24395"/>
                      <a:pt x="35665" y="24395"/>
                    </a:cubicBezTo>
                    <a:cubicBezTo>
                      <a:pt x="35715" y="24345"/>
                      <a:pt x="35765" y="24295"/>
                      <a:pt x="35790" y="24245"/>
                    </a:cubicBezTo>
                    <a:cubicBezTo>
                      <a:pt x="35815" y="24220"/>
                      <a:pt x="35815" y="24195"/>
                      <a:pt x="35840" y="24170"/>
                    </a:cubicBezTo>
                    <a:cubicBezTo>
                      <a:pt x="35865" y="24145"/>
                      <a:pt x="35890" y="24120"/>
                      <a:pt x="35915" y="24095"/>
                    </a:cubicBezTo>
                    <a:cubicBezTo>
                      <a:pt x="35940" y="24019"/>
                      <a:pt x="35990" y="23969"/>
                      <a:pt x="36040" y="23919"/>
                    </a:cubicBezTo>
                    <a:cubicBezTo>
                      <a:pt x="36091" y="23844"/>
                      <a:pt x="36116" y="23794"/>
                      <a:pt x="36166" y="23719"/>
                    </a:cubicBezTo>
                    <a:cubicBezTo>
                      <a:pt x="36216" y="23618"/>
                      <a:pt x="36266" y="23518"/>
                      <a:pt x="36316" y="23418"/>
                    </a:cubicBezTo>
                    <a:cubicBezTo>
                      <a:pt x="36341" y="23343"/>
                      <a:pt x="36366" y="23293"/>
                      <a:pt x="36391" y="23217"/>
                    </a:cubicBezTo>
                    <a:cubicBezTo>
                      <a:pt x="36416" y="23167"/>
                      <a:pt x="36441" y="23142"/>
                      <a:pt x="36441" y="23117"/>
                    </a:cubicBezTo>
                    <a:cubicBezTo>
                      <a:pt x="36467" y="23067"/>
                      <a:pt x="36492" y="23017"/>
                      <a:pt x="36517" y="22942"/>
                    </a:cubicBezTo>
                    <a:cubicBezTo>
                      <a:pt x="36567" y="22892"/>
                      <a:pt x="36592" y="22841"/>
                      <a:pt x="36642" y="22766"/>
                    </a:cubicBezTo>
                    <a:cubicBezTo>
                      <a:pt x="36692" y="22716"/>
                      <a:pt x="36742" y="22641"/>
                      <a:pt x="36792" y="22566"/>
                    </a:cubicBezTo>
                    <a:cubicBezTo>
                      <a:pt x="36893" y="22440"/>
                      <a:pt x="37018" y="22290"/>
                      <a:pt x="37143" y="22165"/>
                    </a:cubicBezTo>
                    <a:cubicBezTo>
                      <a:pt x="39274" y="18581"/>
                      <a:pt x="41003" y="14796"/>
                      <a:pt x="43133" y="11187"/>
                    </a:cubicBezTo>
                    <a:cubicBezTo>
                      <a:pt x="44787" y="8380"/>
                      <a:pt x="46266" y="5473"/>
                      <a:pt x="47795" y="2591"/>
                    </a:cubicBezTo>
                    <a:cubicBezTo>
                      <a:pt x="47995" y="2215"/>
                      <a:pt x="48221" y="1889"/>
                      <a:pt x="48672" y="1839"/>
                    </a:cubicBezTo>
                    <a:cubicBezTo>
                      <a:pt x="50527" y="1713"/>
                      <a:pt x="52356" y="1212"/>
                      <a:pt x="54236" y="1212"/>
                    </a:cubicBezTo>
                    <a:close/>
                    <a:moveTo>
                      <a:pt x="23935" y="28297"/>
                    </a:moveTo>
                    <a:cubicBezTo>
                      <a:pt x="24044" y="28297"/>
                      <a:pt x="24145" y="28354"/>
                      <a:pt x="24236" y="28430"/>
                    </a:cubicBezTo>
                    <a:cubicBezTo>
                      <a:pt x="24658" y="28492"/>
                      <a:pt x="25080" y="28507"/>
                      <a:pt x="25501" y="28507"/>
                    </a:cubicBezTo>
                    <a:cubicBezTo>
                      <a:pt x="25911" y="28507"/>
                      <a:pt x="26319" y="28493"/>
                      <a:pt x="26724" y="28493"/>
                    </a:cubicBezTo>
                    <a:cubicBezTo>
                      <a:pt x="26915" y="28493"/>
                      <a:pt x="27105" y="28496"/>
                      <a:pt x="27294" y="28506"/>
                    </a:cubicBezTo>
                    <a:cubicBezTo>
                      <a:pt x="27766" y="28499"/>
                      <a:pt x="28238" y="28493"/>
                      <a:pt x="28710" y="28493"/>
                    </a:cubicBezTo>
                    <a:cubicBezTo>
                      <a:pt x="30066" y="28493"/>
                      <a:pt x="31419" y="28546"/>
                      <a:pt x="32757" y="28806"/>
                    </a:cubicBezTo>
                    <a:cubicBezTo>
                      <a:pt x="32807" y="28831"/>
                      <a:pt x="32858" y="28856"/>
                      <a:pt x="32933" y="28882"/>
                    </a:cubicBezTo>
                    <a:cubicBezTo>
                      <a:pt x="32832" y="28957"/>
                      <a:pt x="32807" y="29082"/>
                      <a:pt x="32807" y="29207"/>
                    </a:cubicBezTo>
                    <a:cubicBezTo>
                      <a:pt x="32774" y="29196"/>
                      <a:pt x="32744" y="29191"/>
                      <a:pt x="32715" y="29191"/>
                    </a:cubicBezTo>
                    <a:cubicBezTo>
                      <a:pt x="32614" y="29191"/>
                      <a:pt x="32540" y="29254"/>
                      <a:pt x="32482" y="29333"/>
                    </a:cubicBezTo>
                    <a:cubicBezTo>
                      <a:pt x="32275" y="29677"/>
                      <a:pt x="32153" y="30147"/>
                      <a:pt x="31652" y="30147"/>
                    </a:cubicBezTo>
                    <a:cubicBezTo>
                      <a:pt x="31606" y="30147"/>
                      <a:pt x="31557" y="30143"/>
                      <a:pt x="31504" y="30135"/>
                    </a:cubicBezTo>
                    <a:cubicBezTo>
                      <a:pt x="30903" y="30160"/>
                      <a:pt x="30301" y="30110"/>
                      <a:pt x="29700" y="30210"/>
                    </a:cubicBezTo>
                    <a:cubicBezTo>
                      <a:pt x="29324" y="30323"/>
                      <a:pt x="28920" y="30337"/>
                      <a:pt x="28519" y="30337"/>
                    </a:cubicBezTo>
                    <a:cubicBezTo>
                      <a:pt x="28385" y="30337"/>
                      <a:pt x="28252" y="30335"/>
                      <a:pt x="28121" y="30335"/>
                    </a:cubicBezTo>
                    <a:cubicBezTo>
                      <a:pt x="25238" y="30335"/>
                      <a:pt x="22356" y="30360"/>
                      <a:pt x="19474" y="30461"/>
                    </a:cubicBezTo>
                    <a:cubicBezTo>
                      <a:pt x="19145" y="30497"/>
                      <a:pt x="18830" y="30573"/>
                      <a:pt x="18518" y="30573"/>
                    </a:cubicBezTo>
                    <a:cubicBezTo>
                      <a:pt x="18402" y="30573"/>
                      <a:pt x="18286" y="30563"/>
                      <a:pt x="18171" y="30536"/>
                    </a:cubicBezTo>
                    <a:cubicBezTo>
                      <a:pt x="18070" y="30486"/>
                      <a:pt x="17970" y="30461"/>
                      <a:pt x="17870" y="30461"/>
                    </a:cubicBezTo>
                    <a:cubicBezTo>
                      <a:pt x="17795" y="30435"/>
                      <a:pt x="17695" y="30410"/>
                      <a:pt x="17594" y="30410"/>
                    </a:cubicBezTo>
                    <a:cubicBezTo>
                      <a:pt x="17344" y="30385"/>
                      <a:pt x="17118" y="30385"/>
                      <a:pt x="16867" y="30360"/>
                    </a:cubicBezTo>
                    <a:lnTo>
                      <a:pt x="12908" y="30360"/>
                    </a:lnTo>
                    <a:cubicBezTo>
                      <a:pt x="12757" y="30360"/>
                      <a:pt x="12582" y="30335"/>
                      <a:pt x="12431" y="30335"/>
                    </a:cubicBezTo>
                    <a:cubicBezTo>
                      <a:pt x="12191" y="30357"/>
                      <a:pt x="11952" y="30366"/>
                      <a:pt x="11712" y="30366"/>
                    </a:cubicBezTo>
                    <a:cubicBezTo>
                      <a:pt x="10555" y="30366"/>
                      <a:pt x="9409" y="30155"/>
                      <a:pt x="8246" y="30135"/>
                    </a:cubicBezTo>
                    <a:cubicBezTo>
                      <a:pt x="6166" y="30110"/>
                      <a:pt x="4085" y="29884"/>
                      <a:pt x="2005" y="29558"/>
                    </a:cubicBezTo>
                    <a:cubicBezTo>
                      <a:pt x="1930" y="29558"/>
                      <a:pt x="1880" y="29533"/>
                      <a:pt x="1855" y="29483"/>
                    </a:cubicBezTo>
                    <a:cubicBezTo>
                      <a:pt x="1855" y="29483"/>
                      <a:pt x="1880" y="29458"/>
                      <a:pt x="1905" y="29458"/>
                    </a:cubicBezTo>
                    <a:cubicBezTo>
                      <a:pt x="2406" y="29383"/>
                      <a:pt x="2907" y="29283"/>
                      <a:pt x="3409" y="29207"/>
                    </a:cubicBezTo>
                    <a:cubicBezTo>
                      <a:pt x="3960" y="29032"/>
                      <a:pt x="4562" y="29157"/>
                      <a:pt x="5113" y="29007"/>
                    </a:cubicBezTo>
                    <a:cubicBezTo>
                      <a:pt x="5407" y="28920"/>
                      <a:pt x="5702" y="28894"/>
                      <a:pt x="5996" y="28894"/>
                    </a:cubicBezTo>
                    <a:cubicBezTo>
                      <a:pt x="6128" y="28894"/>
                      <a:pt x="6260" y="28899"/>
                      <a:pt x="6391" y="28907"/>
                    </a:cubicBezTo>
                    <a:cubicBezTo>
                      <a:pt x="6892" y="28907"/>
                      <a:pt x="7394" y="28882"/>
                      <a:pt x="7895" y="28731"/>
                    </a:cubicBezTo>
                    <a:cubicBezTo>
                      <a:pt x="8171" y="28706"/>
                      <a:pt x="8453" y="28700"/>
                      <a:pt x="8735" y="28700"/>
                    </a:cubicBezTo>
                    <a:cubicBezTo>
                      <a:pt x="9017" y="28700"/>
                      <a:pt x="9298" y="28706"/>
                      <a:pt x="9574" y="28706"/>
                    </a:cubicBezTo>
                    <a:cubicBezTo>
                      <a:pt x="9691" y="28719"/>
                      <a:pt x="9808" y="28724"/>
                      <a:pt x="9924" y="28724"/>
                    </a:cubicBezTo>
                    <a:cubicBezTo>
                      <a:pt x="10667" y="28724"/>
                      <a:pt x="11396" y="28501"/>
                      <a:pt x="12124" y="28501"/>
                    </a:cubicBezTo>
                    <a:cubicBezTo>
                      <a:pt x="12185" y="28501"/>
                      <a:pt x="12245" y="28502"/>
                      <a:pt x="12306" y="28506"/>
                    </a:cubicBezTo>
                    <a:lnTo>
                      <a:pt x="13659" y="28506"/>
                    </a:lnTo>
                    <a:cubicBezTo>
                      <a:pt x="13894" y="28524"/>
                      <a:pt x="14127" y="28531"/>
                      <a:pt x="14361" y="28531"/>
                    </a:cubicBezTo>
                    <a:cubicBezTo>
                      <a:pt x="15607" y="28531"/>
                      <a:pt x="16844" y="28315"/>
                      <a:pt x="18078" y="28315"/>
                    </a:cubicBezTo>
                    <a:cubicBezTo>
                      <a:pt x="18544" y="28315"/>
                      <a:pt x="19009" y="28346"/>
                      <a:pt x="19474" y="28430"/>
                    </a:cubicBezTo>
                    <a:cubicBezTo>
                      <a:pt x="19649" y="28455"/>
                      <a:pt x="19800" y="28481"/>
                      <a:pt x="19975" y="28481"/>
                    </a:cubicBezTo>
                    <a:lnTo>
                      <a:pt x="21228" y="28481"/>
                    </a:lnTo>
                    <a:cubicBezTo>
                      <a:pt x="21413" y="28453"/>
                      <a:pt x="21597" y="28443"/>
                      <a:pt x="21782" y="28443"/>
                    </a:cubicBezTo>
                    <a:cubicBezTo>
                      <a:pt x="22143" y="28443"/>
                      <a:pt x="22503" y="28479"/>
                      <a:pt x="22864" y="28479"/>
                    </a:cubicBezTo>
                    <a:cubicBezTo>
                      <a:pt x="23146" y="28479"/>
                      <a:pt x="23428" y="28457"/>
                      <a:pt x="23710" y="28380"/>
                    </a:cubicBezTo>
                    <a:cubicBezTo>
                      <a:pt x="23789" y="28321"/>
                      <a:pt x="23864" y="28297"/>
                      <a:pt x="23935" y="28297"/>
                    </a:cubicBezTo>
                    <a:close/>
                    <a:moveTo>
                      <a:pt x="40362" y="30478"/>
                    </a:moveTo>
                    <a:cubicBezTo>
                      <a:pt x="40766" y="30478"/>
                      <a:pt x="40998" y="30667"/>
                      <a:pt x="40878" y="31288"/>
                    </a:cubicBezTo>
                    <a:cubicBezTo>
                      <a:pt x="40652" y="32265"/>
                      <a:pt x="40777" y="33268"/>
                      <a:pt x="40727" y="34270"/>
                    </a:cubicBezTo>
                    <a:cubicBezTo>
                      <a:pt x="40727" y="34671"/>
                      <a:pt x="40752" y="35097"/>
                      <a:pt x="40401" y="35373"/>
                    </a:cubicBezTo>
                    <a:cubicBezTo>
                      <a:pt x="40201" y="35573"/>
                      <a:pt x="39950" y="35724"/>
                      <a:pt x="39925" y="36050"/>
                    </a:cubicBezTo>
                    <a:cubicBezTo>
                      <a:pt x="38597" y="36400"/>
                      <a:pt x="37294" y="36877"/>
                      <a:pt x="35915" y="37127"/>
                    </a:cubicBezTo>
                    <a:cubicBezTo>
                      <a:pt x="35539" y="37202"/>
                      <a:pt x="35138" y="37227"/>
                      <a:pt x="34812" y="37453"/>
                    </a:cubicBezTo>
                    <a:cubicBezTo>
                      <a:pt x="33534" y="37628"/>
                      <a:pt x="32256" y="37729"/>
                      <a:pt x="31003" y="37954"/>
                    </a:cubicBezTo>
                    <a:cubicBezTo>
                      <a:pt x="30251" y="38105"/>
                      <a:pt x="29474" y="37904"/>
                      <a:pt x="28772" y="38230"/>
                    </a:cubicBezTo>
                    <a:cubicBezTo>
                      <a:pt x="28667" y="38239"/>
                      <a:pt x="28562" y="38241"/>
                      <a:pt x="28456" y="38241"/>
                    </a:cubicBezTo>
                    <a:cubicBezTo>
                      <a:pt x="28294" y="38241"/>
                      <a:pt x="28132" y="38235"/>
                      <a:pt x="27971" y="38235"/>
                    </a:cubicBezTo>
                    <a:cubicBezTo>
                      <a:pt x="27633" y="38235"/>
                      <a:pt x="27301" y="38262"/>
                      <a:pt x="26993" y="38430"/>
                    </a:cubicBezTo>
                    <a:cubicBezTo>
                      <a:pt x="26837" y="38439"/>
                      <a:pt x="26682" y="38441"/>
                      <a:pt x="26526" y="38441"/>
                    </a:cubicBezTo>
                    <a:cubicBezTo>
                      <a:pt x="26175" y="38441"/>
                      <a:pt x="25825" y="38427"/>
                      <a:pt x="25476" y="38427"/>
                    </a:cubicBezTo>
                    <a:cubicBezTo>
                      <a:pt x="25034" y="38427"/>
                      <a:pt x="24594" y="38450"/>
                      <a:pt x="24161" y="38556"/>
                    </a:cubicBezTo>
                    <a:cubicBezTo>
                      <a:pt x="24086" y="38556"/>
                      <a:pt x="24010" y="38581"/>
                      <a:pt x="23935" y="38631"/>
                    </a:cubicBezTo>
                    <a:lnTo>
                      <a:pt x="23835" y="38631"/>
                    </a:lnTo>
                    <a:cubicBezTo>
                      <a:pt x="23726" y="38534"/>
                      <a:pt x="23617" y="38490"/>
                      <a:pt x="23508" y="38490"/>
                    </a:cubicBezTo>
                    <a:cubicBezTo>
                      <a:pt x="23391" y="38490"/>
                      <a:pt x="23275" y="38540"/>
                      <a:pt x="23158" y="38631"/>
                    </a:cubicBezTo>
                    <a:lnTo>
                      <a:pt x="23158" y="38631"/>
                    </a:lnTo>
                    <a:cubicBezTo>
                      <a:pt x="23019" y="38631"/>
                      <a:pt x="22901" y="38630"/>
                      <a:pt x="22782" y="38606"/>
                    </a:cubicBezTo>
                    <a:cubicBezTo>
                      <a:pt x="22719" y="38532"/>
                      <a:pt x="22656" y="38503"/>
                      <a:pt x="22592" y="38503"/>
                    </a:cubicBezTo>
                    <a:cubicBezTo>
                      <a:pt x="22505" y="38503"/>
                      <a:pt x="22418" y="38558"/>
                      <a:pt x="22331" y="38631"/>
                    </a:cubicBezTo>
                    <a:cubicBezTo>
                      <a:pt x="22319" y="38618"/>
                      <a:pt x="22300" y="38612"/>
                      <a:pt x="22278" y="38612"/>
                    </a:cubicBezTo>
                    <a:cubicBezTo>
                      <a:pt x="22256" y="38612"/>
                      <a:pt x="22231" y="38618"/>
                      <a:pt x="22206" y="38631"/>
                    </a:cubicBezTo>
                    <a:cubicBezTo>
                      <a:pt x="22166" y="38578"/>
                      <a:pt x="22126" y="38546"/>
                      <a:pt x="22087" y="38546"/>
                    </a:cubicBezTo>
                    <a:cubicBezTo>
                      <a:pt x="22051" y="38546"/>
                      <a:pt x="22016" y="38572"/>
                      <a:pt x="21980" y="38631"/>
                    </a:cubicBezTo>
                    <a:lnTo>
                      <a:pt x="19173" y="38631"/>
                    </a:lnTo>
                    <a:cubicBezTo>
                      <a:pt x="19148" y="38618"/>
                      <a:pt x="19123" y="38612"/>
                      <a:pt x="19098" y="38612"/>
                    </a:cubicBezTo>
                    <a:cubicBezTo>
                      <a:pt x="19073" y="38612"/>
                      <a:pt x="19048" y="38618"/>
                      <a:pt x="19023" y="38631"/>
                    </a:cubicBezTo>
                    <a:cubicBezTo>
                      <a:pt x="18973" y="38581"/>
                      <a:pt x="18923" y="38556"/>
                      <a:pt x="18872" y="38556"/>
                    </a:cubicBezTo>
                    <a:cubicBezTo>
                      <a:pt x="18822" y="38556"/>
                      <a:pt x="18772" y="38581"/>
                      <a:pt x="18722" y="38631"/>
                    </a:cubicBezTo>
                    <a:cubicBezTo>
                      <a:pt x="18697" y="38618"/>
                      <a:pt x="18672" y="38612"/>
                      <a:pt x="18647" y="38612"/>
                    </a:cubicBezTo>
                    <a:cubicBezTo>
                      <a:pt x="18622" y="38612"/>
                      <a:pt x="18597" y="38618"/>
                      <a:pt x="18572" y="38631"/>
                    </a:cubicBezTo>
                    <a:cubicBezTo>
                      <a:pt x="18123" y="38600"/>
                      <a:pt x="17664" y="38579"/>
                      <a:pt x="17207" y="38579"/>
                    </a:cubicBezTo>
                    <a:cubicBezTo>
                      <a:pt x="16925" y="38579"/>
                      <a:pt x="16644" y="38587"/>
                      <a:pt x="16366" y="38606"/>
                    </a:cubicBezTo>
                    <a:cubicBezTo>
                      <a:pt x="14311" y="38405"/>
                      <a:pt x="12231" y="38330"/>
                      <a:pt x="10151" y="38255"/>
                    </a:cubicBezTo>
                    <a:cubicBezTo>
                      <a:pt x="9674" y="38180"/>
                      <a:pt x="9173" y="38105"/>
                      <a:pt x="8672" y="38055"/>
                    </a:cubicBezTo>
                    <a:cubicBezTo>
                      <a:pt x="6191" y="37754"/>
                      <a:pt x="3709" y="37453"/>
                      <a:pt x="1278" y="36902"/>
                    </a:cubicBezTo>
                    <a:cubicBezTo>
                      <a:pt x="1178" y="36801"/>
                      <a:pt x="1078" y="36676"/>
                      <a:pt x="1078" y="36551"/>
                    </a:cubicBezTo>
                    <a:cubicBezTo>
                      <a:pt x="978" y="34846"/>
                      <a:pt x="1078" y="33117"/>
                      <a:pt x="928" y="31388"/>
                    </a:cubicBezTo>
                    <a:cubicBezTo>
                      <a:pt x="888" y="31032"/>
                      <a:pt x="1020" y="30847"/>
                      <a:pt x="1288" y="30847"/>
                    </a:cubicBezTo>
                    <a:cubicBezTo>
                      <a:pt x="1359" y="30847"/>
                      <a:pt x="1439" y="30860"/>
                      <a:pt x="1529" y="30887"/>
                    </a:cubicBezTo>
                    <a:cubicBezTo>
                      <a:pt x="2231" y="31062"/>
                      <a:pt x="2958" y="31087"/>
                      <a:pt x="3659" y="31263"/>
                    </a:cubicBezTo>
                    <a:cubicBezTo>
                      <a:pt x="7369" y="31689"/>
                      <a:pt x="11103" y="31739"/>
                      <a:pt x="14837" y="31889"/>
                    </a:cubicBezTo>
                    <a:cubicBezTo>
                      <a:pt x="16034" y="31939"/>
                      <a:pt x="17232" y="31960"/>
                      <a:pt x="18432" y="31960"/>
                    </a:cubicBezTo>
                    <a:cubicBezTo>
                      <a:pt x="22029" y="31960"/>
                      <a:pt x="25633" y="31776"/>
                      <a:pt x="29223" y="31664"/>
                    </a:cubicBezTo>
                    <a:cubicBezTo>
                      <a:pt x="31329" y="31613"/>
                      <a:pt x="33409" y="31388"/>
                      <a:pt x="35489" y="31187"/>
                    </a:cubicBezTo>
                    <a:cubicBezTo>
                      <a:pt x="37018" y="31012"/>
                      <a:pt x="38522" y="30786"/>
                      <a:pt x="40025" y="30511"/>
                    </a:cubicBezTo>
                    <a:cubicBezTo>
                      <a:pt x="40147" y="30490"/>
                      <a:pt x="40260" y="30478"/>
                      <a:pt x="40362" y="30478"/>
                    </a:cubicBezTo>
                    <a:close/>
                    <a:moveTo>
                      <a:pt x="29574" y="46701"/>
                    </a:moveTo>
                    <a:cubicBezTo>
                      <a:pt x="29499" y="46751"/>
                      <a:pt x="29424" y="46827"/>
                      <a:pt x="29349" y="46852"/>
                    </a:cubicBezTo>
                    <a:cubicBezTo>
                      <a:pt x="29424" y="46801"/>
                      <a:pt x="29499" y="46751"/>
                      <a:pt x="29574" y="46701"/>
                    </a:cubicBezTo>
                    <a:close/>
                    <a:moveTo>
                      <a:pt x="40126" y="36375"/>
                    </a:moveTo>
                    <a:cubicBezTo>
                      <a:pt x="40151" y="36400"/>
                      <a:pt x="40201" y="36425"/>
                      <a:pt x="40251" y="36451"/>
                    </a:cubicBezTo>
                    <a:cubicBezTo>
                      <a:pt x="40802" y="36676"/>
                      <a:pt x="40702" y="37177"/>
                      <a:pt x="40727" y="37628"/>
                    </a:cubicBezTo>
                    <a:cubicBezTo>
                      <a:pt x="40727" y="40009"/>
                      <a:pt x="40702" y="42390"/>
                      <a:pt x="40727" y="44771"/>
                    </a:cubicBezTo>
                    <a:cubicBezTo>
                      <a:pt x="40752" y="44922"/>
                      <a:pt x="40752" y="45047"/>
                      <a:pt x="40727" y="45197"/>
                    </a:cubicBezTo>
                    <a:cubicBezTo>
                      <a:pt x="40702" y="45248"/>
                      <a:pt x="40702" y="45273"/>
                      <a:pt x="40677" y="45323"/>
                    </a:cubicBezTo>
                    <a:cubicBezTo>
                      <a:pt x="40652" y="45398"/>
                      <a:pt x="40602" y="45473"/>
                      <a:pt x="40577" y="45523"/>
                    </a:cubicBezTo>
                    <a:cubicBezTo>
                      <a:pt x="40527" y="45598"/>
                      <a:pt x="40477" y="45674"/>
                      <a:pt x="40452" y="45749"/>
                    </a:cubicBezTo>
                    <a:cubicBezTo>
                      <a:pt x="40401" y="45849"/>
                      <a:pt x="40351" y="45949"/>
                      <a:pt x="40351" y="46075"/>
                    </a:cubicBezTo>
                    <a:cubicBezTo>
                      <a:pt x="40051" y="46250"/>
                      <a:pt x="39850" y="46476"/>
                      <a:pt x="39775" y="46827"/>
                    </a:cubicBezTo>
                    <a:cubicBezTo>
                      <a:pt x="39399" y="47303"/>
                      <a:pt x="39023" y="47804"/>
                      <a:pt x="38647" y="48280"/>
                    </a:cubicBezTo>
                    <a:cubicBezTo>
                      <a:pt x="38221" y="48481"/>
                      <a:pt x="37795" y="48681"/>
                      <a:pt x="37369" y="48882"/>
                    </a:cubicBezTo>
                    <a:cubicBezTo>
                      <a:pt x="37243" y="48882"/>
                      <a:pt x="37118" y="48882"/>
                      <a:pt x="37043" y="49032"/>
                    </a:cubicBezTo>
                    <a:cubicBezTo>
                      <a:pt x="36817" y="49032"/>
                      <a:pt x="36617" y="49057"/>
                      <a:pt x="36391" y="49057"/>
                    </a:cubicBezTo>
                    <a:cubicBezTo>
                      <a:pt x="35865" y="48706"/>
                      <a:pt x="35213" y="48531"/>
                      <a:pt x="34637" y="48255"/>
                    </a:cubicBezTo>
                    <a:cubicBezTo>
                      <a:pt x="33785" y="47578"/>
                      <a:pt x="32958" y="46852"/>
                      <a:pt x="31855" y="46626"/>
                    </a:cubicBezTo>
                    <a:cubicBezTo>
                      <a:pt x="31567" y="46513"/>
                      <a:pt x="31285" y="46451"/>
                      <a:pt x="31003" y="46451"/>
                    </a:cubicBezTo>
                    <a:cubicBezTo>
                      <a:pt x="30721" y="46451"/>
                      <a:pt x="30439" y="46513"/>
                      <a:pt x="30151" y="46651"/>
                    </a:cubicBezTo>
                    <a:cubicBezTo>
                      <a:pt x="30130" y="46641"/>
                      <a:pt x="30109" y="46635"/>
                      <a:pt x="30088" y="46635"/>
                    </a:cubicBezTo>
                    <a:cubicBezTo>
                      <a:pt x="30059" y="46635"/>
                      <a:pt x="30030" y="46647"/>
                      <a:pt x="30000" y="46676"/>
                    </a:cubicBezTo>
                    <a:lnTo>
                      <a:pt x="29800" y="46676"/>
                    </a:lnTo>
                    <a:cubicBezTo>
                      <a:pt x="29725" y="46676"/>
                      <a:pt x="29649" y="46701"/>
                      <a:pt x="29574" y="46701"/>
                    </a:cubicBezTo>
                    <a:cubicBezTo>
                      <a:pt x="29474" y="46701"/>
                      <a:pt x="29399" y="46751"/>
                      <a:pt x="29324" y="46852"/>
                    </a:cubicBezTo>
                    <a:cubicBezTo>
                      <a:pt x="28873" y="46952"/>
                      <a:pt x="28547" y="47253"/>
                      <a:pt x="28171" y="47528"/>
                    </a:cubicBezTo>
                    <a:cubicBezTo>
                      <a:pt x="28152" y="47522"/>
                      <a:pt x="28136" y="47519"/>
                      <a:pt x="28123" y="47519"/>
                    </a:cubicBezTo>
                    <a:cubicBezTo>
                      <a:pt x="28081" y="47519"/>
                      <a:pt x="28058" y="47547"/>
                      <a:pt x="28020" y="47603"/>
                    </a:cubicBezTo>
                    <a:lnTo>
                      <a:pt x="28045" y="47603"/>
                    </a:lnTo>
                    <a:cubicBezTo>
                      <a:pt x="27920" y="47704"/>
                      <a:pt x="27820" y="47829"/>
                      <a:pt x="27720" y="47929"/>
                    </a:cubicBezTo>
                    <a:lnTo>
                      <a:pt x="27670" y="47929"/>
                    </a:lnTo>
                    <a:cubicBezTo>
                      <a:pt x="27670" y="47929"/>
                      <a:pt x="27644" y="47979"/>
                      <a:pt x="27644" y="47979"/>
                    </a:cubicBezTo>
                    <a:cubicBezTo>
                      <a:pt x="27193" y="48380"/>
                      <a:pt x="26692" y="48706"/>
                      <a:pt x="26291" y="49157"/>
                    </a:cubicBezTo>
                    <a:cubicBezTo>
                      <a:pt x="25738" y="49777"/>
                      <a:pt x="25140" y="50106"/>
                      <a:pt x="24460" y="50106"/>
                    </a:cubicBezTo>
                    <a:cubicBezTo>
                      <a:pt x="24123" y="50106"/>
                      <a:pt x="23766" y="50025"/>
                      <a:pt x="23384" y="49859"/>
                    </a:cubicBezTo>
                    <a:cubicBezTo>
                      <a:pt x="22632" y="49207"/>
                      <a:pt x="21930" y="48531"/>
                      <a:pt x="21253" y="47779"/>
                    </a:cubicBezTo>
                    <a:cubicBezTo>
                      <a:pt x="20351" y="46801"/>
                      <a:pt x="19374" y="45799"/>
                      <a:pt x="17970" y="45473"/>
                    </a:cubicBezTo>
                    <a:cubicBezTo>
                      <a:pt x="17843" y="45304"/>
                      <a:pt x="17680" y="45242"/>
                      <a:pt x="17481" y="45242"/>
                    </a:cubicBezTo>
                    <a:cubicBezTo>
                      <a:pt x="17445" y="45242"/>
                      <a:pt x="17407" y="45244"/>
                      <a:pt x="17369" y="45248"/>
                    </a:cubicBezTo>
                    <a:cubicBezTo>
                      <a:pt x="17196" y="45141"/>
                      <a:pt x="17023" y="45084"/>
                      <a:pt x="16846" y="45084"/>
                    </a:cubicBezTo>
                    <a:cubicBezTo>
                      <a:pt x="16690" y="45084"/>
                      <a:pt x="16531" y="45128"/>
                      <a:pt x="16366" y="45222"/>
                    </a:cubicBezTo>
                    <a:cubicBezTo>
                      <a:pt x="16166" y="45222"/>
                      <a:pt x="15990" y="45222"/>
                      <a:pt x="15790" y="45248"/>
                    </a:cubicBezTo>
                    <a:cubicBezTo>
                      <a:pt x="15717" y="45163"/>
                      <a:pt x="15645" y="45125"/>
                      <a:pt x="15573" y="45125"/>
                    </a:cubicBezTo>
                    <a:cubicBezTo>
                      <a:pt x="15495" y="45125"/>
                      <a:pt x="15417" y="45169"/>
                      <a:pt x="15339" y="45248"/>
                    </a:cubicBezTo>
                    <a:lnTo>
                      <a:pt x="15364" y="45248"/>
                    </a:lnTo>
                    <a:lnTo>
                      <a:pt x="14963" y="45298"/>
                    </a:lnTo>
                    <a:cubicBezTo>
                      <a:pt x="14841" y="45288"/>
                      <a:pt x="14719" y="45273"/>
                      <a:pt x="14600" y="45273"/>
                    </a:cubicBezTo>
                    <a:cubicBezTo>
                      <a:pt x="14426" y="45273"/>
                      <a:pt x="14259" y="45304"/>
                      <a:pt x="14111" y="45423"/>
                    </a:cubicBezTo>
                    <a:cubicBezTo>
                      <a:pt x="12682" y="45598"/>
                      <a:pt x="11429" y="46275"/>
                      <a:pt x="10151" y="46852"/>
                    </a:cubicBezTo>
                    <a:cubicBezTo>
                      <a:pt x="9975" y="46852"/>
                      <a:pt x="9850" y="46927"/>
                      <a:pt x="9775" y="47077"/>
                    </a:cubicBezTo>
                    <a:lnTo>
                      <a:pt x="9750" y="47077"/>
                    </a:lnTo>
                    <a:cubicBezTo>
                      <a:pt x="9098" y="47102"/>
                      <a:pt x="8522" y="47478"/>
                      <a:pt x="7895" y="47629"/>
                    </a:cubicBezTo>
                    <a:cubicBezTo>
                      <a:pt x="7795" y="47637"/>
                      <a:pt x="7692" y="47637"/>
                      <a:pt x="7589" y="47637"/>
                    </a:cubicBezTo>
                    <a:lnTo>
                      <a:pt x="7589" y="47637"/>
                    </a:lnTo>
                    <a:cubicBezTo>
                      <a:pt x="7383" y="47637"/>
                      <a:pt x="7177" y="47637"/>
                      <a:pt x="6993" y="47704"/>
                    </a:cubicBezTo>
                    <a:cubicBezTo>
                      <a:pt x="6809" y="47763"/>
                      <a:pt x="6632" y="47789"/>
                      <a:pt x="6461" y="47789"/>
                    </a:cubicBezTo>
                    <a:cubicBezTo>
                      <a:pt x="5979" y="47789"/>
                      <a:pt x="5545" y="47580"/>
                      <a:pt x="5138" y="47303"/>
                    </a:cubicBezTo>
                    <a:cubicBezTo>
                      <a:pt x="3935" y="46451"/>
                      <a:pt x="2757" y="45598"/>
                      <a:pt x="2005" y="44270"/>
                    </a:cubicBezTo>
                    <a:cubicBezTo>
                      <a:pt x="1780" y="43844"/>
                      <a:pt x="1479" y="43493"/>
                      <a:pt x="1053" y="43293"/>
                    </a:cubicBezTo>
                    <a:cubicBezTo>
                      <a:pt x="1053" y="43192"/>
                      <a:pt x="1053" y="43092"/>
                      <a:pt x="1053" y="42967"/>
                    </a:cubicBezTo>
                    <a:cubicBezTo>
                      <a:pt x="1003" y="41538"/>
                      <a:pt x="1103" y="40110"/>
                      <a:pt x="978" y="38681"/>
                    </a:cubicBezTo>
                    <a:cubicBezTo>
                      <a:pt x="953" y="38380"/>
                      <a:pt x="627" y="37904"/>
                      <a:pt x="1003" y="37779"/>
                    </a:cubicBezTo>
                    <a:cubicBezTo>
                      <a:pt x="1128" y="37729"/>
                      <a:pt x="1253" y="37679"/>
                      <a:pt x="1329" y="37628"/>
                    </a:cubicBezTo>
                    <a:cubicBezTo>
                      <a:pt x="1429" y="37628"/>
                      <a:pt x="1529" y="37654"/>
                      <a:pt x="1679" y="37679"/>
                    </a:cubicBezTo>
                    <a:cubicBezTo>
                      <a:pt x="2131" y="37779"/>
                      <a:pt x="2582" y="37879"/>
                      <a:pt x="3033" y="37979"/>
                    </a:cubicBezTo>
                    <a:cubicBezTo>
                      <a:pt x="5865" y="38506"/>
                      <a:pt x="8697" y="38907"/>
                      <a:pt x="11554" y="39032"/>
                    </a:cubicBezTo>
                    <a:cubicBezTo>
                      <a:pt x="12795" y="39235"/>
                      <a:pt x="14053" y="39290"/>
                      <a:pt x="15301" y="39290"/>
                    </a:cubicBezTo>
                    <a:cubicBezTo>
                      <a:pt x="15590" y="39290"/>
                      <a:pt x="15878" y="39287"/>
                      <a:pt x="16166" y="39283"/>
                    </a:cubicBezTo>
                    <a:cubicBezTo>
                      <a:pt x="17019" y="39414"/>
                      <a:pt x="17878" y="39449"/>
                      <a:pt x="18742" y="39449"/>
                    </a:cubicBezTo>
                    <a:cubicBezTo>
                      <a:pt x="19527" y="39449"/>
                      <a:pt x="20315" y="39420"/>
                      <a:pt x="21103" y="39408"/>
                    </a:cubicBezTo>
                    <a:cubicBezTo>
                      <a:pt x="21363" y="39408"/>
                      <a:pt x="21628" y="39430"/>
                      <a:pt x="21890" y="39430"/>
                    </a:cubicBezTo>
                    <a:cubicBezTo>
                      <a:pt x="22186" y="39430"/>
                      <a:pt x="22479" y="39402"/>
                      <a:pt x="22757" y="39283"/>
                    </a:cubicBezTo>
                    <a:cubicBezTo>
                      <a:pt x="22825" y="39339"/>
                      <a:pt x="22893" y="39365"/>
                      <a:pt x="22958" y="39365"/>
                    </a:cubicBezTo>
                    <a:cubicBezTo>
                      <a:pt x="23038" y="39365"/>
                      <a:pt x="23114" y="39326"/>
                      <a:pt x="23183" y="39258"/>
                    </a:cubicBezTo>
                    <a:lnTo>
                      <a:pt x="23985" y="39258"/>
                    </a:lnTo>
                    <a:cubicBezTo>
                      <a:pt x="24131" y="39250"/>
                      <a:pt x="24276" y="39248"/>
                      <a:pt x="24423" y="39248"/>
                    </a:cubicBezTo>
                    <a:cubicBezTo>
                      <a:pt x="24756" y="39248"/>
                      <a:pt x="25092" y="39261"/>
                      <a:pt x="25428" y="39261"/>
                    </a:cubicBezTo>
                    <a:cubicBezTo>
                      <a:pt x="25960" y="39261"/>
                      <a:pt x="26492" y="39228"/>
                      <a:pt x="27018" y="39057"/>
                    </a:cubicBezTo>
                    <a:cubicBezTo>
                      <a:pt x="28346" y="39057"/>
                      <a:pt x="29675" y="38932"/>
                      <a:pt x="31003" y="38631"/>
                    </a:cubicBezTo>
                    <a:cubicBezTo>
                      <a:pt x="31036" y="38628"/>
                      <a:pt x="31070" y="38627"/>
                      <a:pt x="31105" y="38627"/>
                    </a:cubicBezTo>
                    <a:cubicBezTo>
                      <a:pt x="31219" y="38627"/>
                      <a:pt x="31337" y="38638"/>
                      <a:pt x="31454" y="38638"/>
                    </a:cubicBezTo>
                    <a:cubicBezTo>
                      <a:pt x="31647" y="38638"/>
                      <a:pt x="31838" y="38609"/>
                      <a:pt x="32005" y="38456"/>
                    </a:cubicBezTo>
                    <a:cubicBezTo>
                      <a:pt x="33108" y="38430"/>
                      <a:pt x="34186" y="38230"/>
                      <a:pt x="35213" y="37854"/>
                    </a:cubicBezTo>
                    <a:cubicBezTo>
                      <a:pt x="36642" y="37704"/>
                      <a:pt x="37970" y="37303"/>
                      <a:pt x="39249" y="36676"/>
                    </a:cubicBezTo>
                    <a:cubicBezTo>
                      <a:pt x="39198" y="36626"/>
                      <a:pt x="39198" y="36576"/>
                      <a:pt x="39249" y="36576"/>
                    </a:cubicBezTo>
                    <a:cubicBezTo>
                      <a:pt x="39262" y="36569"/>
                      <a:pt x="39275" y="36566"/>
                      <a:pt x="39289" y="36566"/>
                    </a:cubicBezTo>
                    <a:cubicBezTo>
                      <a:pt x="39326" y="36566"/>
                      <a:pt x="39362" y="36589"/>
                      <a:pt x="39399" y="36626"/>
                    </a:cubicBezTo>
                    <a:cubicBezTo>
                      <a:pt x="39675" y="36601"/>
                      <a:pt x="39900" y="36501"/>
                      <a:pt x="40126" y="36375"/>
                    </a:cubicBezTo>
                    <a:close/>
                    <a:moveTo>
                      <a:pt x="1028" y="43994"/>
                    </a:moveTo>
                    <a:cubicBezTo>
                      <a:pt x="1128" y="44019"/>
                      <a:pt x="1203" y="44145"/>
                      <a:pt x="1278" y="44270"/>
                    </a:cubicBezTo>
                    <a:cubicBezTo>
                      <a:pt x="2005" y="45097"/>
                      <a:pt x="2481" y="46125"/>
                      <a:pt x="3384" y="46827"/>
                    </a:cubicBezTo>
                    <a:cubicBezTo>
                      <a:pt x="4088" y="47980"/>
                      <a:pt x="5418" y="48676"/>
                      <a:pt x="6778" y="48676"/>
                    </a:cubicBezTo>
                    <a:cubicBezTo>
                      <a:pt x="7160" y="48676"/>
                      <a:pt x="7546" y="48621"/>
                      <a:pt x="7920" y="48506"/>
                    </a:cubicBezTo>
                    <a:cubicBezTo>
                      <a:pt x="8121" y="48380"/>
                      <a:pt x="8371" y="48330"/>
                      <a:pt x="8597" y="48230"/>
                    </a:cubicBezTo>
                    <a:cubicBezTo>
                      <a:pt x="8672" y="48180"/>
                      <a:pt x="8747" y="48130"/>
                      <a:pt x="8822" y="48055"/>
                    </a:cubicBezTo>
                    <a:cubicBezTo>
                      <a:pt x="8958" y="48108"/>
                      <a:pt x="9083" y="48132"/>
                      <a:pt x="9198" y="48132"/>
                    </a:cubicBezTo>
                    <a:cubicBezTo>
                      <a:pt x="9573" y="48132"/>
                      <a:pt x="9851" y="47879"/>
                      <a:pt x="10100" y="47553"/>
                    </a:cubicBezTo>
                    <a:lnTo>
                      <a:pt x="10126" y="47553"/>
                    </a:lnTo>
                    <a:cubicBezTo>
                      <a:pt x="10226" y="47578"/>
                      <a:pt x="10301" y="47578"/>
                      <a:pt x="10401" y="47578"/>
                    </a:cubicBezTo>
                    <a:cubicBezTo>
                      <a:pt x="10602" y="47528"/>
                      <a:pt x="10777" y="47503"/>
                      <a:pt x="10953" y="47453"/>
                    </a:cubicBezTo>
                    <a:cubicBezTo>
                      <a:pt x="12106" y="46952"/>
                      <a:pt x="13334" y="46676"/>
                      <a:pt x="14537" y="46300"/>
                    </a:cubicBezTo>
                    <a:cubicBezTo>
                      <a:pt x="14762" y="46150"/>
                      <a:pt x="15038" y="46100"/>
                      <a:pt x="15314" y="46050"/>
                    </a:cubicBezTo>
                    <a:cubicBezTo>
                      <a:pt x="15389" y="46024"/>
                      <a:pt x="15489" y="45999"/>
                      <a:pt x="15564" y="45949"/>
                    </a:cubicBezTo>
                    <a:cubicBezTo>
                      <a:pt x="15564" y="45924"/>
                      <a:pt x="15589" y="45899"/>
                      <a:pt x="15589" y="45874"/>
                    </a:cubicBezTo>
                    <a:cubicBezTo>
                      <a:pt x="15614" y="45874"/>
                      <a:pt x="15664" y="45899"/>
                      <a:pt x="15664" y="45899"/>
                    </a:cubicBezTo>
                    <a:lnTo>
                      <a:pt x="15715" y="45874"/>
                    </a:lnTo>
                    <a:cubicBezTo>
                      <a:pt x="15765" y="45924"/>
                      <a:pt x="15815" y="45974"/>
                      <a:pt x="15890" y="45999"/>
                    </a:cubicBezTo>
                    <a:cubicBezTo>
                      <a:pt x="15948" y="46007"/>
                      <a:pt x="16004" y="46012"/>
                      <a:pt x="16057" y="46012"/>
                    </a:cubicBezTo>
                    <a:cubicBezTo>
                      <a:pt x="16188" y="46012"/>
                      <a:pt x="16302" y="45981"/>
                      <a:pt x="16391" y="45874"/>
                    </a:cubicBezTo>
                    <a:cubicBezTo>
                      <a:pt x="16446" y="45916"/>
                      <a:pt x="16502" y="45934"/>
                      <a:pt x="16557" y="45934"/>
                    </a:cubicBezTo>
                    <a:cubicBezTo>
                      <a:pt x="16602" y="45934"/>
                      <a:pt x="16647" y="45922"/>
                      <a:pt x="16692" y="45899"/>
                    </a:cubicBezTo>
                    <a:cubicBezTo>
                      <a:pt x="18772" y="46526"/>
                      <a:pt x="20176" y="48080"/>
                      <a:pt x="21629" y="49558"/>
                    </a:cubicBezTo>
                    <a:cubicBezTo>
                      <a:pt x="22106" y="50060"/>
                      <a:pt x="22607" y="50511"/>
                      <a:pt x="23258" y="50811"/>
                    </a:cubicBezTo>
                    <a:cubicBezTo>
                      <a:pt x="23459" y="50862"/>
                      <a:pt x="23685" y="50912"/>
                      <a:pt x="23885" y="50987"/>
                    </a:cubicBezTo>
                    <a:cubicBezTo>
                      <a:pt x="23985" y="51012"/>
                      <a:pt x="24060" y="51037"/>
                      <a:pt x="24161" y="51037"/>
                    </a:cubicBezTo>
                    <a:cubicBezTo>
                      <a:pt x="24197" y="51044"/>
                      <a:pt x="24234" y="51047"/>
                      <a:pt x="24271" y="51047"/>
                    </a:cubicBezTo>
                    <a:cubicBezTo>
                      <a:pt x="24362" y="51047"/>
                      <a:pt x="24455" y="51030"/>
                      <a:pt x="24562" y="51012"/>
                    </a:cubicBezTo>
                    <a:cubicBezTo>
                      <a:pt x="24587" y="50987"/>
                      <a:pt x="24637" y="50962"/>
                      <a:pt x="24687" y="50937"/>
                    </a:cubicBezTo>
                    <a:cubicBezTo>
                      <a:pt x="24779" y="50992"/>
                      <a:pt x="24868" y="51013"/>
                      <a:pt x="24956" y="51013"/>
                    </a:cubicBezTo>
                    <a:cubicBezTo>
                      <a:pt x="25107" y="51013"/>
                      <a:pt x="25255" y="50950"/>
                      <a:pt x="25414" y="50887"/>
                    </a:cubicBezTo>
                    <a:cubicBezTo>
                      <a:pt x="25489" y="50761"/>
                      <a:pt x="25589" y="50686"/>
                      <a:pt x="25690" y="50611"/>
                    </a:cubicBezTo>
                    <a:cubicBezTo>
                      <a:pt x="25740" y="50586"/>
                      <a:pt x="25765" y="50561"/>
                      <a:pt x="25815" y="50536"/>
                    </a:cubicBezTo>
                    <a:cubicBezTo>
                      <a:pt x="25890" y="50486"/>
                      <a:pt x="25965" y="50461"/>
                      <a:pt x="26065" y="50436"/>
                    </a:cubicBezTo>
                    <a:cubicBezTo>
                      <a:pt x="26466" y="50135"/>
                      <a:pt x="26842" y="49809"/>
                      <a:pt x="27168" y="49458"/>
                    </a:cubicBezTo>
                    <a:lnTo>
                      <a:pt x="28196" y="48305"/>
                    </a:lnTo>
                    <a:cubicBezTo>
                      <a:pt x="28722" y="48004"/>
                      <a:pt x="29274" y="47729"/>
                      <a:pt x="29800" y="47428"/>
                    </a:cubicBezTo>
                    <a:cubicBezTo>
                      <a:pt x="29825" y="47432"/>
                      <a:pt x="29850" y="47434"/>
                      <a:pt x="29875" y="47434"/>
                    </a:cubicBezTo>
                    <a:cubicBezTo>
                      <a:pt x="30000" y="47434"/>
                      <a:pt x="30121" y="47382"/>
                      <a:pt x="30226" y="47278"/>
                    </a:cubicBezTo>
                    <a:lnTo>
                      <a:pt x="30301" y="47278"/>
                    </a:lnTo>
                    <a:lnTo>
                      <a:pt x="30401" y="47253"/>
                    </a:lnTo>
                    <a:cubicBezTo>
                      <a:pt x="30727" y="47278"/>
                      <a:pt x="31053" y="47278"/>
                      <a:pt x="31379" y="47278"/>
                    </a:cubicBezTo>
                    <a:cubicBezTo>
                      <a:pt x="32331" y="47603"/>
                      <a:pt x="33183" y="48105"/>
                      <a:pt x="34010" y="48656"/>
                    </a:cubicBezTo>
                    <a:cubicBezTo>
                      <a:pt x="34336" y="49032"/>
                      <a:pt x="34812" y="49157"/>
                      <a:pt x="35213" y="49433"/>
                    </a:cubicBezTo>
                    <a:cubicBezTo>
                      <a:pt x="35448" y="49613"/>
                      <a:pt x="35708" y="49755"/>
                      <a:pt x="35994" y="49755"/>
                    </a:cubicBezTo>
                    <a:cubicBezTo>
                      <a:pt x="36106" y="49755"/>
                      <a:pt x="36222" y="49733"/>
                      <a:pt x="36341" y="49684"/>
                    </a:cubicBezTo>
                    <a:lnTo>
                      <a:pt x="36366" y="49684"/>
                    </a:lnTo>
                    <a:cubicBezTo>
                      <a:pt x="36366" y="49759"/>
                      <a:pt x="36391" y="49809"/>
                      <a:pt x="36391" y="49859"/>
                    </a:cubicBezTo>
                    <a:cubicBezTo>
                      <a:pt x="36523" y="49880"/>
                      <a:pt x="36656" y="49890"/>
                      <a:pt x="36788" y="49890"/>
                    </a:cubicBezTo>
                    <a:cubicBezTo>
                      <a:pt x="37784" y="49890"/>
                      <a:pt x="38744" y="49327"/>
                      <a:pt x="39098" y="48531"/>
                    </a:cubicBezTo>
                    <a:cubicBezTo>
                      <a:pt x="39374" y="48506"/>
                      <a:pt x="39449" y="48255"/>
                      <a:pt x="39599" y="48055"/>
                    </a:cubicBezTo>
                    <a:cubicBezTo>
                      <a:pt x="39700" y="48030"/>
                      <a:pt x="39775" y="47954"/>
                      <a:pt x="39800" y="47854"/>
                    </a:cubicBezTo>
                    <a:cubicBezTo>
                      <a:pt x="39800" y="47854"/>
                      <a:pt x="39775" y="47829"/>
                      <a:pt x="39775" y="47829"/>
                    </a:cubicBezTo>
                    <a:cubicBezTo>
                      <a:pt x="39850" y="47654"/>
                      <a:pt x="39925" y="47453"/>
                      <a:pt x="40000" y="47278"/>
                    </a:cubicBezTo>
                    <a:cubicBezTo>
                      <a:pt x="40201" y="47002"/>
                      <a:pt x="40376" y="46726"/>
                      <a:pt x="40527" y="46426"/>
                    </a:cubicBezTo>
                    <a:cubicBezTo>
                      <a:pt x="40552" y="46451"/>
                      <a:pt x="40552" y="46476"/>
                      <a:pt x="40577" y="46501"/>
                    </a:cubicBezTo>
                    <a:cubicBezTo>
                      <a:pt x="40752" y="49057"/>
                      <a:pt x="40552" y="51639"/>
                      <a:pt x="40527" y="54220"/>
                    </a:cubicBezTo>
                    <a:cubicBezTo>
                      <a:pt x="40527" y="54421"/>
                      <a:pt x="40527" y="54646"/>
                      <a:pt x="40527" y="54847"/>
                    </a:cubicBezTo>
                    <a:cubicBezTo>
                      <a:pt x="40527" y="55799"/>
                      <a:pt x="40552" y="56751"/>
                      <a:pt x="40502" y="57729"/>
                    </a:cubicBezTo>
                    <a:cubicBezTo>
                      <a:pt x="40477" y="62040"/>
                      <a:pt x="40552" y="66375"/>
                      <a:pt x="40426" y="70711"/>
                    </a:cubicBezTo>
                    <a:cubicBezTo>
                      <a:pt x="40351" y="73970"/>
                      <a:pt x="40251" y="77228"/>
                      <a:pt x="40326" y="80486"/>
                    </a:cubicBezTo>
                    <a:cubicBezTo>
                      <a:pt x="40326" y="80711"/>
                      <a:pt x="40326" y="80962"/>
                      <a:pt x="40301" y="81213"/>
                    </a:cubicBezTo>
                    <a:cubicBezTo>
                      <a:pt x="40326" y="82516"/>
                      <a:pt x="40301" y="83844"/>
                      <a:pt x="40326" y="85173"/>
                    </a:cubicBezTo>
                    <a:cubicBezTo>
                      <a:pt x="40326" y="85348"/>
                      <a:pt x="40326" y="85523"/>
                      <a:pt x="40326" y="85724"/>
                    </a:cubicBezTo>
                    <a:cubicBezTo>
                      <a:pt x="39950" y="86150"/>
                      <a:pt x="39449" y="86426"/>
                      <a:pt x="39023" y="86752"/>
                    </a:cubicBezTo>
                    <a:lnTo>
                      <a:pt x="38998" y="86752"/>
                    </a:lnTo>
                    <a:cubicBezTo>
                      <a:pt x="38948" y="86827"/>
                      <a:pt x="38873" y="86877"/>
                      <a:pt x="38822" y="86927"/>
                    </a:cubicBezTo>
                    <a:cubicBezTo>
                      <a:pt x="38522" y="86952"/>
                      <a:pt x="38321" y="87077"/>
                      <a:pt x="38196" y="87328"/>
                    </a:cubicBezTo>
                    <a:cubicBezTo>
                      <a:pt x="37269" y="87554"/>
                      <a:pt x="36467" y="88055"/>
                      <a:pt x="35589" y="88356"/>
                    </a:cubicBezTo>
                    <a:cubicBezTo>
                      <a:pt x="34612" y="88581"/>
                      <a:pt x="33760" y="89107"/>
                      <a:pt x="32782" y="89283"/>
                    </a:cubicBezTo>
                    <a:cubicBezTo>
                      <a:pt x="32632" y="89308"/>
                      <a:pt x="32532" y="89458"/>
                      <a:pt x="32381" y="89559"/>
                    </a:cubicBezTo>
                    <a:lnTo>
                      <a:pt x="32181" y="89559"/>
                    </a:lnTo>
                    <a:cubicBezTo>
                      <a:pt x="32146" y="89554"/>
                      <a:pt x="32112" y="89551"/>
                      <a:pt x="32078" y="89551"/>
                    </a:cubicBezTo>
                    <a:cubicBezTo>
                      <a:pt x="31770" y="89551"/>
                      <a:pt x="31497" y="89739"/>
                      <a:pt x="31203" y="89784"/>
                    </a:cubicBezTo>
                    <a:cubicBezTo>
                      <a:pt x="30477" y="90035"/>
                      <a:pt x="29750" y="90185"/>
                      <a:pt x="28973" y="90185"/>
                    </a:cubicBezTo>
                    <a:cubicBezTo>
                      <a:pt x="28847" y="90185"/>
                      <a:pt x="28722" y="90185"/>
                      <a:pt x="28622" y="90160"/>
                    </a:cubicBezTo>
                    <a:cubicBezTo>
                      <a:pt x="28522" y="90310"/>
                      <a:pt x="28346" y="90361"/>
                      <a:pt x="28171" y="90361"/>
                    </a:cubicBezTo>
                    <a:cubicBezTo>
                      <a:pt x="27688" y="90361"/>
                      <a:pt x="27227" y="90592"/>
                      <a:pt x="26729" y="90592"/>
                    </a:cubicBezTo>
                    <a:cubicBezTo>
                      <a:pt x="26683" y="90592"/>
                      <a:pt x="26638" y="90590"/>
                      <a:pt x="26592" y="90586"/>
                    </a:cubicBezTo>
                    <a:cubicBezTo>
                      <a:pt x="26503" y="90574"/>
                      <a:pt x="26417" y="90568"/>
                      <a:pt x="26334" y="90568"/>
                    </a:cubicBezTo>
                    <a:cubicBezTo>
                      <a:pt x="26063" y="90568"/>
                      <a:pt x="25819" y="90633"/>
                      <a:pt x="25589" y="90787"/>
                    </a:cubicBezTo>
                    <a:cubicBezTo>
                      <a:pt x="25380" y="90771"/>
                      <a:pt x="25171" y="90760"/>
                      <a:pt x="24963" y="90760"/>
                    </a:cubicBezTo>
                    <a:cubicBezTo>
                      <a:pt x="24497" y="90760"/>
                      <a:pt x="24035" y="90814"/>
                      <a:pt x="23584" y="90987"/>
                    </a:cubicBezTo>
                    <a:lnTo>
                      <a:pt x="23158" y="90987"/>
                    </a:lnTo>
                    <a:cubicBezTo>
                      <a:pt x="22281" y="90987"/>
                      <a:pt x="21379" y="90987"/>
                      <a:pt x="20502" y="90962"/>
                    </a:cubicBezTo>
                    <a:cubicBezTo>
                      <a:pt x="20423" y="90962"/>
                      <a:pt x="20346" y="90958"/>
                      <a:pt x="20271" y="90958"/>
                    </a:cubicBezTo>
                    <a:cubicBezTo>
                      <a:pt x="20085" y="90958"/>
                      <a:pt x="19911" y="90984"/>
                      <a:pt x="19750" y="91163"/>
                    </a:cubicBezTo>
                    <a:lnTo>
                      <a:pt x="19374" y="91163"/>
                    </a:lnTo>
                    <a:cubicBezTo>
                      <a:pt x="19121" y="90991"/>
                      <a:pt x="18848" y="90955"/>
                      <a:pt x="18568" y="90955"/>
                    </a:cubicBezTo>
                    <a:cubicBezTo>
                      <a:pt x="18371" y="90955"/>
                      <a:pt x="18170" y="90973"/>
                      <a:pt x="17971" y="90973"/>
                    </a:cubicBezTo>
                    <a:cubicBezTo>
                      <a:pt x="17836" y="90973"/>
                      <a:pt x="17701" y="90965"/>
                      <a:pt x="17569" y="90937"/>
                    </a:cubicBezTo>
                    <a:cubicBezTo>
                      <a:pt x="17494" y="90887"/>
                      <a:pt x="17419" y="90837"/>
                      <a:pt x="17344" y="90787"/>
                    </a:cubicBezTo>
                    <a:cubicBezTo>
                      <a:pt x="17190" y="90741"/>
                      <a:pt x="17037" y="90695"/>
                      <a:pt x="16877" y="90695"/>
                    </a:cubicBezTo>
                    <a:cubicBezTo>
                      <a:pt x="16777" y="90695"/>
                      <a:pt x="16674" y="90713"/>
                      <a:pt x="16567" y="90762"/>
                    </a:cubicBezTo>
                    <a:lnTo>
                      <a:pt x="16166" y="90762"/>
                    </a:lnTo>
                    <a:cubicBezTo>
                      <a:pt x="16093" y="90870"/>
                      <a:pt x="16020" y="90907"/>
                      <a:pt x="15949" y="90907"/>
                    </a:cubicBezTo>
                    <a:cubicBezTo>
                      <a:pt x="15823" y="90907"/>
                      <a:pt x="15701" y="90794"/>
                      <a:pt x="15589" y="90762"/>
                    </a:cubicBezTo>
                    <a:lnTo>
                      <a:pt x="14762" y="90762"/>
                    </a:lnTo>
                    <a:cubicBezTo>
                      <a:pt x="14537" y="90581"/>
                      <a:pt x="14296" y="90538"/>
                      <a:pt x="14051" y="90538"/>
                    </a:cubicBezTo>
                    <a:cubicBezTo>
                      <a:pt x="13824" y="90538"/>
                      <a:pt x="13595" y="90575"/>
                      <a:pt x="13371" y="90575"/>
                    </a:cubicBezTo>
                    <a:cubicBezTo>
                      <a:pt x="13299" y="90575"/>
                      <a:pt x="13228" y="90571"/>
                      <a:pt x="13158" y="90561"/>
                    </a:cubicBezTo>
                    <a:cubicBezTo>
                      <a:pt x="13083" y="90386"/>
                      <a:pt x="12933" y="90361"/>
                      <a:pt x="12757" y="90361"/>
                    </a:cubicBezTo>
                    <a:lnTo>
                      <a:pt x="12356" y="90361"/>
                    </a:lnTo>
                    <a:cubicBezTo>
                      <a:pt x="12356" y="90285"/>
                      <a:pt x="12356" y="90235"/>
                      <a:pt x="12356" y="90160"/>
                    </a:cubicBezTo>
                    <a:lnTo>
                      <a:pt x="12055" y="90160"/>
                    </a:lnTo>
                    <a:cubicBezTo>
                      <a:pt x="11905" y="90085"/>
                      <a:pt x="11730" y="90060"/>
                      <a:pt x="11554" y="90035"/>
                    </a:cubicBezTo>
                    <a:cubicBezTo>
                      <a:pt x="11429" y="90035"/>
                      <a:pt x="11329" y="90035"/>
                      <a:pt x="11228" y="90110"/>
                    </a:cubicBezTo>
                    <a:cubicBezTo>
                      <a:pt x="11203" y="90110"/>
                      <a:pt x="11178" y="90085"/>
                      <a:pt x="11178" y="90060"/>
                    </a:cubicBezTo>
                    <a:cubicBezTo>
                      <a:pt x="10752" y="89734"/>
                      <a:pt x="10251" y="89709"/>
                      <a:pt x="9800" y="89534"/>
                    </a:cubicBezTo>
                    <a:cubicBezTo>
                      <a:pt x="9654" y="89437"/>
                      <a:pt x="9499" y="89410"/>
                      <a:pt x="9339" y="89410"/>
                    </a:cubicBezTo>
                    <a:cubicBezTo>
                      <a:pt x="9144" y="89410"/>
                      <a:pt x="8944" y="89450"/>
                      <a:pt x="8750" y="89450"/>
                    </a:cubicBezTo>
                    <a:cubicBezTo>
                      <a:pt x="8610" y="89450"/>
                      <a:pt x="8474" y="89429"/>
                      <a:pt x="8346" y="89358"/>
                    </a:cubicBezTo>
                    <a:cubicBezTo>
                      <a:pt x="7594" y="89158"/>
                      <a:pt x="6767" y="89158"/>
                      <a:pt x="6141" y="88556"/>
                    </a:cubicBezTo>
                    <a:lnTo>
                      <a:pt x="5940" y="88556"/>
                    </a:lnTo>
                    <a:cubicBezTo>
                      <a:pt x="5840" y="88280"/>
                      <a:pt x="5639" y="88155"/>
                      <a:pt x="5339" y="88155"/>
                    </a:cubicBezTo>
                    <a:lnTo>
                      <a:pt x="5138" y="88155"/>
                    </a:lnTo>
                    <a:cubicBezTo>
                      <a:pt x="5088" y="88155"/>
                      <a:pt x="5013" y="88155"/>
                      <a:pt x="4963" y="88180"/>
                    </a:cubicBezTo>
                    <a:cubicBezTo>
                      <a:pt x="4612" y="88030"/>
                      <a:pt x="4336" y="87779"/>
                      <a:pt x="3960" y="87754"/>
                    </a:cubicBezTo>
                    <a:cubicBezTo>
                      <a:pt x="3735" y="87503"/>
                      <a:pt x="3484" y="87378"/>
                      <a:pt x="3158" y="87328"/>
                    </a:cubicBezTo>
                    <a:cubicBezTo>
                      <a:pt x="2907" y="86927"/>
                      <a:pt x="2356" y="86852"/>
                      <a:pt x="2131" y="86376"/>
                    </a:cubicBezTo>
                    <a:cubicBezTo>
                      <a:pt x="1780" y="86025"/>
                      <a:pt x="1554" y="85649"/>
                      <a:pt x="1429" y="85248"/>
                    </a:cubicBezTo>
                    <a:cubicBezTo>
                      <a:pt x="1404" y="84646"/>
                      <a:pt x="1404" y="84070"/>
                      <a:pt x="1454" y="83493"/>
                    </a:cubicBezTo>
                    <a:cubicBezTo>
                      <a:pt x="1379" y="82842"/>
                      <a:pt x="1604" y="82140"/>
                      <a:pt x="1253" y="81538"/>
                    </a:cubicBezTo>
                    <a:cubicBezTo>
                      <a:pt x="1253" y="81438"/>
                      <a:pt x="1278" y="81338"/>
                      <a:pt x="1278" y="81263"/>
                    </a:cubicBezTo>
                    <a:cubicBezTo>
                      <a:pt x="1203" y="80962"/>
                      <a:pt x="1228" y="80686"/>
                      <a:pt x="1278" y="80386"/>
                    </a:cubicBezTo>
                    <a:cubicBezTo>
                      <a:pt x="1278" y="80285"/>
                      <a:pt x="1278" y="80185"/>
                      <a:pt x="1253" y="80085"/>
                    </a:cubicBezTo>
                    <a:cubicBezTo>
                      <a:pt x="1253" y="80035"/>
                      <a:pt x="1228" y="79985"/>
                      <a:pt x="1228" y="79934"/>
                    </a:cubicBezTo>
                    <a:cubicBezTo>
                      <a:pt x="1203" y="77729"/>
                      <a:pt x="1228" y="75523"/>
                      <a:pt x="1228" y="73318"/>
                    </a:cubicBezTo>
                    <a:cubicBezTo>
                      <a:pt x="1228" y="73193"/>
                      <a:pt x="1228" y="73092"/>
                      <a:pt x="1228" y="72967"/>
                    </a:cubicBezTo>
                    <a:cubicBezTo>
                      <a:pt x="1203" y="72691"/>
                      <a:pt x="1203" y="72441"/>
                      <a:pt x="1203" y="72165"/>
                    </a:cubicBezTo>
                    <a:cubicBezTo>
                      <a:pt x="1203" y="71814"/>
                      <a:pt x="1203" y="71463"/>
                      <a:pt x="1203" y="71112"/>
                    </a:cubicBezTo>
                    <a:cubicBezTo>
                      <a:pt x="1203" y="71012"/>
                      <a:pt x="1203" y="70912"/>
                      <a:pt x="1178" y="70812"/>
                    </a:cubicBezTo>
                    <a:cubicBezTo>
                      <a:pt x="1178" y="70736"/>
                      <a:pt x="1178" y="70636"/>
                      <a:pt x="1178" y="70536"/>
                    </a:cubicBezTo>
                    <a:cubicBezTo>
                      <a:pt x="1178" y="70411"/>
                      <a:pt x="1153" y="70285"/>
                      <a:pt x="1153" y="70135"/>
                    </a:cubicBezTo>
                    <a:cubicBezTo>
                      <a:pt x="1153" y="70010"/>
                      <a:pt x="1128" y="69884"/>
                      <a:pt x="1103" y="69759"/>
                    </a:cubicBezTo>
                    <a:cubicBezTo>
                      <a:pt x="1053" y="69609"/>
                      <a:pt x="1028" y="69458"/>
                      <a:pt x="1053" y="69308"/>
                    </a:cubicBezTo>
                    <a:cubicBezTo>
                      <a:pt x="1078" y="69183"/>
                      <a:pt x="1078" y="69082"/>
                      <a:pt x="1028" y="68957"/>
                    </a:cubicBezTo>
                    <a:cubicBezTo>
                      <a:pt x="978" y="68932"/>
                      <a:pt x="953" y="68882"/>
                      <a:pt x="953" y="68857"/>
                    </a:cubicBezTo>
                    <a:cubicBezTo>
                      <a:pt x="953" y="68832"/>
                      <a:pt x="953" y="68807"/>
                      <a:pt x="953" y="68807"/>
                    </a:cubicBezTo>
                    <a:cubicBezTo>
                      <a:pt x="953" y="68756"/>
                      <a:pt x="978" y="68731"/>
                      <a:pt x="1028" y="68681"/>
                    </a:cubicBezTo>
                    <a:cubicBezTo>
                      <a:pt x="1053" y="68606"/>
                      <a:pt x="1078" y="68531"/>
                      <a:pt x="1078" y="68431"/>
                    </a:cubicBezTo>
                    <a:cubicBezTo>
                      <a:pt x="1128" y="68205"/>
                      <a:pt x="1253" y="67980"/>
                      <a:pt x="1253" y="67754"/>
                    </a:cubicBezTo>
                    <a:cubicBezTo>
                      <a:pt x="1228" y="63543"/>
                      <a:pt x="1278" y="59333"/>
                      <a:pt x="1228" y="55122"/>
                    </a:cubicBezTo>
                    <a:cubicBezTo>
                      <a:pt x="1153" y="51438"/>
                      <a:pt x="1178" y="47779"/>
                      <a:pt x="1028" y="44120"/>
                    </a:cubicBezTo>
                    <a:cubicBezTo>
                      <a:pt x="1028" y="44070"/>
                      <a:pt x="1028" y="44045"/>
                      <a:pt x="1028" y="43994"/>
                    </a:cubicBezTo>
                    <a:close/>
                    <a:moveTo>
                      <a:pt x="40326" y="86601"/>
                    </a:moveTo>
                    <a:cubicBezTo>
                      <a:pt x="40326" y="86626"/>
                      <a:pt x="40326" y="86651"/>
                      <a:pt x="40326" y="86676"/>
                    </a:cubicBezTo>
                    <a:cubicBezTo>
                      <a:pt x="40351" y="88556"/>
                      <a:pt x="40351" y="88556"/>
                      <a:pt x="38572" y="89308"/>
                    </a:cubicBezTo>
                    <a:cubicBezTo>
                      <a:pt x="37670" y="89709"/>
                      <a:pt x="36717" y="90060"/>
                      <a:pt x="35765" y="90361"/>
                    </a:cubicBezTo>
                    <a:cubicBezTo>
                      <a:pt x="30668" y="92015"/>
                      <a:pt x="25455" y="92757"/>
                      <a:pt x="20125" y="92757"/>
                    </a:cubicBezTo>
                    <a:cubicBezTo>
                      <a:pt x="19401" y="92757"/>
                      <a:pt x="18674" y="92743"/>
                      <a:pt x="17945" y="92716"/>
                    </a:cubicBezTo>
                    <a:cubicBezTo>
                      <a:pt x="13659" y="92566"/>
                      <a:pt x="9524" y="91914"/>
                      <a:pt x="5514" y="90411"/>
                    </a:cubicBezTo>
                    <a:cubicBezTo>
                      <a:pt x="5261" y="90326"/>
                      <a:pt x="5020" y="90208"/>
                      <a:pt x="4767" y="90208"/>
                    </a:cubicBezTo>
                    <a:cubicBezTo>
                      <a:pt x="4644" y="90208"/>
                      <a:pt x="4518" y="90236"/>
                      <a:pt x="4386" y="90310"/>
                    </a:cubicBezTo>
                    <a:cubicBezTo>
                      <a:pt x="4361" y="90285"/>
                      <a:pt x="4361" y="90260"/>
                      <a:pt x="4336" y="90260"/>
                    </a:cubicBezTo>
                    <a:cubicBezTo>
                      <a:pt x="4336" y="90235"/>
                      <a:pt x="4336" y="90235"/>
                      <a:pt x="4336" y="90210"/>
                    </a:cubicBezTo>
                    <a:cubicBezTo>
                      <a:pt x="4286" y="90135"/>
                      <a:pt x="4211" y="90085"/>
                      <a:pt x="4161" y="90035"/>
                    </a:cubicBezTo>
                    <a:cubicBezTo>
                      <a:pt x="4085" y="89985"/>
                      <a:pt x="4010" y="89935"/>
                      <a:pt x="3935" y="89909"/>
                    </a:cubicBezTo>
                    <a:cubicBezTo>
                      <a:pt x="3835" y="89834"/>
                      <a:pt x="3735" y="89734"/>
                      <a:pt x="3634" y="89659"/>
                    </a:cubicBezTo>
                    <a:cubicBezTo>
                      <a:pt x="3233" y="89408"/>
                      <a:pt x="2857" y="89132"/>
                      <a:pt x="2431" y="88932"/>
                    </a:cubicBezTo>
                    <a:cubicBezTo>
                      <a:pt x="1629" y="88581"/>
                      <a:pt x="1278" y="87980"/>
                      <a:pt x="1404" y="87102"/>
                    </a:cubicBezTo>
                    <a:cubicBezTo>
                      <a:pt x="1404" y="86952"/>
                      <a:pt x="1429" y="86777"/>
                      <a:pt x="1429" y="86626"/>
                    </a:cubicBezTo>
                    <a:cubicBezTo>
                      <a:pt x="1479" y="86726"/>
                      <a:pt x="1579" y="86752"/>
                      <a:pt x="1704" y="86777"/>
                    </a:cubicBezTo>
                    <a:cubicBezTo>
                      <a:pt x="2005" y="87203"/>
                      <a:pt x="2506" y="87353"/>
                      <a:pt x="2933" y="87579"/>
                    </a:cubicBezTo>
                    <a:cubicBezTo>
                      <a:pt x="3108" y="87904"/>
                      <a:pt x="3434" y="88030"/>
                      <a:pt x="3735" y="88155"/>
                    </a:cubicBezTo>
                    <a:cubicBezTo>
                      <a:pt x="3960" y="88356"/>
                      <a:pt x="4211" y="88506"/>
                      <a:pt x="4486" y="88581"/>
                    </a:cubicBezTo>
                    <a:cubicBezTo>
                      <a:pt x="4562" y="88681"/>
                      <a:pt x="4637" y="88731"/>
                      <a:pt x="4737" y="88731"/>
                    </a:cubicBezTo>
                    <a:cubicBezTo>
                      <a:pt x="4812" y="88731"/>
                      <a:pt x="4862" y="88757"/>
                      <a:pt x="4938" y="88757"/>
                    </a:cubicBezTo>
                    <a:cubicBezTo>
                      <a:pt x="6993" y="89734"/>
                      <a:pt x="9148" y="90336"/>
                      <a:pt x="11354" y="90737"/>
                    </a:cubicBezTo>
                    <a:cubicBezTo>
                      <a:pt x="11744" y="90867"/>
                      <a:pt x="12135" y="90997"/>
                      <a:pt x="12542" y="90997"/>
                    </a:cubicBezTo>
                    <a:cubicBezTo>
                      <a:pt x="12605" y="90997"/>
                      <a:pt x="12668" y="90994"/>
                      <a:pt x="12732" y="90987"/>
                    </a:cubicBezTo>
                    <a:cubicBezTo>
                      <a:pt x="13108" y="91213"/>
                      <a:pt x="13534" y="91138"/>
                      <a:pt x="13960" y="91163"/>
                    </a:cubicBezTo>
                    <a:lnTo>
                      <a:pt x="13985" y="91163"/>
                    </a:lnTo>
                    <a:cubicBezTo>
                      <a:pt x="14054" y="91259"/>
                      <a:pt x="14123" y="91317"/>
                      <a:pt x="14196" y="91317"/>
                    </a:cubicBezTo>
                    <a:cubicBezTo>
                      <a:pt x="14256" y="91317"/>
                      <a:pt x="14318" y="91278"/>
                      <a:pt x="14386" y="91188"/>
                    </a:cubicBezTo>
                    <a:lnTo>
                      <a:pt x="14461" y="91213"/>
                    </a:lnTo>
                    <a:cubicBezTo>
                      <a:pt x="14461" y="91213"/>
                      <a:pt x="14562" y="91163"/>
                      <a:pt x="14562" y="91163"/>
                    </a:cubicBezTo>
                    <a:cubicBezTo>
                      <a:pt x="14750" y="91319"/>
                      <a:pt x="14957" y="91349"/>
                      <a:pt x="15172" y="91349"/>
                    </a:cubicBezTo>
                    <a:cubicBezTo>
                      <a:pt x="15301" y="91349"/>
                      <a:pt x="15433" y="91338"/>
                      <a:pt x="15564" y="91338"/>
                    </a:cubicBezTo>
                    <a:cubicBezTo>
                      <a:pt x="16355" y="91531"/>
                      <a:pt x="17146" y="91589"/>
                      <a:pt x="17945" y="91589"/>
                    </a:cubicBezTo>
                    <a:cubicBezTo>
                      <a:pt x="18286" y="91589"/>
                      <a:pt x="18628" y="91579"/>
                      <a:pt x="18973" y="91564"/>
                    </a:cubicBezTo>
                    <a:lnTo>
                      <a:pt x="19173" y="91564"/>
                    </a:lnTo>
                    <a:cubicBezTo>
                      <a:pt x="19611" y="91605"/>
                      <a:pt x="20050" y="91620"/>
                      <a:pt x="20490" y="91620"/>
                    </a:cubicBezTo>
                    <a:cubicBezTo>
                      <a:pt x="21664" y="91620"/>
                      <a:pt x="22844" y="91513"/>
                      <a:pt x="24010" y="91513"/>
                    </a:cubicBezTo>
                    <a:cubicBezTo>
                      <a:pt x="24537" y="91513"/>
                      <a:pt x="25138" y="91488"/>
                      <a:pt x="25589" y="91087"/>
                    </a:cubicBezTo>
                    <a:cubicBezTo>
                      <a:pt x="25589" y="91087"/>
                      <a:pt x="25664" y="91138"/>
                      <a:pt x="25664" y="91138"/>
                    </a:cubicBezTo>
                    <a:cubicBezTo>
                      <a:pt x="25664" y="91138"/>
                      <a:pt x="25765" y="91112"/>
                      <a:pt x="25765" y="91112"/>
                    </a:cubicBezTo>
                    <a:cubicBezTo>
                      <a:pt x="25859" y="91261"/>
                      <a:pt x="25976" y="91330"/>
                      <a:pt x="26103" y="91330"/>
                    </a:cubicBezTo>
                    <a:cubicBezTo>
                      <a:pt x="26211" y="91330"/>
                      <a:pt x="26326" y="91280"/>
                      <a:pt x="26441" y="91188"/>
                    </a:cubicBezTo>
                    <a:lnTo>
                      <a:pt x="26517" y="91213"/>
                    </a:lnTo>
                    <a:cubicBezTo>
                      <a:pt x="26517" y="91213"/>
                      <a:pt x="26592" y="91163"/>
                      <a:pt x="26592" y="91163"/>
                    </a:cubicBezTo>
                    <a:cubicBezTo>
                      <a:pt x="27193" y="91112"/>
                      <a:pt x="27795" y="91037"/>
                      <a:pt x="28396" y="90962"/>
                    </a:cubicBezTo>
                    <a:cubicBezTo>
                      <a:pt x="29324" y="90812"/>
                      <a:pt x="30301" y="90711"/>
                      <a:pt x="31203" y="90361"/>
                    </a:cubicBezTo>
                    <a:cubicBezTo>
                      <a:pt x="31227" y="90363"/>
                      <a:pt x="31250" y="90364"/>
                      <a:pt x="31272" y="90364"/>
                    </a:cubicBezTo>
                    <a:cubicBezTo>
                      <a:pt x="31466" y="90364"/>
                      <a:pt x="31625" y="90272"/>
                      <a:pt x="31805" y="90160"/>
                    </a:cubicBezTo>
                    <a:cubicBezTo>
                      <a:pt x="32356" y="90160"/>
                      <a:pt x="32883" y="89960"/>
                      <a:pt x="33409" y="89759"/>
                    </a:cubicBezTo>
                    <a:cubicBezTo>
                      <a:pt x="34086" y="89483"/>
                      <a:pt x="34812" y="89408"/>
                      <a:pt x="35439" y="88982"/>
                    </a:cubicBezTo>
                    <a:cubicBezTo>
                      <a:pt x="35467" y="88984"/>
                      <a:pt x="35495" y="88985"/>
                      <a:pt x="35523" y="88985"/>
                    </a:cubicBezTo>
                    <a:cubicBezTo>
                      <a:pt x="35813" y="88985"/>
                      <a:pt x="36062" y="88871"/>
                      <a:pt x="36291" y="88757"/>
                    </a:cubicBezTo>
                    <a:cubicBezTo>
                      <a:pt x="37093" y="88381"/>
                      <a:pt x="37870" y="87980"/>
                      <a:pt x="38647" y="87579"/>
                    </a:cubicBezTo>
                    <a:cubicBezTo>
                      <a:pt x="38923" y="87554"/>
                      <a:pt x="39098" y="87378"/>
                      <a:pt x="39223" y="87153"/>
                    </a:cubicBezTo>
                    <a:cubicBezTo>
                      <a:pt x="39650" y="87153"/>
                      <a:pt x="39925" y="86726"/>
                      <a:pt x="40326" y="86601"/>
                    </a:cubicBezTo>
                    <a:close/>
                    <a:moveTo>
                      <a:pt x="55170" y="1"/>
                    </a:moveTo>
                    <a:cubicBezTo>
                      <a:pt x="55085" y="1"/>
                      <a:pt x="54991" y="4"/>
                      <a:pt x="54888" y="9"/>
                    </a:cubicBezTo>
                    <a:cubicBezTo>
                      <a:pt x="53133" y="135"/>
                      <a:pt x="51379" y="210"/>
                      <a:pt x="49675" y="711"/>
                    </a:cubicBezTo>
                    <a:cubicBezTo>
                      <a:pt x="49198" y="836"/>
                      <a:pt x="48697" y="962"/>
                      <a:pt x="48196" y="962"/>
                    </a:cubicBezTo>
                    <a:cubicBezTo>
                      <a:pt x="47569" y="962"/>
                      <a:pt x="47218" y="1237"/>
                      <a:pt x="46893" y="1814"/>
                    </a:cubicBezTo>
                    <a:cubicBezTo>
                      <a:pt x="45213" y="5072"/>
                      <a:pt x="43484" y="8305"/>
                      <a:pt x="41730" y="11513"/>
                    </a:cubicBezTo>
                    <a:cubicBezTo>
                      <a:pt x="40301" y="14120"/>
                      <a:pt x="38923" y="16726"/>
                      <a:pt x="37594" y="19383"/>
                    </a:cubicBezTo>
                    <a:cubicBezTo>
                      <a:pt x="37118" y="20360"/>
                      <a:pt x="36517" y="21288"/>
                      <a:pt x="36166" y="22340"/>
                    </a:cubicBezTo>
                    <a:cubicBezTo>
                      <a:pt x="36066" y="22390"/>
                      <a:pt x="36015" y="22491"/>
                      <a:pt x="36015" y="22616"/>
                    </a:cubicBezTo>
                    <a:cubicBezTo>
                      <a:pt x="35965" y="22641"/>
                      <a:pt x="35965" y="22666"/>
                      <a:pt x="35965" y="22741"/>
                    </a:cubicBezTo>
                    <a:cubicBezTo>
                      <a:pt x="35865" y="22791"/>
                      <a:pt x="35840" y="22892"/>
                      <a:pt x="35815" y="23017"/>
                    </a:cubicBezTo>
                    <a:lnTo>
                      <a:pt x="35815" y="23042"/>
                    </a:lnTo>
                    <a:cubicBezTo>
                      <a:pt x="35665" y="23117"/>
                      <a:pt x="35589" y="23242"/>
                      <a:pt x="35564" y="23393"/>
                    </a:cubicBezTo>
                    <a:cubicBezTo>
                      <a:pt x="35414" y="23493"/>
                      <a:pt x="35414" y="23668"/>
                      <a:pt x="35414" y="23819"/>
                    </a:cubicBezTo>
                    <a:cubicBezTo>
                      <a:pt x="34712" y="24746"/>
                      <a:pt x="34311" y="25799"/>
                      <a:pt x="33835" y="26826"/>
                    </a:cubicBezTo>
                    <a:cubicBezTo>
                      <a:pt x="33558" y="27424"/>
                      <a:pt x="33226" y="27676"/>
                      <a:pt x="32685" y="27676"/>
                    </a:cubicBezTo>
                    <a:cubicBezTo>
                      <a:pt x="32590" y="27676"/>
                      <a:pt x="32489" y="27668"/>
                      <a:pt x="32381" y="27653"/>
                    </a:cubicBezTo>
                    <a:cubicBezTo>
                      <a:pt x="32187" y="27635"/>
                      <a:pt x="31992" y="27630"/>
                      <a:pt x="31798" y="27630"/>
                    </a:cubicBezTo>
                    <a:cubicBezTo>
                      <a:pt x="31585" y="27630"/>
                      <a:pt x="31373" y="27636"/>
                      <a:pt x="31160" y="27636"/>
                    </a:cubicBezTo>
                    <a:cubicBezTo>
                      <a:pt x="31041" y="27636"/>
                      <a:pt x="30922" y="27634"/>
                      <a:pt x="30802" y="27628"/>
                    </a:cubicBezTo>
                    <a:cubicBezTo>
                      <a:pt x="29399" y="27578"/>
                      <a:pt x="27995" y="27478"/>
                      <a:pt x="26592" y="27478"/>
                    </a:cubicBezTo>
                    <a:cubicBezTo>
                      <a:pt x="25303" y="27468"/>
                      <a:pt x="24013" y="27458"/>
                      <a:pt x="22722" y="27458"/>
                    </a:cubicBezTo>
                    <a:cubicBezTo>
                      <a:pt x="20851" y="27458"/>
                      <a:pt x="18977" y="27479"/>
                      <a:pt x="17093" y="27553"/>
                    </a:cubicBezTo>
                    <a:cubicBezTo>
                      <a:pt x="14035" y="27653"/>
                      <a:pt x="10978" y="27729"/>
                      <a:pt x="7920" y="28004"/>
                    </a:cubicBezTo>
                    <a:cubicBezTo>
                      <a:pt x="6466" y="28105"/>
                      <a:pt x="5013" y="28305"/>
                      <a:pt x="3534" y="28405"/>
                    </a:cubicBezTo>
                    <a:cubicBezTo>
                      <a:pt x="2557" y="28481"/>
                      <a:pt x="1654" y="28706"/>
                      <a:pt x="702" y="28957"/>
                    </a:cubicBezTo>
                    <a:cubicBezTo>
                      <a:pt x="226" y="29107"/>
                      <a:pt x="50" y="29408"/>
                      <a:pt x="50" y="29934"/>
                    </a:cubicBezTo>
                    <a:cubicBezTo>
                      <a:pt x="0" y="31939"/>
                      <a:pt x="25" y="33969"/>
                      <a:pt x="50" y="35999"/>
                    </a:cubicBezTo>
                    <a:cubicBezTo>
                      <a:pt x="100" y="38706"/>
                      <a:pt x="100" y="41388"/>
                      <a:pt x="126" y="44095"/>
                    </a:cubicBezTo>
                    <a:cubicBezTo>
                      <a:pt x="176" y="48506"/>
                      <a:pt x="151" y="52892"/>
                      <a:pt x="276" y="57303"/>
                    </a:cubicBezTo>
                    <a:cubicBezTo>
                      <a:pt x="351" y="59107"/>
                      <a:pt x="326" y="60912"/>
                      <a:pt x="351" y="62691"/>
                    </a:cubicBezTo>
                    <a:cubicBezTo>
                      <a:pt x="351" y="62892"/>
                      <a:pt x="326" y="63092"/>
                      <a:pt x="326" y="63293"/>
                    </a:cubicBezTo>
                    <a:cubicBezTo>
                      <a:pt x="326" y="65824"/>
                      <a:pt x="351" y="68355"/>
                      <a:pt x="401" y="70887"/>
                    </a:cubicBezTo>
                    <a:cubicBezTo>
                      <a:pt x="401" y="71363"/>
                      <a:pt x="251" y="71889"/>
                      <a:pt x="527" y="72340"/>
                    </a:cubicBezTo>
                    <a:cubicBezTo>
                      <a:pt x="527" y="72340"/>
                      <a:pt x="527" y="72365"/>
                      <a:pt x="527" y="72365"/>
                    </a:cubicBezTo>
                    <a:cubicBezTo>
                      <a:pt x="501" y="72340"/>
                      <a:pt x="501" y="72340"/>
                      <a:pt x="501" y="72340"/>
                    </a:cubicBezTo>
                    <a:cubicBezTo>
                      <a:pt x="451" y="72391"/>
                      <a:pt x="476" y="72466"/>
                      <a:pt x="501" y="72516"/>
                    </a:cubicBezTo>
                    <a:lnTo>
                      <a:pt x="527" y="72491"/>
                    </a:lnTo>
                    <a:lnTo>
                      <a:pt x="527" y="72491"/>
                    </a:lnTo>
                    <a:cubicBezTo>
                      <a:pt x="326" y="73318"/>
                      <a:pt x="301" y="74170"/>
                      <a:pt x="527" y="74997"/>
                    </a:cubicBezTo>
                    <a:lnTo>
                      <a:pt x="527" y="75047"/>
                    </a:lnTo>
                    <a:cubicBezTo>
                      <a:pt x="401" y="75173"/>
                      <a:pt x="401" y="75298"/>
                      <a:pt x="527" y="75398"/>
                    </a:cubicBezTo>
                    <a:cubicBezTo>
                      <a:pt x="451" y="75498"/>
                      <a:pt x="451" y="75574"/>
                      <a:pt x="527" y="75649"/>
                    </a:cubicBezTo>
                    <a:cubicBezTo>
                      <a:pt x="401" y="75774"/>
                      <a:pt x="401" y="75874"/>
                      <a:pt x="527" y="75975"/>
                    </a:cubicBezTo>
                    <a:cubicBezTo>
                      <a:pt x="476" y="76025"/>
                      <a:pt x="501" y="76075"/>
                      <a:pt x="527" y="76125"/>
                    </a:cubicBezTo>
                    <a:cubicBezTo>
                      <a:pt x="527" y="76200"/>
                      <a:pt x="527" y="76250"/>
                      <a:pt x="527" y="76325"/>
                    </a:cubicBezTo>
                    <a:cubicBezTo>
                      <a:pt x="501" y="77077"/>
                      <a:pt x="476" y="77804"/>
                      <a:pt x="552" y="78531"/>
                    </a:cubicBezTo>
                    <a:lnTo>
                      <a:pt x="552" y="78731"/>
                    </a:lnTo>
                    <a:cubicBezTo>
                      <a:pt x="552" y="78807"/>
                      <a:pt x="552" y="78857"/>
                      <a:pt x="552" y="78932"/>
                    </a:cubicBezTo>
                    <a:cubicBezTo>
                      <a:pt x="501" y="79208"/>
                      <a:pt x="501" y="79458"/>
                      <a:pt x="552" y="79734"/>
                    </a:cubicBezTo>
                    <a:cubicBezTo>
                      <a:pt x="552" y="79809"/>
                      <a:pt x="552" y="79859"/>
                      <a:pt x="552" y="79934"/>
                    </a:cubicBezTo>
                    <a:cubicBezTo>
                      <a:pt x="577" y="79934"/>
                      <a:pt x="577" y="79960"/>
                      <a:pt x="602" y="80010"/>
                    </a:cubicBezTo>
                    <a:cubicBezTo>
                      <a:pt x="602" y="80010"/>
                      <a:pt x="602" y="80010"/>
                      <a:pt x="602" y="80035"/>
                    </a:cubicBezTo>
                    <a:cubicBezTo>
                      <a:pt x="577" y="80010"/>
                      <a:pt x="577" y="79960"/>
                      <a:pt x="552" y="79934"/>
                    </a:cubicBezTo>
                    <a:cubicBezTo>
                      <a:pt x="552" y="80010"/>
                      <a:pt x="552" y="80060"/>
                      <a:pt x="552" y="80135"/>
                    </a:cubicBezTo>
                    <a:cubicBezTo>
                      <a:pt x="552" y="80260"/>
                      <a:pt x="552" y="80411"/>
                      <a:pt x="552" y="80536"/>
                    </a:cubicBezTo>
                    <a:cubicBezTo>
                      <a:pt x="501" y="80812"/>
                      <a:pt x="501" y="81062"/>
                      <a:pt x="552" y="81338"/>
                    </a:cubicBezTo>
                    <a:cubicBezTo>
                      <a:pt x="552" y="81413"/>
                      <a:pt x="552" y="81463"/>
                      <a:pt x="552" y="81538"/>
                    </a:cubicBezTo>
                    <a:cubicBezTo>
                      <a:pt x="577" y="81538"/>
                      <a:pt x="577" y="81564"/>
                      <a:pt x="602" y="81614"/>
                    </a:cubicBezTo>
                    <a:cubicBezTo>
                      <a:pt x="602" y="81614"/>
                      <a:pt x="602" y="81614"/>
                      <a:pt x="602" y="81639"/>
                    </a:cubicBezTo>
                    <a:cubicBezTo>
                      <a:pt x="577" y="81614"/>
                      <a:pt x="577" y="81564"/>
                      <a:pt x="552" y="81538"/>
                    </a:cubicBezTo>
                    <a:cubicBezTo>
                      <a:pt x="552" y="81614"/>
                      <a:pt x="552" y="81664"/>
                      <a:pt x="552" y="81739"/>
                    </a:cubicBezTo>
                    <a:cubicBezTo>
                      <a:pt x="501" y="81864"/>
                      <a:pt x="501" y="82015"/>
                      <a:pt x="577" y="82140"/>
                    </a:cubicBezTo>
                    <a:cubicBezTo>
                      <a:pt x="577" y="82265"/>
                      <a:pt x="552" y="82416"/>
                      <a:pt x="552" y="82541"/>
                    </a:cubicBezTo>
                    <a:cubicBezTo>
                      <a:pt x="552" y="82616"/>
                      <a:pt x="552" y="82666"/>
                      <a:pt x="552" y="82741"/>
                    </a:cubicBezTo>
                    <a:cubicBezTo>
                      <a:pt x="552" y="84346"/>
                      <a:pt x="577" y="85924"/>
                      <a:pt x="577" y="87528"/>
                    </a:cubicBezTo>
                    <a:cubicBezTo>
                      <a:pt x="577" y="87929"/>
                      <a:pt x="552" y="88330"/>
                      <a:pt x="577" y="88706"/>
                    </a:cubicBezTo>
                    <a:cubicBezTo>
                      <a:pt x="627" y="89308"/>
                      <a:pt x="1329" y="88832"/>
                      <a:pt x="1504" y="89258"/>
                    </a:cubicBezTo>
                    <a:cubicBezTo>
                      <a:pt x="1579" y="89383"/>
                      <a:pt x="1755" y="89458"/>
                      <a:pt x="1880" y="89559"/>
                    </a:cubicBezTo>
                    <a:cubicBezTo>
                      <a:pt x="2281" y="89834"/>
                      <a:pt x="2657" y="90085"/>
                      <a:pt x="3133" y="90160"/>
                    </a:cubicBezTo>
                    <a:cubicBezTo>
                      <a:pt x="3183" y="90260"/>
                      <a:pt x="3233" y="90310"/>
                      <a:pt x="3359" y="90310"/>
                    </a:cubicBezTo>
                    <a:cubicBezTo>
                      <a:pt x="3384" y="90361"/>
                      <a:pt x="3434" y="90386"/>
                      <a:pt x="3484" y="90386"/>
                    </a:cubicBezTo>
                    <a:cubicBezTo>
                      <a:pt x="3609" y="90536"/>
                      <a:pt x="3760" y="90561"/>
                      <a:pt x="3935" y="90586"/>
                    </a:cubicBezTo>
                    <a:cubicBezTo>
                      <a:pt x="3960" y="90686"/>
                      <a:pt x="4035" y="90737"/>
                      <a:pt x="4161" y="90737"/>
                    </a:cubicBezTo>
                    <a:cubicBezTo>
                      <a:pt x="4211" y="90737"/>
                      <a:pt x="4286" y="90762"/>
                      <a:pt x="4336" y="90762"/>
                    </a:cubicBezTo>
                    <a:cubicBezTo>
                      <a:pt x="4637" y="91062"/>
                      <a:pt x="5013" y="91188"/>
                      <a:pt x="5389" y="91313"/>
                    </a:cubicBezTo>
                    <a:cubicBezTo>
                      <a:pt x="7444" y="92040"/>
                      <a:pt x="9524" y="92566"/>
                      <a:pt x="11654" y="92967"/>
                    </a:cubicBezTo>
                    <a:cubicBezTo>
                      <a:pt x="14486" y="93518"/>
                      <a:pt x="17319" y="93694"/>
                      <a:pt x="20176" y="93694"/>
                    </a:cubicBezTo>
                    <a:cubicBezTo>
                      <a:pt x="23434" y="93669"/>
                      <a:pt x="26692" y="93418"/>
                      <a:pt x="29900" y="92742"/>
                    </a:cubicBezTo>
                    <a:cubicBezTo>
                      <a:pt x="32256" y="92265"/>
                      <a:pt x="34612" y="91664"/>
                      <a:pt x="36918" y="90887"/>
                    </a:cubicBezTo>
                    <a:cubicBezTo>
                      <a:pt x="38121" y="90486"/>
                      <a:pt x="39249" y="89909"/>
                      <a:pt x="40426" y="89433"/>
                    </a:cubicBezTo>
                    <a:cubicBezTo>
                      <a:pt x="41304" y="89057"/>
                      <a:pt x="41153" y="89183"/>
                      <a:pt x="41178" y="88280"/>
                    </a:cubicBezTo>
                    <a:cubicBezTo>
                      <a:pt x="41228" y="83017"/>
                      <a:pt x="41254" y="77729"/>
                      <a:pt x="41354" y="72466"/>
                    </a:cubicBezTo>
                    <a:cubicBezTo>
                      <a:pt x="41429" y="66300"/>
                      <a:pt x="41404" y="60135"/>
                      <a:pt x="41554" y="53969"/>
                    </a:cubicBezTo>
                    <a:cubicBezTo>
                      <a:pt x="41655" y="48230"/>
                      <a:pt x="41604" y="42491"/>
                      <a:pt x="41680" y="36751"/>
                    </a:cubicBezTo>
                    <a:cubicBezTo>
                      <a:pt x="41705" y="34721"/>
                      <a:pt x="41780" y="32716"/>
                      <a:pt x="41705" y="30686"/>
                    </a:cubicBezTo>
                    <a:cubicBezTo>
                      <a:pt x="41680" y="29207"/>
                      <a:pt x="41354" y="28856"/>
                      <a:pt x="39950" y="28455"/>
                    </a:cubicBezTo>
                    <a:cubicBezTo>
                      <a:pt x="39800" y="28405"/>
                      <a:pt x="39624" y="28430"/>
                      <a:pt x="39474" y="28405"/>
                    </a:cubicBezTo>
                    <a:cubicBezTo>
                      <a:pt x="38672" y="28080"/>
                      <a:pt x="37795" y="28180"/>
                      <a:pt x="36943" y="27929"/>
                    </a:cubicBezTo>
                    <a:cubicBezTo>
                      <a:pt x="37018" y="27704"/>
                      <a:pt x="37018" y="27578"/>
                      <a:pt x="37093" y="27478"/>
                    </a:cubicBezTo>
                    <a:cubicBezTo>
                      <a:pt x="38497" y="24846"/>
                      <a:pt x="39900" y="22240"/>
                      <a:pt x="41279" y="19633"/>
                    </a:cubicBezTo>
                    <a:cubicBezTo>
                      <a:pt x="42858" y="16701"/>
                      <a:pt x="44411" y="13744"/>
                      <a:pt x="45965" y="10811"/>
                    </a:cubicBezTo>
                    <a:cubicBezTo>
                      <a:pt x="47093" y="8731"/>
                      <a:pt x="48196" y="6626"/>
                      <a:pt x="49274" y="4546"/>
                    </a:cubicBezTo>
                    <a:cubicBezTo>
                      <a:pt x="49499" y="4120"/>
                      <a:pt x="49800" y="3919"/>
                      <a:pt x="50301" y="3919"/>
                    </a:cubicBezTo>
                    <a:cubicBezTo>
                      <a:pt x="51354" y="3919"/>
                      <a:pt x="52432" y="3794"/>
                      <a:pt x="53484" y="3769"/>
                    </a:cubicBezTo>
                    <a:cubicBezTo>
                      <a:pt x="54211" y="3719"/>
                      <a:pt x="54963" y="3719"/>
                      <a:pt x="55690" y="3719"/>
                    </a:cubicBezTo>
                    <a:cubicBezTo>
                      <a:pt x="56041" y="3719"/>
                      <a:pt x="56291" y="3643"/>
                      <a:pt x="56266" y="3242"/>
                    </a:cubicBezTo>
                    <a:cubicBezTo>
                      <a:pt x="56216" y="2490"/>
                      <a:pt x="56216" y="1764"/>
                      <a:pt x="56116" y="1037"/>
                    </a:cubicBezTo>
                    <a:cubicBezTo>
                      <a:pt x="56026" y="210"/>
                      <a:pt x="55877" y="1"/>
                      <a:pt x="551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42" name="Google Shape;942;p35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43" name="Google Shape;943;p35"/>
              <p:cNvSpPr/>
              <p:nvPr/>
            </p:nvSpPr>
            <p:spPr>
              <a:xfrm>
                <a:off x="2269575" y="2661550"/>
                <a:ext cx="151650" cy="13175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270" extrusionOk="0">
                    <a:moveTo>
                      <a:pt x="2807" y="4818"/>
                    </a:moveTo>
                    <a:cubicBezTo>
                      <a:pt x="2832" y="4843"/>
                      <a:pt x="2832" y="4843"/>
                      <a:pt x="2857" y="4868"/>
                    </a:cubicBezTo>
                    <a:lnTo>
                      <a:pt x="2807" y="4868"/>
                    </a:lnTo>
                    <a:cubicBezTo>
                      <a:pt x="2807" y="4843"/>
                      <a:pt x="2807" y="4843"/>
                      <a:pt x="2807" y="4818"/>
                    </a:cubicBezTo>
                    <a:close/>
                    <a:moveTo>
                      <a:pt x="2539" y="1"/>
                    </a:moveTo>
                    <a:cubicBezTo>
                      <a:pt x="2107" y="1"/>
                      <a:pt x="1677" y="84"/>
                      <a:pt x="1278" y="257"/>
                    </a:cubicBezTo>
                    <a:cubicBezTo>
                      <a:pt x="827" y="457"/>
                      <a:pt x="577" y="758"/>
                      <a:pt x="602" y="1234"/>
                    </a:cubicBezTo>
                    <a:cubicBezTo>
                      <a:pt x="0" y="1835"/>
                      <a:pt x="276" y="2587"/>
                      <a:pt x="176" y="3264"/>
                    </a:cubicBezTo>
                    <a:cubicBezTo>
                      <a:pt x="276" y="3790"/>
                      <a:pt x="602" y="4191"/>
                      <a:pt x="827" y="4668"/>
                    </a:cubicBezTo>
                    <a:cubicBezTo>
                      <a:pt x="827" y="4743"/>
                      <a:pt x="852" y="4818"/>
                      <a:pt x="902" y="4893"/>
                    </a:cubicBezTo>
                    <a:cubicBezTo>
                      <a:pt x="953" y="4993"/>
                      <a:pt x="1053" y="5069"/>
                      <a:pt x="1153" y="5144"/>
                    </a:cubicBezTo>
                    <a:lnTo>
                      <a:pt x="1228" y="5144"/>
                    </a:lnTo>
                    <a:cubicBezTo>
                      <a:pt x="1203" y="5194"/>
                      <a:pt x="1203" y="5219"/>
                      <a:pt x="1203" y="5269"/>
                    </a:cubicBezTo>
                    <a:cubicBezTo>
                      <a:pt x="1404" y="5269"/>
                      <a:pt x="1629" y="5269"/>
                      <a:pt x="1830" y="5244"/>
                    </a:cubicBezTo>
                    <a:cubicBezTo>
                      <a:pt x="1938" y="5249"/>
                      <a:pt x="2047" y="5252"/>
                      <a:pt x="2156" y="5252"/>
                    </a:cubicBezTo>
                    <a:cubicBezTo>
                      <a:pt x="2555" y="5252"/>
                      <a:pt x="2960" y="5212"/>
                      <a:pt x="3333" y="5094"/>
                    </a:cubicBezTo>
                    <a:cubicBezTo>
                      <a:pt x="3378" y="5101"/>
                      <a:pt x="3422" y="5104"/>
                      <a:pt x="3466" y="5104"/>
                    </a:cubicBezTo>
                    <a:cubicBezTo>
                      <a:pt x="3572" y="5104"/>
                      <a:pt x="3678" y="5086"/>
                      <a:pt x="3785" y="5069"/>
                    </a:cubicBezTo>
                    <a:cubicBezTo>
                      <a:pt x="4211" y="4993"/>
                      <a:pt x="4486" y="4668"/>
                      <a:pt x="4812" y="4467"/>
                    </a:cubicBezTo>
                    <a:cubicBezTo>
                      <a:pt x="5213" y="3966"/>
                      <a:pt x="5564" y="3439"/>
                      <a:pt x="5815" y="2863"/>
                    </a:cubicBezTo>
                    <a:cubicBezTo>
                      <a:pt x="6065" y="2587"/>
                      <a:pt x="5990" y="2337"/>
                      <a:pt x="5815" y="2061"/>
                    </a:cubicBezTo>
                    <a:cubicBezTo>
                      <a:pt x="5539" y="1861"/>
                      <a:pt x="5639" y="1359"/>
                      <a:pt x="5238" y="1259"/>
                    </a:cubicBezTo>
                    <a:cubicBezTo>
                      <a:pt x="4571" y="452"/>
                      <a:pt x="3548" y="1"/>
                      <a:pt x="2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sp>
        <p:nvSpPr>
          <p:cNvPr id="138" name="Google Shape;809;p35"/>
          <p:cNvSpPr txBox="1"/>
          <p:nvPr/>
        </p:nvSpPr>
        <p:spPr>
          <a:xfrm>
            <a:off x="2371725" y="3492464"/>
            <a:ext cx="6573989" cy="11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8000" b="0" i="0" u="none" strike="noStrike" cap="none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3600"/>
              <a:buFont typeface="Caveat Brush"/>
              <a:buNone/>
              <a:defRPr/>
            </a:pPr>
            <a:r>
              <a:rPr kumimoji="0" lang="en-US" sz="13800" b="1" i="0" u="none" strike="noStrike" kern="0" cap="none" spc="0" normalizeH="0" baseline="0" noProof="0" dirty="0" err="1">
                <a:ln w="28575">
                  <a:solidFill>
                    <a:srgbClr val="333333">
                      <a:lumMod val="50000"/>
                    </a:srgbClr>
                  </a:solidFill>
                  <a:prstDash val="dash"/>
                </a:ln>
                <a:solidFill>
                  <a:srgbClr val="DEC1E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sym typeface="Caveat Brush"/>
              </a:rPr>
              <a:t>Vận</a:t>
            </a:r>
            <a:r>
              <a:rPr kumimoji="0" lang="en-US" sz="13800" b="1" i="0" u="none" strike="noStrike" kern="0" cap="none" spc="0" normalizeH="0" noProof="0" dirty="0">
                <a:ln w="28575">
                  <a:solidFill>
                    <a:srgbClr val="333333">
                      <a:lumMod val="50000"/>
                    </a:srgbClr>
                  </a:solidFill>
                  <a:prstDash val="dash"/>
                </a:ln>
                <a:solidFill>
                  <a:srgbClr val="DEC1E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sym typeface="Caveat Brush"/>
              </a:rPr>
              <a:t> </a:t>
            </a:r>
            <a:r>
              <a:rPr kumimoji="0" lang="en-US" sz="13800" b="1" i="0" u="none" strike="noStrike" kern="0" cap="none" spc="0" normalizeH="0" noProof="0" dirty="0" err="1">
                <a:ln w="28575">
                  <a:solidFill>
                    <a:srgbClr val="333333">
                      <a:lumMod val="50000"/>
                    </a:srgbClr>
                  </a:solidFill>
                  <a:prstDash val="dash"/>
                </a:ln>
                <a:solidFill>
                  <a:srgbClr val="DEC1E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sym typeface="Caveat Brush"/>
              </a:rPr>
              <a:t>dụng</a:t>
            </a:r>
            <a:endParaRPr kumimoji="0" lang="en-US" sz="13800" b="1" i="0" u="none" strike="noStrike" kern="0" cap="none" spc="0" normalizeH="0" baseline="0" noProof="0" dirty="0">
              <a:ln w="28575">
                <a:solidFill>
                  <a:srgbClr val="333333">
                    <a:lumMod val="50000"/>
                  </a:srgbClr>
                </a:solidFill>
                <a:prstDash val="dash"/>
              </a:ln>
              <a:solidFill>
                <a:srgbClr val="DEC1E3">
                  <a:lumMod val="75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sym typeface="Caveat Brush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8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" grpId="0"/>
      <p:bldP spid="810" grpId="0"/>
      <p:bldP spid="888" grpId="0" animBg="1"/>
      <p:bldP spid="892" grpId="0" animBg="1"/>
      <p:bldP spid="138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71" name="Google Shape;2071;p48"/>
          <p:cNvGrpSpPr/>
          <p:nvPr/>
        </p:nvGrpSpPr>
        <p:grpSpPr>
          <a:xfrm>
            <a:off x="9708536" y="3088365"/>
            <a:ext cx="2556428" cy="3662541"/>
            <a:chOff x="7002029" y="2042500"/>
            <a:chExt cx="1917321" cy="2746906"/>
          </a:xfrm>
        </p:grpSpPr>
        <p:sp>
          <p:nvSpPr>
            <p:cNvPr id="2072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73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74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75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76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77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78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79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80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81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82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83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84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85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86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87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88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89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0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1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2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3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4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5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6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7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8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9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0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1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2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3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4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5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6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7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8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9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0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1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2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3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4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5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6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7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8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9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0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1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2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3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4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5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6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7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8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9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0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1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2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3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4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5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6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7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8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9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0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1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2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3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4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5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6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7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8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9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0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1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2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3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4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5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6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7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8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9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0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1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2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3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4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5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6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7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8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9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0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1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2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3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4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5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6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7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8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9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0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1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2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3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4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5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6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7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8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9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0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1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2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3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4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5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6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7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8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9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0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1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2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3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4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5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6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7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8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9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0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1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2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3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4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5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6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7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8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9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0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1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2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3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4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5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6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7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8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9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0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1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2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3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4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5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6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7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8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9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0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1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2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3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4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5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6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7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8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9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0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1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2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3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4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5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6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7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8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9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0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1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2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3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4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5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6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7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8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9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0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1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2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3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4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5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6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7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8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9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0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2281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2282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83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84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85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86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87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88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89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90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91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92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93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94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95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96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97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98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99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2300" name="Google Shape;2300;p48"/>
          <p:cNvGrpSpPr/>
          <p:nvPr/>
        </p:nvGrpSpPr>
        <p:grpSpPr>
          <a:xfrm rot="-379222" flipH="1">
            <a:off x="506896" y="3327310"/>
            <a:ext cx="2218928" cy="3186305"/>
            <a:chOff x="6720301" y="1819256"/>
            <a:chExt cx="2267417" cy="3255935"/>
          </a:xfrm>
        </p:grpSpPr>
        <p:sp>
          <p:nvSpPr>
            <p:cNvPr id="2301" name="Google Shape;2301;p48"/>
            <p:cNvSpPr/>
            <p:nvPr/>
          </p:nvSpPr>
          <p:spPr>
            <a:xfrm rot="427110">
              <a:off x="6901526" y="1925560"/>
              <a:ext cx="1904966" cy="3043326"/>
            </a:xfrm>
            <a:custGeom>
              <a:avLst/>
              <a:gdLst/>
              <a:ahLst/>
              <a:cxnLst/>
              <a:rect l="l" t="t" r="r" b="b"/>
              <a:pathLst>
                <a:path w="63587" h="101585" extrusionOk="0">
                  <a:moveTo>
                    <a:pt x="58544" y="36135"/>
                  </a:moveTo>
                  <a:cubicBezTo>
                    <a:pt x="58523" y="36135"/>
                    <a:pt x="58502" y="36135"/>
                    <a:pt x="58481" y="36135"/>
                  </a:cubicBezTo>
                  <a:cubicBezTo>
                    <a:pt x="57435" y="36156"/>
                    <a:pt x="56368" y="36177"/>
                    <a:pt x="55301" y="36198"/>
                  </a:cubicBezTo>
                  <a:cubicBezTo>
                    <a:pt x="53146" y="36240"/>
                    <a:pt x="50928" y="36261"/>
                    <a:pt x="48710" y="36282"/>
                  </a:cubicBezTo>
                  <a:cubicBezTo>
                    <a:pt x="47078" y="36303"/>
                    <a:pt x="45446" y="36323"/>
                    <a:pt x="43814" y="36323"/>
                  </a:cubicBezTo>
                  <a:cubicBezTo>
                    <a:pt x="42161" y="36344"/>
                    <a:pt x="40508" y="36344"/>
                    <a:pt x="38834" y="36365"/>
                  </a:cubicBezTo>
                  <a:cubicBezTo>
                    <a:pt x="37411" y="36407"/>
                    <a:pt x="35989" y="36428"/>
                    <a:pt x="34566" y="36449"/>
                  </a:cubicBezTo>
                  <a:cubicBezTo>
                    <a:pt x="33164" y="36491"/>
                    <a:pt x="31762" y="36512"/>
                    <a:pt x="30360" y="36533"/>
                  </a:cubicBezTo>
                  <a:cubicBezTo>
                    <a:pt x="30151" y="36533"/>
                    <a:pt x="29460" y="36533"/>
                    <a:pt x="29356" y="36533"/>
                  </a:cubicBezTo>
                  <a:cubicBezTo>
                    <a:pt x="29251" y="36240"/>
                    <a:pt x="29147" y="35926"/>
                    <a:pt x="29000" y="35612"/>
                  </a:cubicBezTo>
                  <a:cubicBezTo>
                    <a:pt x="28958" y="35403"/>
                    <a:pt x="28916" y="35173"/>
                    <a:pt x="28833" y="34963"/>
                  </a:cubicBezTo>
                  <a:cubicBezTo>
                    <a:pt x="28833" y="34963"/>
                    <a:pt x="28812" y="34943"/>
                    <a:pt x="28812" y="34943"/>
                  </a:cubicBezTo>
                  <a:cubicBezTo>
                    <a:pt x="28665" y="34189"/>
                    <a:pt x="28414" y="33603"/>
                    <a:pt x="28226" y="33164"/>
                  </a:cubicBezTo>
                  <a:lnTo>
                    <a:pt x="28184" y="33080"/>
                  </a:lnTo>
                  <a:cubicBezTo>
                    <a:pt x="27766" y="31720"/>
                    <a:pt x="27347" y="30360"/>
                    <a:pt x="26929" y="29000"/>
                  </a:cubicBezTo>
                  <a:cubicBezTo>
                    <a:pt x="26427" y="27326"/>
                    <a:pt x="25924" y="25652"/>
                    <a:pt x="25401" y="24020"/>
                  </a:cubicBezTo>
                  <a:cubicBezTo>
                    <a:pt x="24606" y="21426"/>
                    <a:pt x="23769" y="18748"/>
                    <a:pt x="22807" y="16132"/>
                  </a:cubicBezTo>
                  <a:cubicBezTo>
                    <a:pt x="22765" y="15797"/>
                    <a:pt x="22681" y="15504"/>
                    <a:pt x="22577" y="15212"/>
                  </a:cubicBezTo>
                  <a:cubicBezTo>
                    <a:pt x="22493" y="14877"/>
                    <a:pt x="22388" y="14605"/>
                    <a:pt x="22263" y="14333"/>
                  </a:cubicBezTo>
                  <a:lnTo>
                    <a:pt x="22242" y="14312"/>
                  </a:lnTo>
                  <a:cubicBezTo>
                    <a:pt x="22012" y="13433"/>
                    <a:pt x="21740" y="12471"/>
                    <a:pt x="21321" y="11487"/>
                  </a:cubicBezTo>
                  <a:cubicBezTo>
                    <a:pt x="21258" y="11257"/>
                    <a:pt x="21196" y="11048"/>
                    <a:pt x="21133" y="10839"/>
                  </a:cubicBezTo>
                  <a:cubicBezTo>
                    <a:pt x="21070" y="10629"/>
                    <a:pt x="21028" y="10441"/>
                    <a:pt x="20945" y="10253"/>
                  </a:cubicBezTo>
                  <a:cubicBezTo>
                    <a:pt x="20861" y="9876"/>
                    <a:pt x="20714" y="9541"/>
                    <a:pt x="20568" y="9248"/>
                  </a:cubicBezTo>
                  <a:cubicBezTo>
                    <a:pt x="20463" y="8955"/>
                    <a:pt x="20359" y="8662"/>
                    <a:pt x="20254" y="8349"/>
                  </a:cubicBezTo>
                  <a:cubicBezTo>
                    <a:pt x="20191" y="7888"/>
                    <a:pt x="20045" y="7470"/>
                    <a:pt x="19877" y="7051"/>
                  </a:cubicBezTo>
                  <a:cubicBezTo>
                    <a:pt x="19815" y="6737"/>
                    <a:pt x="19710" y="6382"/>
                    <a:pt x="19543" y="6005"/>
                  </a:cubicBezTo>
                  <a:cubicBezTo>
                    <a:pt x="19501" y="5838"/>
                    <a:pt x="19438" y="5608"/>
                    <a:pt x="19354" y="5377"/>
                  </a:cubicBezTo>
                  <a:cubicBezTo>
                    <a:pt x="19354" y="5336"/>
                    <a:pt x="19333" y="5273"/>
                    <a:pt x="19313" y="5231"/>
                  </a:cubicBezTo>
                  <a:lnTo>
                    <a:pt x="19229" y="5022"/>
                  </a:lnTo>
                  <a:cubicBezTo>
                    <a:pt x="18789" y="3871"/>
                    <a:pt x="18204" y="2344"/>
                    <a:pt x="16718" y="1109"/>
                  </a:cubicBezTo>
                  <a:cubicBezTo>
                    <a:pt x="15944" y="398"/>
                    <a:pt x="14960" y="0"/>
                    <a:pt x="13914" y="0"/>
                  </a:cubicBezTo>
                  <a:cubicBezTo>
                    <a:pt x="12784" y="0"/>
                    <a:pt x="11906" y="460"/>
                    <a:pt x="11362" y="816"/>
                  </a:cubicBezTo>
                  <a:cubicBezTo>
                    <a:pt x="9897" y="1716"/>
                    <a:pt x="8558" y="2720"/>
                    <a:pt x="7261" y="3662"/>
                  </a:cubicBezTo>
                  <a:lnTo>
                    <a:pt x="7198" y="3724"/>
                  </a:lnTo>
                  <a:cubicBezTo>
                    <a:pt x="6947" y="3850"/>
                    <a:pt x="6717" y="4017"/>
                    <a:pt x="6507" y="4185"/>
                  </a:cubicBezTo>
                  <a:cubicBezTo>
                    <a:pt x="6486" y="4206"/>
                    <a:pt x="6465" y="4227"/>
                    <a:pt x="6424" y="4248"/>
                  </a:cubicBezTo>
                  <a:cubicBezTo>
                    <a:pt x="6131" y="4394"/>
                    <a:pt x="5838" y="4561"/>
                    <a:pt x="5587" y="4792"/>
                  </a:cubicBezTo>
                  <a:cubicBezTo>
                    <a:pt x="5503" y="4854"/>
                    <a:pt x="5440" y="4917"/>
                    <a:pt x="5357" y="4980"/>
                  </a:cubicBezTo>
                  <a:cubicBezTo>
                    <a:pt x="5064" y="5126"/>
                    <a:pt x="4792" y="5315"/>
                    <a:pt x="4541" y="5524"/>
                  </a:cubicBezTo>
                  <a:cubicBezTo>
                    <a:pt x="4415" y="5608"/>
                    <a:pt x="4289" y="5691"/>
                    <a:pt x="4185" y="5796"/>
                  </a:cubicBezTo>
                  <a:cubicBezTo>
                    <a:pt x="3934" y="5942"/>
                    <a:pt x="3704" y="6110"/>
                    <a:pt x="3494" y="6319"/>
                  </a:cubicBezTo>
                  <a:cubicBezTo>
                    <a:pt x="3264" y="6445"/>
                    <a:pt x="3097" y="6591"/>
                    <a:pt x="2971" y="6696"/>
                  </a:cubicBezTo>
                  <a:cubicBezTo>
                    <a:pt x="2678" y="6842"/>
                    <a:pt x="2406" y="7051"/>
                    <a:pt x="2176" y="7261"/>
                  </a:cubicBezTo>
                  <a:cubicBezTo>
                    <a:pt x="2030" y="7365"/>
                    <a:pt x="1883" y="7491"/>
                    <a:pt x="1716" y="7637"/>
                  </a:cubicBezTo>
                  <a:cubicBezTo>
                    <a:pt x="1360" y="7867"/>
                    <a:pt x="1025" y="8181"/>
                    <a:pt x="774" y="8558"/>
                  </a:cubicBezTo>
                  <a:cubicBezTo>
                    <a:pt x="293" y="9165"/>
                    <a:pt x="21" y="9918"/>
                    <a:pt x="21" y="10713"/>
                  </a:cubicBezTo>
                  <a:cubicBezTo>
                    <a:pt x="0" y="11299"/>
                    <a:pt x="147" y="12471"/>
                    <a:pt x="1193" y="13475"/>
                  </a:cubicBezTo>
                  <a:cubicBezTo>
                    <a:pt x="1214" y="13517"/>
                    <a:pt x="1235" y="13579"/>
                    <a:pt x="1297" y="13684"/>
                  </a:cubicBezTo>
                  <a:cubicBezTo>
                    <a:pt x="1297" y="13705"/>
                    <a:pt x="1297" y="13705"/>
                    <a:pt x="1318" y="13726"/>
                  </a:cubicBezTo>
                  <a:cubicBezTo>
                    <a:pt x="1674" y="14458"/>
                    <a:pt x="2616" y="16404"/>
                    <a:pt x="4959" y="16404"/>
                  </a:cubicBezTo>
                  <a:cubicBezTo>
                    <a:pt x="6298" y="16404"/>
                    <a:pt x="7156" y="15735"/>
                    <a:pt x="7742" y="15253"/>
                  </a:cubicBezTo>
                  <a:cubicBezTo>
                    <a:pt x="7763" y="15232"/>
                    <a:pt x="7784" y="15232"/>
                    <a:pt x="7826" y="15212"/>
                  </a:cubicBezTo>
                  <a:cubicBezTo>
                    <a:pt x="8035" y="15086"/>
                    <a:pt x="8202" y="14960"/>
                    <a:pt x="8349" y="14856"/>
                  </a:cubicBezTo>
                  <a:cubicBezTo>
                    <a:pt x="9248" y="14521"/>
                    <a:pt x="9834" y="13935"/>
                    <a:pt x="10211" y="13454"/>
                  </a:cubicBezTo>
                  <a:lnTo>
                    <a:pt x="10922" y="12994"/>
                  </a:lnTo>
                  <a:cubicBezTo>
                    <a:pt x="10985" y="12931"/>
                    <a:pt x="11048" y="12889"/>
                    <a:pt x="11131" y="12826"/>
                  </a:cubicBezTo>
                  <a:cubicBezTo>
                    <a:pt x="11152" y="12805"/>
                    <a:pt x="11173" y="12784"/>
                    <a:pt x="11236" y="12763"/>
                  </a:cubicBezTo>
                  <a:cubicBezTo>
                    <a:pt x="11236" y="12763"/>
                    <a:pt x="11236" y="12763"/>
                    <a:pt x="11236" y="12763"/>
                  </a:cubicBezTo>
                  <a:cubicBezTo>
                    <a:pt x="11320" y="13182"/>
                    <a:pt x="11466" y="13517"/>
                    <a:pt x="11571" y="13768"/>
                  </a:cubicBezTo>
                  <a:cubicBezTo>
                    <a:pt x="11655" y="14103"/>
                    <a:pt x="11759" y="14416"/>
                    <a:pt x="11927" y="14730"/>
                  </a:cubicBezTo>
                  <a:cubicBezTo>
                    <a:pt x="11947" y="14877"/>
                    <a:pt x="11989" y="15002"/>
                    <a:pt x="12031" y="15149"/>
                  </a:cubicBezTo>
                  <a:cubicBezTo>
                    <a:pt x="12178" y="15714"/>
                    <a:pt x="12366" y="16404"/>
                    <a:pt x="12680" y="17137"/>
                  </a:cubicBezTo>
                  <a:cubicBezTo>
                    <a:pt x="12701" y="17220"/>
                    <a:pt x="12743" y="17325"/>
                    <a:pt x="12763" y="17429"/>
                  </a:cubicBezTo>
                  <a:cubicBezTo>
                    <a:pt x="12784" y="17513"/>
                    <a:pt x="12805" y="17597"/>
                    <a:pt x="12847" y="17681"/>
                  </a:cubicBezTo>
                  <a:cubicBezTo>
                    <a:pt x="12889" y="17848"/>
                    <a:pt x="12952" y="18099"/>
                    <a:pt x="13077" y="18392"/>
                  </a:cubicBezTo>
                  <a:cubicBezTo>
                    <a:pt x="13119" y="18622"/>
                    <a:pt x="13182" y="18915"/>
                    <a:pt x="13307" y="19208"/>
                  </a:cubicBezTo>
                  <a:cubicBezTo>
                    <a:pt x="13370" y="19438"/>
                    <a:pt x="13454" y="19647"/>
                    <a:pt x="13559" y="19857"/>
                  </a:cubicBezTo>
                  <a:cubicBezTo>
                    <a:pt x="13642" y="20254"/>
                    <a:pt x="13768" y="20589"/>
                    <a:pt x="13914" y="20903"/>
                  </a:cubicBezTo>
                  <a:cubicBezTo>
                    <a:pt x="14270" y="22263"/>
                    <a:pt x="14730" y="23518"/>
                    <a:pt x="15191" y="24732"/>
                  </a:cubicBezTo>
                  <a:cubicBezTo>
                    <a:pt x="15232" y="24941"/>
                    <a:pt x="15316" y="25276"/>
                    <a:pt x="15484" y="25673"/>
                  </a:cubicBezTo>
                  <a:cubicBezTo>
                    <a:pt x="15525" y="25883"/>
                    <a:pt x="15588" y="26155"/>
                    <a:pt x="15693" y="26448"/>
                  </a:cubicBezTo>
                  <a:cubicBezTo>
                    <a:pt x="15714" y="26531"/>
                    <a:pt x="15735" y="26594"/>
                    <a:pt x="15776" y="26678"/>
                  </a:cubicBezTo>
                  <a:cubicBezTo>
                    <a:pt x="16048" y="27368"/>
                    <a:pt x="16300" y="28121"/>
                    <a:pt x="16572" y="28917"/>
                  </a:cubicBezTo>
                  <a:cubicBezTo>
                    <a:pt x="16781" y="29565"/>
                    <a:pt x="16990" y="30235"/>
                    <a:pt x="17241" y="30925"/>
                  </a:cubicBezTo>
                  <a:cubicBezTo>
                    <a:pt x="17304" y="31093"/>
                    <a:pt x="17367" y="31323"/>
                    <a:pt x="17429" y="31553"/>
                  </a:cubicBezTo>
                  <a:cubicBezTo>
                    <a:pt x="17597" y="32139"/>
                    <a:pt x="17806" y="32850"/>
                    <a:pt x="18162" y="33603"/>
                  </a:cubicBezTo>
                  <a:cubicBezTo>
                    <a:pt x="18517" y="34817"/>
                    <a:pt x="18894" y="36093"/>
                    <a:pt x="19396" y="37349"/>
                  </a:cubicBezTo>
                  <a:cubicBezTo>
                    <a:pt x="19438" y="37453"/>
                    <a:pt x="19480" y="37579"/>
                    <a:pt x="19522" y="37704"/>
                  </a:cubicBezTo>
                  <a:cubicBezTo>
                    <a:pt x="18769" y="38395"/>
                    <a:pt x="18308" y="39399"/>
                    <a:pt x="18225" y="40697"/>
                  </a:cubicBezTo>
                  <a:cubicBezTo>
                    <a:pt x="18204" y="40759"/>
                    <a:pt x="18204" y="40843"/>
                    <a:pt x="18204" y="40927"/>
                  </a:cubicBezTo>
                  <a:cubicBezTo>
                    <a:pt x="18204" y="41303"/>
                    <a:pt x="18266" y="41638"/>
                    <a:pt x="18308" y="41847"/>
                  </a:cubicBezTo>
                  <a:cubicBezTo>
                    <a:pt x="18329" y="42119"/>
                    <a:pt x="18350" y="42412"/>
                    <a:pt x="18392" y="42705"/>
                  </a:cubicBezTo>
                  <a:cubicBezTo>
                    <a:pt x="18476" y="43751"/>
                    <a:pt x="18559" y="44735"/>
                    <a:pt x="18601" y="45718"/>
                  </a:cubicBezTo>
                  <a:cubicBezTo>
                    <a:pt x="18601" y="45739"/>
                    <a:pt x="18601" y="45760"/>
                    <a:pt x="18601" y="45781"/>
                  </a:cubicBezTo>
                  <a:cubicBezTo>
                    <a:pt x="18643" y="46346"/>
                    <a:pt x="18643" y="46953"/>
                    <a:pt x="18664" y="47601"/>
                  </a:cubicBezTo>
                  <a:cubicBezTo>
                    <a:pt x="18664" y="48396"/>
                    <a:pt x="18685" y="49233"/>
                    <a:pt x="18748" y="50112"/>
                  </a:cubicBezTo>
                  <a:cubicBezTo>
                    <a:pt x="18748" y="50133"/>
                    <a:pt x="18748" y="50154"/>
                    <a:pt x="18748" y="50175"/>
                  </a:cubicBezTo>
                  <a:cubicBezTo>
                    <a:pt x="18789" y="50614"/>
                    <a:pt x="18789" y="51116"/>
                    <a:pt x="18810" y="51640"/>
                  </a:cubicBezTo>
                  <a:cubicBezTo>
                    <a:pt x="18810" y="52497"/>
                    <a:pt x="18810" y="53439"/>
                    <a:pt x="18978" y="54485"/>
                  </a:cubicBezTo>
                  <a:cubicBezTo>
                    <a:pt x="18978" y="54757"/>
                    <a:pt x="18978" y="55029"/>
                    <a:pt x="18978" y="55301"/>
                  </a:cubicBezTo>
                  <a:cubicBezTo>
                    <a:pt x="18999" y="56243"/>
                    <a:pt x="19020" y="57205"/>
                    <a:pt x="19061" y="58189"/>
                  </a:cubicBezTo>
                  <a:cubicBezTo>
                    <a:pt x="19250" y="62499"/>
                    <a:pt x="19438" y="66830"/>
                    <a:pt x="19689" y="71433"/>
                  </a:cubicBezTo>
                  <a:cubicBezTo>
                    <a:pt x="19752" y="73316"/>
                    <a:pt x="19857" y="75220"/>
                    <a:pt x="19940" y="77062"/>
                  </a:cubicBezTo>
                  <a:cubicBezTo>
                    <a:pt x="20003" y="78045"/>
                    <a:pt x="20045" y="79029"/>
                    <a:pt x="20087" y="79970"/>
                  </a:cubicBezTo>
                  <a:cubicBezTo>
                    <a:pt x="20149" y="81435"/>
                    <a:pt x="20212" y="82899"/>
                    <a:pt x="20275" y="84364"/>
                  </a:cubicBezTo>
                  <a:cubicBezTo>
                    <a:pt x="20338" y="85892"/>
                    <a:pt x="20401" y="87398"/>
                    <a:pt x="20463" y="88967"/>
                  </a:cubicBezTo>
                  <a:cubicBezTo>
                    <a:pt x="20568" y="91039"/>
                    <a:pt x="20652" y="92901"/>
                    <a:pt x="20714" y="94763"/>
                  </a:cubicBezTo>
                  <a:cubicBezTo>
                    <a:pt x="20714" y="94826"/>
                    <a:pt x="20714" y="94910"/>
                    <a:pt x="20735" y="94951"/>
                  </a:cubicBezTo>
                  <a:cubicBezTo>
                    <a:pt x="20861" y="97065"/>
                    <a:pt x="22179" y="98027"/>
                    <a:pt x="22953" y="98425"/>
                  </a:cubicBezTo>
                  <a:cubicBezTo>
                    <a:pt x="22974" y="98425"/>
                    <a:pt x="22974" y="98446"/>
                    <a:pt x="22995" y="98446"/>
                  </a:cubicBezTo>
                  <a:cubicBezTo>
                    <a:pt x="25067" y="99450"/>
                    <a:pt x="27201" y="100140"/>
                    <a:pt x="29335" y="100496"/>
                  </a:cubicBezTo>
                  <a:cubicBezTo>
                    <a:pt x="30276" y="100789"/>
                    <a:pt x="31176" y="100873"/>
                    <a:pt x="31888" y="100957"/>
                  </a:cubicBezTo>
                  <a:cubicBezTo>
                    <a:pt x="32243" y="100998"/>
                    <a:pt x="32557" y="101019"/>
                    <a:pt x="32829" y="101082"/>
                  </a:cubicBezTo>
                  <a:cubicBezTo>
                    <a:pt x="32850" y="101082"/>
                    <a:pt x="32850" y="101082"/>
                    <a:pt x="32871" y="101082"/>
                  </a:cubicBezTo>
                  <a:cubicBezTo>
                    <a:pt x="35591" y="101563"/>
                    <a:pt x="38311" y="101584"/>
                    <a:pt x="40655" y="101584"/>
                  </a:cubicBezTo>
                  <a:cubicBezTo>
                    <a:pt x="44233" y="101584"/>
                    <a:pt x="47204" y="101375"/>
                    <a:pt x="50028" y="100873"/>
                  </a:cubicBezTo>
                  <a:lnTo>
                    <a:pt x="50593" y="100789"/>
                  </a:lnTo>
                  <a:cubicBezTo>
                    <a:pt x="51723" y="100580"/>
                    <a:pt x="52999" y="100371"/>
                    <a:pt x="54276" y="99931"/>
                  </a:cubicBezTo>
                  <a:cubicBezTo>
                    <a:pt x="54318" y="99931"/>
                    <a:pt x="54339" y="99910"/>
                    <a:pt x="54380" y="99910"/>
                  </a:cubicBezTo>
                  <a:cubicBezTo>
                    <a:pt x="55448" y="99701"/>
                    <a:pt x="56368" y="99304"/>
                    <a:pt x="57121" y="98990"/>
                  </a:cubicBezTo>
                  <a:cubicBezTo>
                    <a:pt x="57498" y="98843"/>
                    <a:pt x="57875" y="98676"/>
                    <a:pt x="58189" y="98592"/>
                  </a:cubicBezTo>
                  <a:cubicBezTo>
                    <a:pt x="58189" y="98571"/>
                    <a:pt x="58209" y="98571"/>
                    <a:pt x="58230" y="98571"/>
                  </a:cubicBezTo>
                  <a:cubicBezTo>
                    <a:pt x="59528" y="98132"/>
                    <a:pt x="60888" y="96897"/>
                    <a:pt x="60846" y="94763"/>
                  </a:cubicBezTo>
                  <a:cubicBezTo>
                    <a:pt x="60846" y="94240"/>
                    <a:pt x="60888" y="93717"/>
                    <a:pt x="60929" y="93152"/>
                  </a:cubicBezTo>
                  <a:cubicBezTo>
                    <a:pt x="60992" y="92378"/>
                    <a:pt x="61055" y="91583"/>
                    <a:pt x="61055" y="90725"/>
                  </a:cubicBezTo>
                  <a:cubicBezTo>
                    <a:pt x="61055" y="90704"/>
                    <a:pt x="61055" y="90704"/>
                    <a:pt x="61055" y="90683"/>
                  </a:cubicBezTo>
                  <a:cubicBezTo>
                    <a:pt x="61055" y="89323"/>
                    <a:pt x="61139" y="87984"/>
                    <a:pt x="61222" y="86540"/>
                  </a:cubicBezTo>
                  <a:cubicBezTo>
                    <a:pt x="61285" y="85724"/>
                    <a:pt x="61327" y="84887"/>
                    <a:pt x="61369" y="84071"/>
                  </a:cubicBezTo>
                  <a:cubicBezTo>
                    <a:pt x="61453" y="81644"/>
                    <a:pt x="61557" y="79217"/>
                    <a:pt x="61704" y="76811"/>
                  </a:cubicBezTo>
                  <a:cubicBezTo>
                    <a:pt x="61808" y="74614"/>
                    <a:pt x="61892" y="72396"/>
                    <a:pt x="61976" y="70262"/>
                  </a:cubicBezTo>
                  <a:cubicBezTo>
                    <a:pt x="62038" y="69194"/>
                    <a:pt x="62080" y="68148"/>
                    <a:pt x="62122" y="67081"/>
                  </a:cubicBezTo>
                  <a:lnTo>
                    <a:pt x="62394" y="60532"/>
                  </a:lnTo>
                  <a:lnTo>
                    <a:pt x="62813" y="51681"/>
                  </a:lnTo>
                  <a:cubicBezTo>
                    <a:pt x="62875" y="50489"/>
                    <a:pt x="62896" y="49296"/>
                    <a:pt x="62917" y="48124"/>
                  </a:cubicBezTo>
                  <a:cubicBezTo>
                    <a:pt x="62959" y="45886"/>
                    <a:pt x="63022" y="43772"/>
                    <a:pt x="63315" y="41701"/>
                  </a:cubicBezTo>
                  <a:cubicBezTo>
                    <a:pt x="63315" y="41680"/>
                    <a:pt x="63336" y="41659"/>
                    <a:pt x="63336" y="41659"/>
                  </a:cubicBezTo>
                  <a:cubicBezTo>
                    <a:pt x="63587" y="39713"/>
                    <a:pt x="62875" y="38437"/>
                    <a:pt x="62248" y="37725"/>
                  </a:cubicBezTo>
                  <a:cubicBezTo>
                    <a:pt x="61369" y="36700"/>
                    <a:pt x="60051" y="36135"/>
                    <a:pt x="58544" y="361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2302" name="Google Shape;2302;p48"/>
            <p:cNvGrpSpPr/>
            <p:nvPr/>
          </p:nvGrpSpPr>
          <p:grpSpPr>
            <a:xfrm rot="399204">
              <a:off x="6996596" y="2014269"/>
              <a:ext cx="1715065" cy="2866002"/>
              <a:chOff x="4076600" y="2697875"/>
              <a:chExt cx="1546400" cy="2584150"/>
            </a:xfrm>
          </p:grpSpPr>
          <p:sp>
            <p:nvSpPr>
              <p:cNvPr id="2303" name="Google Shape;2303;p48"/>
              <p:cNvSpPr/>
              <p:nvPr/>
            </p:nvSpPr>
            <p:spPr>
              <a:xfrm>
                <a:off x="4597900" y="3709475"/>
                <a:ext cx="714950" cy="281200"/>
              </a:xfrm>
              <a:custGeom>
                <a:avLst/>
                <a:gdLst/>
                <a:ahLst/>
                <a:cxnLst/>
                <a:rect l="l" t="t" r="r" b="b"/>
                <a:pathLst>
                  <a:path w="28598" h="11248" extrusionOk="0">
                    <a:moveTo>
                      <a:pt x="13060" y="1"/>
                    </a:moveTo>
                    <a:cubicBezTo>
                      <a:pt x="12843" y="1"/>
                      <a:pt x="12618" y="52"/>
                      <a:pt x="12407" y="94"/>
                    </a:cubicBezTo>
                    <a:cubicBezTo>
                      <a:pt x="11947" y="168"/>
                      <a:pt x="11478" y="190"/>
                      <a:pt x="11011" y="190"/>
                    </a:cubicBezTo>
                    <a:cubicBezTo>
                      <a:pt x="10689" y="190"/>
                      <a:pt x="10368" y="180"/>
                      <a:pt x="10051" y="169"/>
                    </a:cubicBezTo>
                    <a:cubicBezTo>
                      <a:pt x="9055" y="129"/>
                      <a:pt x="8059" y="115"/>
                      <a:pt x="7064" y="115"/>
                    </a:cubicBezTo>
                    <a:cubicBezTo>
                      <a:pt x="4979" y="115"/>
                      <a:pt x="2897" y="177"/>
                      <a:pt x="828" y="194"/>
                    </a:cubicBezTo>
                    <a:cubicBezTo>
                      <a:pt x="101" y="219"/>
                      <a:pt x="0" y="245"/>
                      <a:pt x="26" y="996"/>
                    </a:cubicBezTo>
                    <a:cubicBezTo>
                      <a:pt x="51" y="2951"/>
                      <a:pt x="0" y="4906"/>
                      <a:pt x="251" y="6861"/>
                    </a:cubicBezTo>
                    <a:cubicBezTo>
                      <a:pt x="389" y="7099"/>
                      <a:pt x="564" y="7162"/>
                      <a:pt x="752" y="7162"/>
                    </a:cubicBezTo>
                    <a:cubicBezTo>
                      <a:pt x="940" y="7162"/>
                      <a:pt x="1141" y="7099"/>
                      <a:pt x="1329" y="7087"/>
                    </a:cubicBezTo>
                    <a:cubicBezTo>
                      <a:pt x="1903" y="7024"/>
                      <a:pt x="2473" y="6995"/>
                      <a:pt x="3040" y="6995"/>
                    </a:cubicBezTo>
                    <a:cubicBezTo>
                      <a:pt x="4529" y="6995"/>
                      <a:pt x="5999" y="7200"/>
                      <a:pt x="7469" y="7563"/>
                    </a:cubicBezTo>
                    <a:cubicBezTo>
                      <a:pt x="10001" y="8189"/>
                      <a:pt x="12407" y="9142"/>
                      <a:pt x="14813" y="10069"/>
                    </a:cubicBezTo>
                    <a:cubicBezTo>
                      <a:pt x="16049" y="10544"/>
                      <a:pt x="17286" y="10878"/>
                      <a:pt x="18546" y="10878"/>
                    </a:cubicBezTo>
                    <a:cubicBezTo>
                      <a:pt x="19482" y="10878"/>
                      <a:pt x="20432" y="10693"/>
                      <a:pt x="21404" y="10245"/>
                    </a:cubicBezTo>
                    <a:cubicBezTo>
                      <a:pt x="22037" y="9967"/>
                      <a:pt x="22694" y="9837"/>
                      <a:pt x="23358" y="9837"/>
                    </a:cubicBezTo>
                    <a:cubicBezTo>
                      <a:pt x="24194" y="9837"/>
                      <a:pt x="25041" y="10043"/>
                      <a:pt x="25865" y="10420"/>
                    </a:cubicBezTo>
                    <a:cubicBezTo>
                      <a:pt x="26592" y="10746"/>
                      <a:pt x="27244" y="11247"/>
                      <a:pt x="28071" y="11247"/>
                    </a:cubicBezTo>
                    <a:cubicBezTo>
                      <a:pt x="28221" y="11022"/>
                      <a:pt x="28221" y="10721"/>
                      <a:pt x="28271" y="10445"/>
                    </a:cubicBezTo>
                    <a:cubicBezTo>
                      <a:pt x="28422" y="9217"/>
                      <a:pt x="28597" y="7989"/>
                      <a:pt x="27595" y="6986"/>
                    </a:cubicBezTo>
                    <a:cubicBezTo>
                      <a:pt x="26216" y="6761"/>
                      <a:pt x="25514" y="5934"/>
                      <a:pt x="25239" y="4530"/>
                    </a:cubicBezTo>
                    <a:cubicBezTo>
                      <a:pt x="25088" y="3603"/>
                      <a:pt x="24437" y="2876"/>
                      <a:pt x="23760" y="2199"/>
                    </a:cubicBezTo>
                    <a:cubicBezTo>
                      <a:pt x="23365" y="1822"/>
                      <a:pt x="22930" y="1638"/>
                      <a:pt x="22439" y="1638"/>
                    </a:cubicBezTo>
                    <a:cubicBezTo>
                      <a:pt x="22245" y="1638"/>
                      <a:pt x="22043" y="1666"/>
                      <a:pt x="21830" y="1723"/>
                    </a:cubicBezTo>
                    <a:cubicBezTo>
                      <a:pt x="20803" y="1974"/>
                      <a:pt x="19976" y="2600"/>
                      <a:pt x="19123" y="3177"/>
                    </a:cubicBezTo>
                    <a:cubicBezTo>
                      <a:pt x="18998" y="3252"/>
                      <a:pt x="18873" y="3302"/>
                      <a:pt x="18747" y="3377"/>
                    </a:cubicBezTo>
                    <a:cubicBezTo>
                      <a:pt x="18572" y="3427"/>
                      <a:pt x="18397" y="3453"/>
                      <a:pt x="18221" y="3503"/>
                    </a:cubicBezTo>
                    <a:cubicBezTo>
                      <a:pt x="18024" y="3563"/>
                      <a:pt x="17827" y="3597"/>
                      <a:pt x="17629" y="3597"/>
                    </a:cubicBezTo>
                    <a:cubicBezTo>
                      <a:pt x="17501" y="3597"/>
                      <a:pt x="17372" y="3582"/>
                      <a:pt x="17244" y="3553"/>
                    </a:cubicBezTo>
                    <a:cubicBezTo>
                      <a:pt x="17143" y="3528"/>
                      <a:pt x="17068" y="3503"/>
                      <a:pt x="16993" y="3478"/>
                    </a:cubicBezTo>
                    <a:cubicBezTo>
                      <a:pt x="16843" y="3453"/>
                      <a:pt x="16692" y="3427"/>
                      <a:pt x="16542" y="3352"/>
                    </a:cubicBezTo>
                    <a:cubicBezTo>
                      <a:pt x="16467" y="3327"/>
                      <a:pt x="16417" y="3277"/>
                      <a:pt x="16341" y="3252"/>
                    </a:cubicBezTo>
                    <a:cubicBezTo>
                      <a:pt x="16241" y="3202"/>
                      <a:pt x="16141" y="3127"/>
                      <a:pt x="16041" y="3077"/>
                    </a:cubicBezTo>
                    <a:cubicBezTo>
                      <a:pt x="15965" y="3026"/>
                      <a:pt x="15890" y="2976"/>
                      <a:pt x="15815" y="2926"/>
                    </a:cubicBezTo>
                    <a:cubicBezTo>
                      <a:pt x="14913" y="2500"/>
                      <a:pt x="14687" y="1498"/>
                      <a:pt x="14061" y="846"/>
                    </a:cubicBezTo>
                    <a:cubicBezTo>
                      <a:pt x="13935" y="721"/>
                      <a:pt x="13960" y="545"/>
                      <a:pt x="13860" y="445"/>
                    </a:cubicBezTo>
                    <a:cubicBezTo>
                      <a:pt x="13643" y="97"/>
                      <a:pt x="13358" y="1"/>
                      <a:pt x="130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04" name="Google Shape;2304;p48"/>
              <p:cNvSpPr/>
              <p:nvPr/>
            </p:nvSpPr>
            <p:spPr>
              <a:xfrm>
                <a:off x="4611675" y="4043975"/>
                <a:ext cx="68050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27220" h="6581" extrusionOk="0">
                    <a:moveTo>
                      <a:pt x="919" y="0"/>
                    </a:moveTo>
                    <a:cubicBezTo>
                      <a:pt x="639" y="0"/>
                      <a:pt x="365" y="67"/>
                      <a:pt x="101" y="298"/>
                    </a:cubicBezTo>
                    <a:cubicBezTo>
                      <a:pt x="1" y="2178"/>
                      <a:pt x="151" y="4007"/>
                      <a:pt x="302" y="5862"/>
                    </a:cubicBezTo>
                    <a:cubicBezTo>
                      <a:pt x="570" y="6130"/>
                      <a:pt x="868" y="6180"/>
                      <a:pt x="1177" y="6180"/>
                    </a:cubicBezTo>
                    <a:cubicBezTo>
                      <a:pt x="1359" y="6180"/>
                      <a:pt x="1545" y="6163"/>
                      <a:pt x="1730" y="6163"/>
                    </a:cubicBezTo>
                    <a:cubicBezTo>
                      <a:pt x="1946" y="6106"/>
                      <a:pt x="2159" y="6089"/>
                      <a:pt x="2371" y="6089"/>
                    </a:cubicBezTo>
                    <a:cubicBezTo>
                      <a:pt x="2724" y="6089"/>
                      <a:pt x="3074" y="6138"/>
                      <a:pt x="3434" y="6138"/>
                    </a:cubicBezTo>
                    <a:cubicBezTo>
                      <a:pt x="3585" y="6138"/>
                      <a:pt x="3710" y="6113"/>
                      <a:pt x="3861" y="6113"/>
                    </a:cubicBezTo>
                    <a:cubicBezTo>
                      <a:pt x="4161" y="6088"/>
                      <a:pt x="4462" y="6088"/>
                      <a:pt x="4738" y="6088"/>
                    </a:cubicBezTo>
                    <a:cubicBezTo>
                      <a:pt x="4838" y="6063"/>
                      <a:pt x="4938" y="6038"/>
                      <a:pt x="5013" y="6012"/>
                    </a:cubicBezTo>
                    <a:cubicBezTo>
                      <a:pt x="5122" y="5979"/>
                      <a:pt x="5229" y="5965"/>
                      <a:pt x="5334" y="5965"/>
                    </a:cubicBezTo>
                    <a:cubicBezTo>
                      <a:pt x="5618" y="5965"/>
                      <a:pt x="5892" y="6065"/>
                      <a:pt x="6166" y="6138"/>
                    </a:cubicBezTo>
                    <a:cubicBezTo>
                      <a:pt x="9074" y="6288"/>
                      <a:pt x="12006" y="6288"/>
                      <a:pt x="14913" y="6464"/>
                    </a:cubicBezTo>
                    <a:cubicBezTo>
                      <a:pt x="15239" y="6489"/>
                      <a:pt x="15590" y="6489"/>
                      <a:pt x="15916" y="6489"/>
                    </a:cubicBezTo>
                    <a:cubicBezTo>
                      <a:pt x="16358" y="6527"/>
                      <a:pt x="16786" y="6580"/>
                      <a:pt x="17210" y="6580"/>
                    </a:cubicBezTo>
                    <a:cubicBezTo>
                      <a:pt x="17339" y="6580"/>
                      <a:pt x="17467" y="6576"/>
                      <a:pt x="17595" y="6564"/>
                    </a:cubicBezTo>
                    <a:lnTo>
                      <a:pt x="17921" y="6564"/>
                    </a:lnTo>
                    <a:cubicBezTo>
                      <a:pt x="18700" y="6564"/>
                      <a:pt x="19480" y="6574"/>
                      <a:pt x="20260" y="6574"/>
                    </a:cubicBezTo>
                    <a:cubicBezTo>
                      <a:pt x="21235" y="6574"/>
                      <a:pt x="22209" y="6558"/>
                      <a:pt x="23184" y="6489"/>
                    </a:cubicBezTo>
                    <a:lnTo>
                      <a:pt x="24212" y="6489"/>
                    </a:lnTo>
                    <a:cubicBezTo>
                      <a:pt x="24546" y="6489"/>
                      <a:pt x="24869" y="6500"/>
                      <a:pt x="25195" y="6500"/>
                    </a:cubicBezTo>
                    <a:cubicBezTo>
                      <a:pt x="25359" y="6500"/>
                      <a:pt x="25523" y="6497"/>
                      <a:pt x="25690" y="6489"/>
                    </a:cubicBezTo>
                    <a:cubicBezTo>
                      <a:pt x="25786" y="6489"/>
                      <a:pt x="25884" y="6493"/>
                      <a:pt x="25979" y="6493"/>
                    </a:cubicBezTo>
                    <a:cubicBezTo>
                      <a:pt x="26281" y="6493"/>
                      <a:pt x="26559" y="6450"/>
                      <a:pt x="26693" y="6088"/>
                    </a:cubicBezTo>
                    <a:cubicBezTo>
                      <a:pt x="26768" y="4885"/>
                      <a:pt x="26818" y="3707"/>
                      <a:pt x="27044" y="2554"/>
                    </a:cubicBezTo>
                    <a:cubicBezTo>
                      <a:pt x="27169" y="1877"/>
                      <a:pt x="27169" y="1175"/>
                      <a:pt x="27219" y="499"/>
                    </a:cubicBezTo>
                    <a:cubicBezTo>
                      <a:pt x="27158" y="422"/>
                      <a:pt x="27077" y="392"/>
                      <a:pt x="26996" y="392"/>
                    </a:cubicBezTo>
                    <a:cubicBezTo>
                      <a:pt x="26944" y="392"/>
                      <a:pt x="26892" y="404"/>
                      <a:pt x="26843" y="423"/>
                    </a:cubicBezTo>
                    <a:cubicBezTo>
                      <a:pt x="26638" y="560"/>
                      <a:pt x="26426" y="602"/>
                      <a:pt x="26212" y="602"/>
                    </a:cubicBezTo>
                    <a:cubicBezTo>
                      <a:pt x="25876" y="602"/>
                      <a:pt x="25536" y="499"/>
                      <a:pt x="25214" y="499"/>
                    </a:cubicBezTo>
                    <a:cubicBezTo>
                      <a:pt x="24435" y="585"/>
                      <a:pt x="23655" y="612"/>
                      <a:pt x="22884" y="612"/>
                    </a:cubicBezTo>
                    <a:cubicBezTo>
                      <a:pt x="22540" y="612"/>
                      <a:pt x="22196" y="607"/>
                      <a:pt x="21856" y="599"/>
                    </a:cubicBezTo>
                    <a:lnTo>
                      <a:pt x="20978" y="599"/>
                    </a:lnTo>
                    <a:cubicBezTo>
                      <a:pt x="19959" y="599"/>
                      <a:pt x="18940" y="588"/>
                      <a:pt x="17921" y="588"/>
                    </a:cubicBezTo>
                    <a:cubicBezTo>
                      <a:pt x="17411" y="588"/>
                      <a:pt x="16902" y="591"/>
                      <a:pt x="16392" y="599"/>
                    </a:cubicBezTo>
                    <a:lnTo>
                      <a:pt x="16016" y="599"/>
                    </a:lnTo>
                    <a:cubicBezTo>
                      <a:pt x="15808" y="593"/>
                      <a:pt x="15600" y="590"/>
                      <a:pt x="15391" y="590"/>
                    </a:cubicBezTo>
                    <a:cubicBezTo>
                      <a:pt x="14569" y="590"/>
                      <a:pt x="13743" y="628"/>
                      <a:pt x="12918" y="628"/>
                    </a:cubicBezTo>
                    <a:cubicBezTo>
                      <a:pt x="12211" y="628"/>
                      <a:pt x="11505" y="600"/>
                      <a:pt x="10803" y="499"/>
                    </a:cubicBezTo>
                    <a:cubicBezTo>
                      <a:pt x="10678" y="449"/>
                      <a:pt x="10577" y="423"/>
                      <a:pt x="10452" y="423"/>
                    </a:cubicBezTo>
                    <a:cubicBezTo>
                      <a:pt x="10199" y="428"/>
                      <a:pt x="9946" y="430"/>
                      <a:pt x="9694" y="430"/>
                    </a:cubicBezTo>
                    <a:cubicBezTo>
                      <a:pt x="7119" y="430"/>
                      <a:pt x="4562" y="214"/>
                      <a:pt x="2006" y="123"/>
                    </a:cubicBezTo>
                    <a:cubicBezTo>
                      <a:pt x="1641" y="109"/>
                      <a:pt x="1275" y="0"/>
                      <a:pt x="9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05" name="Google Shape;2305;p48"/>
              <p:cNvSpPr/>
              <p:nvPr/>
            </p:nvSpPr>
            <p:spPr>
              <a:xfrm>
                <a:off x="4602275" y="3875275"/>
                <a:ext cx="699925" cy="185575"/>
              </a:xfrm>
              <a:custGeom>
                <a:avLst/>
                <a:gdLst/>
                <a:ahLst/>
                <a:cxnLst/>
                <a:rect l="l" t="t" r="r" b="b"/>
                <a:pathLst>
                  <a:path w="27997" h="7423" extrusionOk="0">
                    <a:moveTo>
                      <a:pt x="2920" y="1"/>
                    </a:moveTo>
                    <a:cubicBezTo>
                      <a:pt x="2748" y="1"/>
                      <a:pt x="2571" y="54"/>
                      <a:pt x="2407" y="54"/>
                    </a:cubicBezTo>
                    <a:cubicBezTo>
                      <a:pt x="1758" y="75"/>
                      <a:pt x="1127" y="253"/>
                      <a:pt x="470" y="253"/>
                    </a:cubicBezTo>
                    <a:cubicBezTo>
                      <a:pt x="340" y="253"/>
                      <a:pt x="209" y="246"/>
                      <a:pt x="76" y="229"/>
                    </a:cubicBezTo>
                    <a:lnTo>
                      <a:pt x="76" y="229"/>
                    </a:lnTo>
                    <a:cubicBezTo>
                      <a:pt x="1" y="2159"/>
                      <a:pt x="352" y="4064"/>
                      <a:pt x="277" y="6019"/>
                    </a:cubicBezTo>
                    <a:cubicBezTo>
                      <a:pt x="352" y="6520"/>
                      <a:pt x="502" y="6846"/>
                      <a:pt x="1129" y="6846"/>
                    </a:cubicBezTo>
                    <a:cubicBezTo>
                      <a:pt x="1219" y="6845"/>
                      <a:pt x="1309" y="6844"/>
                      <a:pt x="1399" y="6844"/>
                    </a:cubicBezTo>
                    <a:cubicBezTo>
                      <a:pt x="3740" y="6844"/>
                      <a:pt x="6061" y="7126"/>
                      <a:pt x="8381" y="7126"/>
                    </a:cubicBezTo>
                    <a:cubicBezTo>
                      <a:pt x="8553" y="7126"/>
                      <a:pt x="8726" y="7125"/>
                      <a:pt x="8898" y="7121"/>
                    </a:cubicBezTo>
                    <a:lnTo>
                      <a:pt x="9274" y="7121"/>
                    </a:lnTo>
                    <a:cubicBezTo>
                      <a:pt x="9723" y="7121"/>
                      <a:pt x="10178" y="7087"/>
                      <a:pt x="10633" y="7087"/>
                    </a:cubicBezTo>
                    <a:cubicBezTo>
                      <a:pt x="11043" y="7087"/>
                      <a:pt x="11452" y="7115"/>
                      <a:pt x="11856" y="7222"/>
                    </a:cubicBezTo>
                    <a:cubicBezTo>
                      <a:pt x="11956" y="7247"/>
                      <a:pt x="12081" y="7272"/>
                      <a:pt x="12206" y="7297"/>
                    </a:cubicBezTo>
                    <a:cubicBezTo>
                      <a:pt x="12557" y="7305"/>
                      <a:pt x="12908" y="7308"/>
                      <a:pt x="13259" y="7308"/>
                    </a:cubicBezTo>
                    <a:cubicBezTo>
                      <a:pt x="13961" y="7308"/>
                      <a:pt x="14663" y="7297"/>
                      <a:pt x="15364" y="7297"/>
                    </a:cubicBezTo>
                    <a:lnTo>
                      <a:pt x="16567" y="7297"/>
                    </a:lnTo>
                    <a:cubicBezTo>
                      <a:pt x="17080" y="7311"/>
                      <a:pt x="17595" y="7315"/>
                      <a:pt x="18110" y="7315"/>
                    </a:cubicBezTo>
                    <a:cubicBezTo>
                      <a:pt x="18944" y="7315"/>
                      <a:pt x="19780" y="7304"/>
                      <a:pt x="20614" y="7304"/>
                    </a:cubicBezTo>
                    <a:cubicBezTo>
                      <a:pt x="21129" y="7304"/>
                      <a:pt x="21644" y="7308"/>
                      <a:pt x="22156" y="7322"/>
                    </a:cubicBezTo>
                    <a:cubicBezTo>
                      <a:pt x="22257" y="7347"/>
                      <a:pt x="22357" y="7372"/>
                      <a:pt x="22457" y="7397"/>
                    </a:cubicBezTo>
                    <a:cubicBezTo>
                      <a:pt x="22557" y="7422"/>
                      <a:pt x="22658" y="7422"/>
                      <a:pt x="22758" y="7422"/>
                    </a:cubicBezTo>
                    <a:cubicBezTo>
                      <a:pt x="23540" y="7422"/>
                      <a:pt x="24322" y="7326"/>
                      <a:pt x="25104" y="7326"/>
                    </a:cubicBezTo>
                    <a:cubicBezTo>
                      <a:pt x="25299" y="7326"/>
                      <a:pt x="25495" y="7332"/>
                      <a:pt x="25690" y="7347"/>
                    </a:cubicBezTo>
                    <a:cubicBezTo>
                      <a:pt x="25777" y="7326"/>
                      <a:pt x="25864" y="7319"/>
                      <a:pt x="25953" y="7319"/>
                    </a:cubicBezTo>
                    <a:cubicBezTo>
                      <a:pt x="26222" y="7319"/>
                      <a:pt x="26499" y="7390"/>
                      <a:pt x="26772" y="7390"/>
                    </a:cubicBezTo>
                    <a:cubicBezTo>
                      <a:pt x="26958" y="7390"/>
                      <a:pt x="27141" y="7357"/>
                      <a:pt x="27319" y="7247"/>
                    </a:cubicBezTo>
                    <a:lnTo>
                      <a:pt x="27595" y="7247"/>
                    </a:lnTo>
                    <a:cubicBezTo>
                      <a:pt x="27821" y="6369"/>
                      <a:pt x="27996" y="5517"/>
                      <a:pt x="27896" y="4615"/>
                    </a:cubicBezTo>
                    <a:cubicBezTo>
                      <a:pt x="27044" y="3963"/>
                      <a:pt x="26041" y="3512"/>
                      <a:pt x="25064" y="3237"/>
                    </a:cubicBezTo>
                    <a:cubicBezTo>
                      <a:pt x="24423" y="3063"/>
                      <a:pt x="23773" y="2960"/>
                      <a:pt x="23122" y="2960"/>
                    </a:cubicBezTo>
                    <a:cubicBezTo>
                      <a:pt x="22270" y="2960"/>
                      <a:pt x="21416" y="3136"/>
                      <a:pt x="20577" y="3562"/>
                    </a:cubicBezTo>
                    <a:cubicBezTo>
                      <a:pt x="19906" y="3890"/>
                      <a:pt x="19192" y="4068"/>
                      <a:pt x="18456" y="4068"/>
                    </a:cubicBezTo>
                    <a:cubicBezTo>
                      <a:pt x="18066" y="4068"/>
                      <a:pt x="17669" y="4018"/>
                      <a:pt x="17269" y="3913"/>
                    </a:cubicBezTo>
                    <a:cubicBezTo>
                      <a:pt x="16141" y="3613"/>
                      <a:pt x="14963" y="3362"/>
                      <a:pt x="13886" y="2861"/>
                    </a:cubicBezTo>
                    <a:cubicBezTo>
                      <a:pt x="12983" y="2460"/>
                      <a:pt x="12006" y="2184"/>
                      <a:pt x="11104" y="1833"/>
                    </a:cubicBezTo>
                    <a:cubicBezTo>
                      <a:pt x="9500" y="1232"/>
                      <a:pt x="7896" y="831"/>
                      <a:pt x="6267" y="405"/>
                    </a:cubicBezTo>
                    <a:cubicBezTo>
                      <a:pt x="5214" y="104"/>
                      <a:pt x="4136" y="329"/>
                      <a:pt x="3109" y="29"/>
                    </a:cubicBezTo>
                    <a:cubicBezTo>
                      <a:pt x="3047" y="8"/>
                      <a:pt x="2984" y="1"/>
                      <a:pt x="292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06" name="Google Shape;2306;p48"/>
              <p:cNvSpPr/>
              <p:nvPr/>
            </p:nvSpPr>
            <p:spPr>
              <a:xfrm>
                <a:off x="4968200" y="3706150"/>
                <a:ext cx="631600" cy="656700"/>
              </a:xfrm>
              <a:custGeom>
                <a:avLst/>
                <a:gdLst/>
                <a:ahLst/>
                <a:cxnLst/>
                <a:rect l="l" t="t" r="r" b="b"/>
                <a:pathLst>
                  <a:path w="25264" h="26268" extrusionOk="0">
                    <a:moveTo>
                      <a:pt x="23738" y="0"/>
                    </a:moveTo>
                    <a:cubicBezTo>
                      <a:pt x="23704" y="0"/>
                      <a:pt x="23670" y="1"/>
                      <a:pt x="23635" y="2"/>
                    </a:cubicBezTo>
                    <a:cubicBezTo>
                      <a:pt x="21605" y="27"/>
                      <a:pt x="19575" y="77"/>
                      <a:pt x="17545" y="102"/>
                    </a:cubicBezTo>
                    <a:cubicBezTo>
                      <a:pt x="17381" y="105"/>
                      <a:pt x="17218" y="106"/>
                      <a:pt x="17054" y="106"/>
                    </a:cubicBezTo>
                    <a:cubicBezTo>
                      <a:pt x="16082" y="106"/>
                      <a:pt x="15111" y="63"/>
                      <a:pt x="14139" y="63"/>
                    </a:cubicBezTo>
                    <a:cubicBezTo>
                      <a:pt x="13845" y="63"/>
                      <a:pt x="13552" y="66"/>
                      <a:pt x="13259" y="77"/>
                    </a:cubicBezTo>
                    <a:cubicBezTo>
                      <a:pt x="9700" y="177"/>
                      <a:pt x="6141" y="152"/>
                      <a:pt x="2557" y="177"/>
                    </a:cubicBezTo>
                    <a:cubicBezTo>
                      <a:pt x="2486" y="179"/>
                      <a:pt x="2415" y="180"/>
                      <a:pt x="2343" y="180"/>
                    </a:cubicBezTo>
                    <a:cubicBezTo>
                      <a:pt x="1987" y="180"/>
                      <a:pt x="1627" y="158"/>
                      <a:pt x="1269" y="158"/>
                    </a:cubicBezTo>
                    <a:cubicBezTo>
                      <a:pt x="840" y="158"/>
                      <a:pt x="414" y="190"/>
                      <a:pt x="1" y="327"/>
                    </a:cubicBezTo>
                    <a:cubicBezTo>
                      <a:pt x="239" y="617"/>
                      <a:pt x="547" y="663"/>
                      <a:pt x="862" y="663"/>
                    </a:cubicBezTo>
                    <a:cubicBezTo>
                      <a:pt x="1010" y="663"/>
                      <a:pt x="1159" y="653"/>
                      <a:pt x="1304" y="653"/>
                    </a:cubicBezTo>
                    <a:cubicBezTo>
                      <a:pt x="1830" y="662"/>
                      <a:pt x="2354" y="664"/>
                      <a:pt x="2876" y="664"/>
                    </a:cubicBezTo>
                    <a:cubicBezTo>
                      <a:pt x="3922" y="664"/>
                      <a:pt x="4963" y="653"/>
                      <a:pt x="6016" y="653"/>
                    </a:cubicBezTo>
                    <a:cubicBezTo>
                      <a:pt x="6047" y="653"/>
                      <a:pt x="6079" y="653"/>
                      <a:pt x="6111" y="653"/>
                    </a:cubicBezTo>
                    <a:cubicBezTo>
                      <a:pt x="6510" y="653"/>
                      <a:pt x="6922" y="675"/>
                      <a:pt x="6968" y="1255"/>
                    </a:cubicBezTo>
                    <a:cubicBezTo>
                      <a:pt x="7093" y="1555"/>
                      <a:pt x="7369" y="1606"/>
                      <a:pt x="7620" y="1631"/>
                    </a:cubicBezTo>
                    <a:cubicBezTo>
                      <a:pt x="9299" y="1906"/>
                      <a:pt x="10176" y="3059"/>
                      <a:pt x="10627" y="4513"/>
                    </a:cubicBezTo>
                    <a:cubicBezTo>
                      <a:pt x="11003" y="5766"/>
                      <a:pt x="11479" y="6718"/>
                      <a:pt x="12933" y="6819"/>
                    </a:cubicBezTo>
                    <a:cubicBezTo>
                      <a:pt x="13810" y="7596"/>
                      <a:pt x="13860" y="8723"/>
                      <a:pt x="14061" y="9776"/>
                    </a:cubicBezTo>
                    <a:cubicBezTo>
                      <a:pt x="14061" y="9926"/>
                      <a:pt x="14061" y="10052"/>
                      <a:pt x="14061" y="10177"/>
                    </a:cubicBezTo>
                    <a:cubicBezTo>
                      <a:pt x="13935" y="10403"/>
                      <a:pt x="13910" y="10603"/>
                      <a:pt x="14061" y="10779"/>
                    </a:cubicBezTo>
                    <a:cubicBezTo>
                      <a:pt x="14061" y="10854"/>
                      <a:pt x="14061" y="10929"/>
                      <a:pt x="14061" y="10979"/>
                    </a:cubicBezTo>
                    <a:cubicBezTo>
                      <a:pt x="13810" y="11656"/>
                      <a:pt x="14111" y="12358"/>
                      <a:pt x="13885" y="13009"/>
                    </a:cubicBezTo>
                    <a:cubicBezTo>
                      <a:pt x="13585" y="13586"/>
                      <a:pt x="13935" y="14237"/>
                      <a:pt x="13685" y="14839"/>
                    </a:cubicBezTo>
                    <a:cubicBezTo>
                      <a:pt x="13710" y="15265"/>
                      <a:pt x="13635" y="15691"/>
                      <a:pt x="13585" y="16142"/>
                    </a:cubicBezTo>
                    <a:cubicBezTo>
                      <a:pt x="13284" y="18573"/>
                      <a:pt x="13008" y="21029"/>
                      <a:pt x="13058" y="23510"/>
                    </a:cubicBezTo>
                    <a:cubicBezTo>
                      <a:pt x="13058" y="24388"/>
                      <a:pt x="13133" y="25290"/>
                      <a:pt x="13509" y="26267"/>
                    </a:cubicBezTo>
                    <a:cubicBezTo>
                      <a:pt x="14011" y="25014"/>
                      <a:pt x="14136" y="23836"/>
                      <a:pt x="14211" y="22658"/>
                    </a:cubicBezTo>
                    <a:cubicBezTo>
                      <a:pt x="14362" y="20428"/>
                      <a:pt x="14562" y="18197"/>
                      <a:pt x="14687" y="15967"/>
                    </a:cubicBezTo>
                    <a:cubicBezTo>
                      <a:pt x="14838" y="13009"/>
                      <a:pt x="15063" y="10052"/>
                      <a:pt x="14888" y="7094"/>
                    </a:cubicBezTo>
                    <a:cubicBezTo>
                      <a:pt x="14788" y="5816"/>
                      <a:pt x="14788" y="4538"/>
                      <a:pt x="15063" y="3285"/>
                    </a:cubicBezTo>
                    <a:cubicBezTo>
                      <a:pt x="15214" y="2583"/>
                      <a:pt x="15439" y="2357"/>
                      <a:pt x="15890" y="2332"/>
                    </a:cubicBezTo>
                    <a:cubicBezTo>
                      <a:pt x="16517" y="2332"/>
                      <a:pt x="16642" y="2809"/>
                      <a:pt x="16793" y="3260"/>
                    </a:cubicBezTo>
                    <a:cubicBezTo>
                      <a:pt x="16993" y="3886"/>
                      <a:pt x="17043" y="4538"/>
                      <a:pt x="17093" y="5215"/>
                    </a:cubicBezTo>
                    <a:cubicBezTo>
                      <a:pt x="17144" y="6192"/>
                      <a:pt x="17219" y="7144"/>
                      <a:pt x="17595" y="8047"/>
                    </a:cubicBezTo>
                    <a:cubicBezTo>
                      <a:pt x="17695" y="8272"/>
                      <a:pt x="17745" y="8548"/>
                      <a:pt x="18021" y="8548"/>
                    </a:cubicBezTo>
                    <a:cubicBezTo>
                      <a:pt x="18321" y="8523"/>
                      <a:pt x="18372" y="8247"/>
                      <a:pt x="18397" y="8022"/>
                    </a:cubicBezTo>
                    <a:cubicBezTo>
                      <a:pt x="18472" y="7295"/>
                      <a:pt x="18748" y="6593"/>
                      <a:pt x="18597" y="5841"/>
                    </a:cubicBezTo>
                    <a:cubicBezTo>
                      <a:pt x="18497" y="5315"/>
                      <a:pt x="18572" y="4738"/>
                      <a:pt x="19048" y="4538"/>
                    </a:cubicBezTo>
                    <a:cubicBezTo>
                      <a:pt x="19158" y="4486"/>
                      <a:pt x="19263" y="4463"/>
                      <a:pt x="19366" y="4463"/>
                    </a:cubicBezTo>
                    <a:cubicBezTo>
                      <a:pt x="19759" y="4463"/>
                      <a:pt x="20104" y="4797"/>
                      <a:pt x="20402" y="5114"/>
                    </a:cubicBezTo>
                    <a:cubicBezTo>
                      <a:pt x="20627" y="5365"/>
                      <a:pt x="20728" y="5691"/>
                      <a:pt x="21204" y="5791"/>
                    </a:cubicBezTo>
                    <a:cubicBezTo>
                      <a:pt x="21229" y="5591"/>
                      <a:pt x="21254" y="5415"/>
                      <a:pt x="21279" y="5215"/>
                    </a:cubicBezTo>
                    <a:cubicBezTo>
                      <a:pt x="21304" y="4989"/>
                      <a:pt x="21329" y="4763"/>
                      <a:pt x="21404" y="4538"/>
                    </a:cubicBezTo>
                    <a:cubicBezTo>
                      <a:pt x="21546" y="4170"/>
                      <a:pt x="21744" y="3985"/>
                      <a:pt x="21970" y="3985"/>
                    </a:cubicBezTo>
                    <a:cubicBezTo>
                      <a:pt x="22144" y="3985"/>
                      <a:pt x="22336" y="4094"/>
                      <a:pt x="22532" y="4312"/>
                    </a:cubicBezTo>
                    <a:cubicBezTo>
                      <a:pt x="22783" y="4588"/>
                      <a:pt x="22983" y="4964"/>
                      <a:pt x="23234" y="5265"/>
                    </a:cubicBezTo>
                    <a:cubicBezTo>
                      <a:pt x="23348" y="5412"/>
                      <a:pt x="23495" y="5538"/>
                      <a:pt x="23652" y="5538"/>
                    </a:cubicBezTo>
                    <a:cubicBezTo>
                      <a:pt x="23736" y="5538"/>
                      <a:pt x="23823" y="5502"/>
                      <a:pt x="23910" y="5415"/>
                    </a:cubicBezTo>
                    <a:cubicBezTo>
                      <a:pt x="24412" y="4864"/>
                      <a:pt x="24963" y="4337"/>
                      <a:pt x="25088" y="3586"/>
                    </a:cubicBezTo>
                    <a:cubicBezTo>
                      <a:pt x="25214" y="2934"/>
                      <a:pt x="25239" y="2257"/>
                      <a:pt x="25239" y="1606"/>
                    </a:cubicBezTo>
                    <a:cubicBezTo>
                      <a:pt x="25263" y="413"/>
                      <a:pt x="24862" y="0"/>
                      <a:pt x="237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07" name="Google Shape;2307;p48"/>
              <p:cNvSpPr/>
              <p:nvPr/>
            </p:nvSpPr>
            <p:spPr>
              <a:xfrm>
                <a:off x="4163675" y="2711875"/>
                <a:ext cx="527600" cy="988050"/>
              </a:xfrm>
              <a:custGeom>
                <a:avLst/>
                <a:gdLst/>
                <a:ahLst/>
                <a:cxnLst/>
                <a:rect l="l" t="t" r="r" b="b"/>
                <a:pathLst>
                  <a:path w="21104" h="39522" extrusionOk="0">
                    <a:moveTo>
                      <a:pt x="7907" y="0"/>
                    </a:moveTo>
                    <a:cubicBezTo>
                      <a:pt x="7770" y="0"/>
                      <a:pt x="7621" y="69"/>
                      <a:pt x="7445" y="198"/>
                    </a:cubicBezTo>
                    <a:cubicBezTo>
                      <a:pt x="5991" y="1251"/>
                      <a:pt x="4688" y="2479"/>
                      <a:pt x="3159" y="3406"/>
                    </a:cubicBezTo>
                    <a:cubicBezTo>
                      <a:pt x="3159" y="3406"/>
                      <a:pt x="3134" y="3432"/>
                      <a:pt x="3134" y="3432"/>
                    </a:cubicBezTo>
                    <a:cubicBezTo>
                      <a:pt x="3059" y="3607"/>
                      <a:pt x="2858" y="3532"/>
                      <a:pt x="2783" y="3657"/>
                    </a:cubicBezTo>
                    <a:cubicBezTo>
                      <a:pt x="2658" y="3782"/>
                      <a:pt x="2482" y="3732"/>
                      <a:pt x="2382" y="3883"/>
                    </a:cubicBezTo>
                    <a:lnTo>
                      <a:pt x="2382" y="3858"/>
                    </a:lnTo>
                    <a:cubicBezTo>
                      <a:pt x="2307" y="3933"/>
                      <a:pt x="2232" y="3983"/>
                      <a:pt x="2181" y="4083"/>
                    </a:cubicBezTo>
                    <a:lnTo>
                      <a:pt x="2181" y="4058"/>
                    </a:lnTo>
                    <a:cubicBezTo>
                      <a:pt x="2106" y="4108"/>
                      <a:pt x="2031" y="4183"/>
                      <a:pt x="1981" y="4259"/>
                    </a:cubicBezTo>
                    <a:cubicBezTo>
                      <a:pt x="1856" y="4359"/>
                      <a:pt x="1655" y="4309"/>
                      <a:pt x="1605" y="4484"/>
                    </a:cubicBezTo>
                    <a:cubicBezTo>
                      <a:pt x="1404" y="4534"/>
                      <a:pt x="1279" y="4710"/>
                      <a:pt x="1179" y="4860"/>
                    </a:cubicBezTo>
                    <a:lnTo>
                      <a:pt x="1154" y="4860"/>
                    </a:lnTo>
                    <a:cubicBezTo>
                      <a:pt x="928" y="5111"/>
                      <a:pt x="527" y="5136"/>
                      <a:pt x="352" y="5437"/>
                    </a:cubicBezTo>
                    <a:lnTo>
                      <a:pt x="352" y="5462"/>
                    </a:lnTo>
                    <a:cubicBezTo>
                      <a:pt x="277" y="5587"/>
                      <a:pt x="26" y="5537"/>
                      <a:pt x="1" y="5737"/>
                    </a:cubicBezTo>
                    <a:lnTo>
                      <a:pt x="1" y="5787"/>
                    </a:lnTo>
                    <a:cubicBezTo>
                      <a:pt x="76" y="5938"/>
                      <a:pt x="51" y="6138"/>
                      <a:pt x="201" y="6264"/>
                    </a:cubicBezTo>
                    <a:cubicBezTo>
                      <a:pt x="352" y="6414"/>
                      <a:pt x="352" y="6614"/>
                      <a:pt x="402" y="6815"/>
                    </a:cubicBezTo>
                    <a:cubicBezTo>
                      <a:pt x="475" y="7016"/>
                      <a:pt x="588" y="7150"/>
                      <a:pt x="760" y="7150"/>
                    </a:cubicBezTo>
                    <a:cubicBezTo>
                      <a:pt x="824" y="7150"/>
                      <a:pt x="897" y="7132"/>
                      <a:pt x="978" y="7091"/>
                    </a:cubicBezTo>
                    <a:lnTo>
                      <a:pt x="978" y="7066"/>
                    </a:lnTo>
                    <a:cubicBezTo>
                      <a:pt x="1480" y="6690"/>
                      <a:pt x="1981" y="6289"/>
                      <a:pt x="2557" y="6038"/>
                    </a:cubicBezTo>
                    <a:cubicBezTo>
                      <a:pt x="2758" y="5762"/>
                      <a:pt x="2983" y="5512"/>
                      <a:pt x="3334" y="5437"/>
                    </a:cubicBezTo>
                    <a:cubicBezTo>
                      <a:pt x="3435" y="5411"/>
                      <a:pt x="3510" y="5336"/>
                      <a:pt x="3585" y="5261"/>
                    </a:cubicBezTo>
                    <a:cubicBezTo>
                      <a:pt x="3710" y="5161"/>
                      <a:pt x="3861" y="5036"/>
                      <a:pt x="3986" y="4910"/>
                    </a:cubicBezTo>
                    <a:cubicBezTo>
                      <a:pt x="4036" y="4885"/>
                      <a:pt x="4111" y="4860"/>
                      <a:pt x="4186" y="4860"/>
                    </a:cubicBezTo>
                    <a:cubicBezTo>
                      <a:pt x="4287" y="4735"/>
                      <a:pt x="4487" y="4785"/>
                      <a:pt x="4562" y="4635"/>
                    </a:cubicBezTo>
                    <a:cubicBezTo>
                      <a:pt x="5189" y="4108"/>
                      <a:pt x="5841" y="3607"/>
                      <a:pt x="6567" y="3231"/>
                    </a:cubicBezTo>
                    <a:cubicBezTo>
                      <a:pt x="6693" y="3131"/>
                      <a:pt x="6868" y="3181"/>
                      <a:pt x="6968" y="3056"/>
                    </a:cubicBezTo>
                    <a:cubicBezTo>
                      <a:pt x="7047" y="3003"/>
                      <a:pt x="7119" y="2965"/>
                      <a:pt x="7184" y="2965"/>
                    </a:cubicBezTo>
                    <a:cubicBezTo>
                      <a:pt x="7243" y="2965"/>
                      <a:pt x="7296" y="2997"/>
                      <a:pt x="7344" y="3081"/>
                    </a:cubicBezTo>
                    <a:cubicBezTo>
                      <a:pt x="7394" y="3131"/>
                      <a:pt x="7394" y="3181"/>
                      <a:pt x="7394" y="3256"/>
                    </a:cubicBezTo>
                    <a:cubicBezTo>
                      <a:pt x="7896" y="3532"/>
                      <a:pt x="7745" y="4083"/>
                      <a:pt x="7946" y="4484"/>
                    </a:cubicBezTo>
                    <a:cubicBezTo>
                      <a:pt x="7946" y="4484"/>
                      <a:pt x="7921" y="4484"/>
                      <a:pt x="7921" y="4534"/>
                    </a:cubicBezTo>
                    <a:cubicBezTo>
                      <a:pt x="7896" y="4584"/>
                      <a:pt x="7921" y="4635"/>
                      <a:pt x="7971" y="4660"/>
                    </a:cubicBezTo>
                    <a:cubicBezTo>
                      <a:pt x="8096" y="4910"/>
                      <a:pt x="8222" y="5136"/>
                      <a:pt x="8196" y="5437"/>
                    </a:cubicBezTo>
                    <a:cubicBezTo>
                      <a:pt x="8347" y="5537"/>
                      <a:pt x="8397" y="5687"/>
                      <a:pt x="8397" y="5838"/>
                    </a:cubicBezTo>
                    <a:cubicBezTo>
                      <a:pt x="8447" y="5913"/>
                      <a:pt x="8497" y="5988"/>
                      <a:pt x="8547" y="6063"/>
                    </a:cubicBezTo>
                    <a:cubicBezTo>
                      <a:pt x="8547" y="6163"/>
                      <a:pt x="8572" y="6289"/>
                      <a:pt x="8597" y="6414"/>
                    </a:cubicBezTo>
                    <a:cubicBezTo>
                      <a:pt x="8748" y="6614"/>
                      <a:pt x="8623" y="6865"/>
                      <a:pt x="8773" y="7066"/>
                    </a:cubicBezTo>
                    <a:cubicBezTo>
                      <a:pt x="8898" y="7166"/>
                      <a:pt x="8873" y="7341"/>
                      <a:pt x="8973" y="7467"/>
                    </a:cubicBezTo>
                    <a:cubicBezTo>
                      <a:pt x="8998" y="7517"/>
                      <a:pt x="8998" y="7567"/>
                      <a:pt x="8998" y="7642"/>
                    </a:cubicBezTo>
                    <a:cubicBezTo>
                      <a:pt x="9199" y="7868"/>
                      <a:pt x="8948" y="8244"/>
                      <a:pt x="9199" y="8469"/>
                    </a:cubicBezTo>
                    <a:cubicBezTo>
                      <a:pt x="9550" y="8795"/>
                      <a:pt x="9575" y="9271"/>
                      <a:pt x="9750" y="9672"/>
                    </a:cubicBezTo>
                    <a:cubicBezTo>
                      <a:pt x="9775" y="9797"/>
                      <a:pt x="9801" y="9923"/>
                      <a:pt x="9826" y="10023"/>
                    </a:cubicBezTo>
                    <a:cubicBezTo>
                      <a:pt x="10227" y="10725"/>
                      <a:pt x="10477" y="11477"/>
                      <a:pt x="10603" y="12279"/>
                    </a:cubicBezTo>
                    <a:cubicBezTo>
                      <a:pt x="10828" y="12554"/>
                      <a:pt x="10878" y="12930"/>
                      <a:pt x="11004" y="13256"/>
                    </a:cubicBezTo>
                    <a:cubicBezTo>
                      <a:pt x="11204" y="13406"/>
                      <a:pt x="11204" y="13657"/>
                      <a:pt x="11204" y="13883"/>
                    </a:cubicBezTo>
                    <a:lnTo>
                      <a:pt x="11179" y="13883"/>
                    </a:lnTo>
                    <a:cubicBezTo>
                      <a:pt x="11430" y="14108"/>
                      <a:pt x="11154" y="14459"/>
                      <a:pt x="11405" y="14685"/>
                    </a:cubicBezTo>
                    <a:lnTo>
                      <a:pt x="11405" y="14660"/>
                    </a:lnTo>
                    <a:cubicBezTo>
                      <a:pt x="11455" y="14735"/>
                      <a:pt x="11505" y="14810"/>
                      <a:pt x="11530" y="14860"/>
                    </a:cubicBezTo>
                    <a:cubicBezTo>
                      <a:pt x="11555" y="14985"/>
                      <a:pt x="11580" y="15086"/>
                      <a:pt x="11605" y="15211"/>
                    </a:cubicBezTo>
                    <a:cubicBezTo>
                      <a:pt x="11630" y="15311"/>
                      <a:pt x="11705" y="15386"/>
                      <a:pt x="11755" y="15487"/>
                    </a:cubicBezTo>
                    <a:cubicBezTo>
                      <a:pt x="11780" y="15612"/>
                      <a:pt x="11780" y="15737"/>
                      <a:pt x="11806" y="15888"/>
                    </a:cubicBezTo>
                    <a:cubicBezTo>
                      <a:pt x="11931" y="16214"/>
                      <a:pt x="12232" y="16489"/>
                      <a:pt x="12207" y="16890"/>
                    </a:cubicBezTo>
                    <a:cubicBezTo>
                      <a:pt x="12758" y="18018"/>
                      <a:pt x="13034" y="19246"/>
                      <a:pt x="13410" y="20449"/>
                    </a:cubicBezTo>
                    <a:cubicBezTo>
                      <a:pt x="13660" y="20825"/>
                      <a:pt x="13735" y="21251"/>
                      <a:pt x="13785" y="21702"/>
                    </a:cubicBezTo>
                    <a:cubicBezTo>
                      <a:pt x="13961" y="21928"/>
                      <a:pt x="13836" y="22329"/>
                      <a:pt x="14161" y="22504"/>
                    </a:cubicBezTo>
                    <a:cubicBezTo>
                      <a:pt x="14763" y="24309"/>
                      <a:pt x="15415" y="26088"/>
                      <a:pt x="15966" y="27893"/>
                    </a:cubicBezTo>
                    <a:cubicBezTo>
                      <a:pt x="16192" y="28620"/>
                      <a:pt x="16643" y="29271"/>
                      <a:pt x="16618" y="30073"/>
                    </a:cubicBezTo>
                    <a:cubicBezTo>
                      <a:pt x="17344" y="31552"/>
                      <a:pt x="17796" y="33106"/>
                      <a:pt x="18222" y="34685"/>
                    </a:cubicBezTo>
                    <a:cubicBezTo>
                      <a:pt x="18297" y="34810"/>
                      <a:pt x="18272" y="35011"/>
                      <a:pt x="18397" y="35136"/>
                    </a:cubicBezTo>
                    <a:cubicBezTo>
                      <a:pt x="18422" y="35161"/>
                      <a:pt x="18422" y="35236"/>
                      <a:pt x="18422" y="35286"/>
                    </a:cubicBezTo>
                    <a:cubicBezTo>
                      <a:pt x="18623" y="35612"/>
                      <a:pt x="18748" y="35938"/>
                      <a:pt x="18773" y="36339"/>
                    </a:cubicBezTo>
                    <a:cubicBezTo>
                      <a:pt x="18823" y="36389"/>
                      <a:pt x="18823" y="36439"/>
                      <a:pt x="18823" y="36489"/>
                    </a:cubicBezTo>
                    <a:cubicBezTo>
                      <a:pt x="18923" y="36615"/>
                      <a:pt x="18873" y="36815"/>
                      <a:pt x="18999" y="36915"/>
                    </a:cubicBezTo>
                    <a:cubicBezTo>
                      <a:pt x="19400" y="37768"/>
                      <a:pt x="19450" y="38745"/>
                      <a:pt x="20051" y="39497"/>
                    </a:cubicBezTo>
                    <a:lnTo>
                      <a:pt x="20101" y="39497"/>
                    </a:lnTo>
                    <a:lnTo>
                      <a:pt x="20177" y="39522"/>
                    </a:lnTo>
                    <a:cubicBezTo>
                      <a:pt x="21104" y="39221"/>
                      <a:pt x="21104" y="39221"/>
                      <a:pt x="20753" y="38269"/>
                    </a:cubicBezTo>
                    <a:cubicBezTo>
                      <a:pt x="20402" y="37216"/>
                      <a:pt x="20051" y="36189"/>
                      <a:pt x="19801" y="35136"/>
                    </a:cubicBezTo>
                    <a:cubicBezTo>
                      <a:pt x="19450" y="34434"/>
                      <a:pt x="19324" y="33682"/>
                      <a:pt x="19099" y="32955"/>
                    </a:cubicBezTo>
                    <a:cubicBezTo>
                      <a:pt x="18096" y="29848"/>
                      <a:pt x="17069" y="26715"/>
                      <a:pt x="16066" y="23607"/>
                    </a:cubicBezTo>
                    <a:cubicBezTo>
                      <a:pt x="15740" y="22579"/>
                      <a:pt x="15440" y="21577"/>
                      <a:pt x="15114" y="20574"/>
                    </a:cubicBezTo>
                    <a:cubicBezTo>
                      <a:pt x="14537" y="18820"/>
                      <a:pt x="14011" y="17091"/>
                      <a:pt x="13560" y="15311"/>
                    </a:cubicBezTo>
                    <a:cubicBezTo>
                      <a:pt x="13435" y="15136"/>
                      <a:pt x="13560" y="14860"/>
                      <a:pt x="13384" y="14685"/>
                    </a:cubicBezTo>
                    <a:cubicBezTo>
                      <a:pt x="13259" y="14509"/>
                      <a:pt x="13384" y="14234"/>
                      <a:pt x="13184" y="14083"/>
                    </a:cubicBezTo>
                    <a:cubicBezTo>
                      <a:pt x="13059" y="13908"/>
                      <a:pt x="13184" y="13632"/>
                      <a:pt x="12983" y="13482"/>
                    </a:cubicBezTo>
                    <a:cubicBezTo>
                      <a:pt x="12858" y="13231"/>
                      <a:pt x="13009" y="12905"/>
                      <a:pt x="12758" y="12680"/>
                    </a:cubicBezTo>
                    <a:cubicBezTo>
                      <a:pt x="12307" y="11878"/>
                      <a:pt x="12131" y="11000"/>
                      <a:pt x="11956" y="10123"/>
                    </a:cubicBezTo>
                    <a:cubicBezTo>
                      <a:pt x="11906" y="9998"/>
                      <a:pt x="11881" y="9898"/>
                      <a:pt x="11881" y="9772"/>
                    </a:cubicBezTo>
                    <a:cubicBezTo>
                      <a:pt x="11881" y="9622"/>
                      <a:pt x="11881" y="9472"/>
                      <a:pt x="11881" y="9321"/>
                    </a:cubicBezTo>
                    <a:cubicBezTo>
                      <a:pt x="11780" y="9121"/>
                      <a:pt x="11780" y="8920"/>
                      <a:pt x="11730" y="8745"/>
                    </a:cubicBezTo>
                    <a:cubicBezTo>
                      <a:pt x="11730" y="8670"/>
                      <a:pt x="11705" y="8594"/>
                      <a:pt x="11680" y="8519"/>
                    </a:cubicBezTo>
                    <a:cubicBezTo>
                      <a:pt x="11630" y="8369"/>
                      <a:pt x="11580" y="8219"/>
                      <a:pt x="11555" y="8043"/>
                    </a:cubicBezTo>
                    <a:cubicBezTo>
                      <a:pt x="11530" y="7968"/>
                      <a:pt x="11505" y="7918"/>
                      <a:pt x="11480" y="7843"/>
                    </a:cubicBezTo>
                    <a:cubicBezTo>
                      <a:pt x="11455" y="7767"/>
                      <a:pt x="11430" y="7692"/>
                      <a:pt x="11379" y="7642"/>
                    </a:cubicBezTo>
                    <a:cubicBezTo>
                      <a:pt x="11354" y="7567"/>
                      <a:pt x="11329" y="7492"/>
                      <a:pt x="11279" y="7442"/>
                    </a:cubicBezTo>
                    <a:cubicBezTo>
                      <a:pt x="11229" y="7341"/>
                      <a:pt x="11204" y="7241"/>
                      <a:pt x="11179" y="7141"/>
                    </a:cubicBezTo>
                    <a:cubicBezTo>
                      <a:pt x="11154" y="7041"/>
                      <a:pt x="11129" y="6915"/>
                      <a:pt x="11079" y="6815"/>
                    </a:cubicBezTo>
                    <a:cubicBezTo>
                      <a:pt x="11054" y="6715"/>
                      <a:pt x="11004" y="6589"/>
                      <a:pt x="10978" y="6464"/>
                    </a:cubicBezTo>
                    <a:cubicBezTo>
                      <a:pt x="10953" y="6389"/>
                      <a:pt x="10928" y="6314"/>
                      <a:pt x="10903" y="6239"/>
                    </a:cubicBezTo>
                    <a:cubicBezTo>
                      <a:pt x="10853" y="6113"/>
                      <a:pt x="10803" y="5963"/>
                      <a:pt x="10778" y="5838"/>
                    </a:cubicBezTo>
                    <a:cubicBezTo>
                      <a:pt x="10778" y="5712"/>
                      <a:pt x="10753" y="5612"/>
                      <a:pt x="10703" y="5512"/>
                    </a:cubicBezTo>
                    <a:cubicBezTo>
                      <a:pt x="10653" y="5411"/>
                      <a:pt x="10603" y="5311"/>
                      <a:pt x="10552" y="5211"/>
                    </a:cubicBezTo>
                    <a:cubicBezTo>
                      <a:pt x="10502" y="5161"/>
                      <a:pt x="10452" y="5111"/>
                      <a:pt x="10377" y="5086"/>
                    </a:cubicBezTo>
                    <a:cubicBezTo>
                      <a:pt x="10076" y="4785"/>
                      <a:pt x="10252" y="4384"/>
                      <a:pt x="10176" y="4058"/>
                    </a:cubicBezTo>
                    <a:cubicBezTo>
                      <a:pt x="10176" y="3883"/>
                      <a:pt x="10126" y="3757"/>
                      <a:pt x="9951" y="3682"/>
                    </a:cubicBezTo>
                    <a:cubicBezTo>
                      <a:pt x="9600" y="2454"/>
                      <a:pt x="9074" y="1326"/>
                      <a:pt x="8347" y="274"/>
                    </a:cubicBezTo>
                    <a:cubicBezTo>
                      <a:pt x="8201" y="88"/>
                      <a:pt x="8062" y="0"/>
                      <a:pt x="79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08" name="Google Shape;2308;p48"/>
              <p:cNvSpPr/>
              <p:nvPr/>
            </p:nvSpPr>
            <p:spPr>
              <a:xfrm>
                <a:off x="4659300" y="5140525"/>
                <a:ext cx="875350" cy="126650"/>
              </a:xfrm>
              <a:custGeom>
                <a:avLst/>
                <a:gdLst/>
                <a:ahLst/>
                <a:cxnLst/>
                <a:rect l="l" t="t" r="r" b="b"/>
                <a:pathLst>
                  <a:path w="35014" h="5066" extrusionOk="0">
                    <a:moveTo>
                      <a:pt x="34715" y="0"/>
                    </a:moveTo>
                    <a:cubicBezTo>
                      <a:pt x="34541" y="0"/>
                      <a:pt x="34371" y="114"/>
                      <a:pt x="34211" y="146"/>
                    </a:cubicBezTo>
                    <a:cubicBezTo>
                      <a:pt x="33886" y="296"/>
                      <a:pt x="33560" y="396"/>
                      <a:pt x="33259" y="497"/>
                    </a:cubicBezTo>
                    <a:cubicBezTo>
                      <a:pt x="32607" y="847"/>
                      <a:pt x="31780" y="797"/>
                      <a:pt x="31229" y="1349"/>
                    </a:cubicBezTo>
                    <a:cubicBezTo>
                      <a:pt x="31187" y="1432"/>
                      <a:pt x="31129" y="1480"/>
                      <a:pt x="31053" y="1480"/>
                    </a:cubicBezTo>
                    <a:cubicBezTo>
                      <a:pt x="31037" y="1480"/>
                      <a:pt x="31020" y="1478"/>
                      <a:pt x="31003" y="1474"/>
                    </a:cubicBezTo>
                    <a:cubicBezTo>
                      <a:pt x="30842" y="1447"/>
                      <a:pt x="30685" y="1431"/>
                      <a:pt x="30533" y="1431"/>
                    </a:cubicBezTo>
                    <a:cubicBezTo>
                      <a:pt x="30116" y="1431"/>
                      <a:pt x="29736" y="1551"/>
                      <a:pt x="29424" y="1900"/>
                    </a:cubicBezTo>
                    <a:cubicBezTo>
                      <a:pt x="29239" y="2030"/>
                      <a:pt x="29040" y="2105"/>
                      <a:pt x="28838" y="2105"/>
                    </a:cubicBezTo>
                    <a:cubicBezTo>
                      <a:pt x="28766" y="2105"/>
                      <a:pt x="28694" y="2095"/>
                      <a:pt x="28622" y="2076"/>
                    </a:cubicBezTo>
                    <a:cubicBezTo>
                      <a:pt x="28478" y="1985"/>
                      <a:pt x="28333" y="1953"/>
                      <a:pt x="28188" y="1953"/>
                    </a:cubicBezTo>
                    <a:cubicBezTo>
                      <a:pt x="27932" y="1953"/>
                      <a:pt x="27676" y="2053"/>
                      <a:pt x="27419" y="2101"/>
                    </a:cubicBezTo>
                    <a:cubicBezTo>
                      <a:pt x="27043" y="2126"/>
                      <a:pt x="26718" y="2251"/>
                      <a:pt x="26417" y="2502"/>
                    </a:cubicBezTo>
                    <a:cubicBezTo>
                      <a:pt x="26291" y="2502"/>
                      <a:pt x="26166" y="2502"/>
                      <a:pt x="26041" y="2527"/>
                    </a:cubicBezTo>
                    <a:cubicBezTo>
                      <a:pt x="25895" y="2397"/>
                      <a:pt x="25749" y="2354"/>
                      <a:pt x="25603" y="2354"/>
                    </a:cubicBezTo>
                    <a:cubicBezTo>
                      <a:pt x="25309" y="2354"/>
                      <a:pt x="25011" y="2528"/>
                      <a:pt x="24704" y="2528"/>
                    </a:cubicBezTo>
                    <a:cubicBezTo>
                      <a:pt x="24690" y="2528"/>
                      <a:pt x="24676" y="2527"/>
                      <a:pt x="24662" y="2527"/>
                    </a:cubicBezTo>
                    <a:cubicBezTo>
                      <a:pt x="24562" y="2527"/>
                      <a:pt x="24462" y="2552"/>
                      <a:pt x="24362" y="2552"/>
                    </a:cubicBezTo>
                    <a:cubicBezTo>
                      <a:pt x="23977" y="2685"/>
                      <a:pt x="23582" y="2708"/>
                      <a:pt x="23183" y="2708"/>
                    </a:cubicBezTo>
                    <a:cubicBezTo>
                      <a:pt x="22983" y="2708"/>
                      <a:pt x="22783" y="2702"/>
                      <a:pt x="22582" y="2702"/>
                    </a:cubicBezTo>
                    <a:cubicBezTo>
                      <a:pt x="22432" y="2727"/>
                      <a:pt x="22281" y="2727"/>
                      <a:pt x="22156" y="2727"/>
                    </a:cubicBezTo>
                    <a:cubicBezTo>
                      <a:pt x="22006" y="2727"/>
                      <a:pt x="21880" y="2727"/>
                      <a:pt x="21755" y="2777"/>
                    </a:cubicBezTo>
                    <a:cubicBezTo>
                      <a:pt x="21630" y="2802"/>
                      <a:pt x="21530" y="2878"/>
                      <a:pt x="21404" y="2903"/>
                    </a:cubicBezTo>
                    <a:cubicBezTo>
                      <a:pt x="21329" y="2928"/>
                      <a:pt x="21254" y="2953"/>
                      <a:pt x="21179" y="2978"/>
                    </a:cubicBezTo>
                    <a:cubicBezTo>
                      <a:pt x="21129" y="3003"/>
                      <a:pt x="21053" y="3053"/>
                      <a:pt x="21003" y="3103"/>
                    </a:cubicBezTo>
                    <a:cubicBezTo>
                      <a:pt x="20728" y="3103"/>
                      <a:pt x="20477" y="3078"/>
                      <a:pt x="20201" y="3078"/>
                    </a:cubicBezTo>
                    <a:cubicBezTo>
                      <a:pt x="19988" y="2936"/>
                      <a:pt x="19762" y="2869"/>
                      <a:pt x="19533" y="2869"/>
                    </a:cubicBezTo>
                    <a:cubicBezTo>
                      <a:pt x="19439" y="2869"/>
                      <a:pt x="19344" y="2881"/>
                      <a:pt x="19249" y="2903"/>
                    </a:cubicBezTo>
                    <a:cubicBezTo>
                      <a:pt x="19073" y="2928"/>
                      <a:pt x="18923" y="2928"/>
                      <a:pt x="18748" y="2928"/>
                    </a:cubicBezTo>
                    <a:lnTo>
                      <a:pt x="15966" y="2928"/>
                    </a:lnTo>
                    <a:cubicBezTo>
                      <a:pt x="15659" y="2921"/>
                      <a:pt x="15350" y="2921"/>
                      <a:pt x="15041" y="2921"/>
                    </a:cubicBezTo>
                    <a:lnTo>
                      <a:pt x="15041" y="2921"/>
                    </a:lnTo>
                    <a:cubicBezTo>
                      <a:pt x="14113" y="2921"/>
                      <a:pt x="13177" y="2921"/>
                      <a:pt x="12256" y="2752"/>
                    </a:cubicBezTo>
                    <a:cubicBezTo>
                      <a:pt x="11944" y="2730"/>
                      <a:pt x="11651" y="2648"/>
                      <a:pt x="11343" y="2648"/>
                    </a:cubicBezTo>
                    <a:cubicBezTo>
                      <a:pt x="11305" y="2648"/>
                      <a:pt x="11267" y="2649"/>
                      <a:pt x="11229" y="2652"/>
                    </a:cubicBezTo>
                    <a:cubicBezTo>
                      <a:pt x="10301" y="2627"/>
                      <a:pt x="9399" y="2502"/>
                      <a:pt x="8497" y="2351"/>
                    </a:cubicBezTo>
                    <a:cubicBezTo>
                      <a:pt x="8071" y="2326"/>
                      <a:pt x="7670" y="2226"/>
                      <a:pt x="7269" y="2151"/>
                    </a:cubicBezTo>
                    <a:cubicBezTo>
                      <a:pt x="7169" y="2126"/>
                      <a:pt x="7068" y="2126"/>
                      <a:pt x="6968" y="2126"/>
                    </a:cubicBezTo>
                    <a:cubicBezTo>
                      <a:pt x="6342" y="1975"/>
                      <a:pt x="5715" y="1850"/>
                      <a:pt x="5088" y="1700"/>
                    </a:cubicBezTo>
                    <a:cubicBezTo>
                      <a:pt x="4712" y="1599"/>
                      <a:pt x="4362" y="1499"/>
                      <a:pt x="4011" y="1349"/>
                    </a:cubicBezTo>
                    <a:cubicBezTo>
                      <a:pt x="3484" y="1349"/>
                      <a:pt x="3058" y="1073"/>
                      <a:pt x="2582" y="948"/>
                    </a:cubicBezTo>
                    <a:cubicBezTo>
                      <a:pt x="2432" y="923"/>
                      <a:pt x="2256" y="923"/>
                      <a:pt x="2081" y="898"/>
                    </a:cubicBezTo>
                    <a:cubicBezTo>
                      <a:pt x="2031" y="872"/>
                      <a:pt x="1956" y="847"/>
                      <a:pt x="1880" y="822"/>
                    </a:cubicBezTo>
                    <a:cubicBezTo>
                      <a:pt x="1755" y="772"/>
                      <a:pt x="1680" y="722"/>
                      <a:pt x="1580" y="647"/>
                    </a:cubicBezTo>
                    <a:cubicBezTo>
                      <a:pt x="1504" y="572"/>
                      <a:pt x="1379" y="547"/>
                      <a:pt x="1279" y="522"/>
                    </a:cubicBezTo>
                    <a:cubicBezTo>
                      <a:pt x="1179" y="471"/>
                      <a:pt x="1078" y="421"/>
                      <a:pt x="978" y="396"/>
                    </a:cubicBezTo>
                    <a:cubicBezTo>
                      <a:pt x="903" y="346"/>
                      <a:pt x="828" y="321"/>
                      <a:pt x="753" y="296"/>
                    </a:cubicBezTo>
                    <a:cubicBezTo>
                      <a:pt x="627" y="221"/>
                      <a:pt x="502" y="196"/>
                      <a:pt x="377" y="196"/>
                    </a:cubicBezTo>
                    <a:cubicBezTo>
                      <a:pt x="276" y="196"/>
                      <a:pt x="201" y="246"/>
                      <a:pt x="126" y="296"/>
                    </a:cubicBezTo>
                    <a:cubicBezTo>
                      <a:pt x="101" y="396"/>
                      <a:pt x="76" y="497"/>
                      <a:pt x="76" y="597"/>
                    </a:cubicBezTo>
                    <a:cubicBezTo>
                      <a:pt x="126" y="1098"/>
                      <a:pt x="1" y="1624"/>
                      <a:pt x="151" y="2126"/>
                    </a:cubicBezTo>
                    <a:cubicBezTo>
                      <a:pt x="627" y="2552"/>
                      <a:pt x="1229" y="2702"/>
                      <a:pt x="1805" y="2928"/>
                    </a:cubicBezTo>
                    <a:cubicBezTo>
                      <a:pt x="3234" y="3454"/>
                      <a:pt x="4737" y="3680"/>
                      <a:pt x="6191" y="4156"/>
                    </a:cubicBezTo>
                    <a:cubicBezTo>
                      <a:pt x="7194" y="4156"/>
                      <a:pt x="8146" y="4431"/>
                      <a:pt x="9149" y="4557"/>
                    </a:cubicBezTo>
                    <a:cubicBezTo>
                      <a:pt x="11279" y="4807"/>
                      <a:pt x="13459" y="4883"/>
                      <a:pt x="15615" y="5008"/>
                    </a:cubicBezTo>
                    <a:cubicBezTo>
                      <a:pt x="16251" y="5048"/>
                      <a:pt x="16887" y="5065"/>
                      <a:pt x="17523" y="5065"/>
                    </a:cubicBezTo>
                    <a:cubicBezTo>
                      <a:pt x="19243" y="5065"/>
                      <a:pt x="20963" y="4942"/>
                      <a:pt x="22682" y="4832"/>
                    </a:cubicBezTo>
                    <a:cubicBezTo>
                      <a:pt x="25489" y="4682"/>
                      <a:pt x="28271" y="4181"/>
                      <a:pt x="31028" y="3554"/>
                    </a:cubicBezTo>
                    <a:cubicBezTo>
                      <a:pt x="31830" y="3279"/>
                      <a:pt x="32657" y="3028"/>
                      <a:pt x="33459" y="2702"/>
                    </a:cubicBezTo>
                    <a:cubicBezTo>
                      <a:pt x="35013" y="2101"/>
                      <a:pt x="35013" y="2076"/>
                      <a:pt x="35013" y="446"/>
                    </a:cubicBezTo>
                    <a:cubicBezTo>
                      <a:pt x="35013" y="346"/>
                      <a:pt x="35013" y="246"/>
                      <a:pt x="35013" y="146"/>
                    </a:cubicBezTo>
                    <a:cubicBezTo>
                      <a:pt x="34914" y="37"/>
                      <a:pt x="34814" y="0"/>
                      <a:pt x="3471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09" name="Google Shape;2309;p48"/>
              <p:cNvSpPr/>
              <p:nvPr/>
            </p:nvSpPr>
            <p:spPr>
              <a:xfrm>
                <a:off x="5357925" y="3799975"/>
                <a:ext cx="237500" cy="225775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9031" extrusionOk="0">
                    <a:moveTo>
                      <a:pt x="405" y="1"/>
                    </a:moveTo>
                    <a:cubicBezTo>
                      <a:pt x="201" y="1"/>
                      <a:pt x="199" y="200"/>
                      <a:pt x="176" y="359"/>
                    </a:cubicBezTo>
                    <a:cubicBezTo>
                      <a:pt x="151" y="710"/>
                      <a:pt x="276" y="1086"/>
                      <a:pt x="101" y="1411"/>
                    </a:cubicBezTo>
                    <a:cubicBezTo>
                      <a:pt x="26" y="2364"/>
                      <a:pt x="1" y="3291"/>
                      <a:pt x="101" y="4244"/>
                    </a:cubicBezTo>
                    <a:cubicBezTo>
                      <a:pt x="276" y="5321"/>
                      <a:pt x="176" y="6424"/>
                      <a:pt x="151" y="7527"/>
                    </a:cubicBezTo>
                    <a:cubicBezTo>
                      <a:pt x="151" y="8204"/>
                      <a:pt x="402" y="8504"/>
                      <a:pt x="1028" y="8605"/>
                    </a:cubicBezTo>
                    <a:cubicBezTo>
                      <a:pt x="1354" y="8680"/>
                      <a:pt x="1680" y="8705"/>
                      <a:pt x="2031" y="8705"/>
                    </a:cubicBezTo>
                    <a:cubicBezTo>
                      <a:pt x="4387" y="8705"/>
                      <a:pt x="6717" y="8905"/>
                      <a:pt x="9073" y="9031"/>
                    </a:cubicBezTo>
                    <a:cubicBezTo>
                      <a:pt x="9324" y="6625"/>
                      <a:pt x="9324" y="4219"/>
                      <a:pt x="9499" y="1737"/>
                    </a:cubicBezTo>
                    <a:lnTo>
                      <a:pt x="9499" y="1737"/>
                    </a:lnTo>
                    <a:cubicBezTo>
                      <a:pt x="8920" y="2149"/>
                      <a:pt x="8532" y="2449"/>
                      <a:pt x="8098" y="2449"/>
                    </a:cubicBezTo>
                    <a:cubicBezTo>
                      <a:pt x="7688" y="2449"/>
                      <a:pt x="7236" y="2181"/>
                      <a:pt x="6542" y="1487"/>
                    </a:cubicBezTo>
                    <a:cubicBezTo>
                      <a:pt x="6467" y="1838"/>
                      <a:pt x="6367" y="2138"/>
                      <a:pt x="6291" y="2439"/>
                    </a:cubicBezTo>
                    <a:cubicBezTo>
                      <a:pt x="6160" y="2833"/>
                      <a:pt x="5921" y="3033"/>
                      <a:pt x="5631" y="3033"/>
                    </a:cubicBezTo>
                    <a:cubicBezTo>
                      <a:pt x="5479" y="3033"/>
                      <a:pt x="5312" y="2978"/>
                      <a:pt x="5139" y="2865"/>
                    </a:cubicBezTo>
                    <a:cubicBezTo>
                      <a:pt x="4863" y="2690"/>
                      <a:pt x="4738" y="2389"/>
                      <a:pt x="4537" y="2188"/>
                    </a:cubicBezTo>
                    <a:cubicBezTo>
                      <a:pt x="4336" y="1988"/>
                      <a:pt x="4311" y="1612"/>
                      <a:pt x="3860" y="1612"/>
                    </a:cubicBezTo>
                    <a:cubicBezTo>
                      <a:pt x="3860" y="2564"/>
                      <a:pt x="3835" y="3542"/>
                      <a:pt x="3560" y="4469"/>
                    </a:cubicBezTo>
                    <a:cubicBezTo>
                      <a:pt x="3359" y="5171"/>
                      <a:pt x="3159" y="5422"/>
                      <a:pt x="2632" y="5472"/>
                    </a:cubicBezTo>
                    <a:cubicBezTo>
                      <a:pt x="2589" y="5475"/>
                      <a:pt x="2546" y="5477"/>
                      <a:pt x="2504" y="5477"/>
                    </a:cubicBezTo>
                    <a:cubicBezTo>
                      <a:pt x="1960" y="5477"/>
                      <a:pt x="1511" y="5178"/>
                      <a:pt x="1279" y="4620"/>
                    </a:cubicBezTo>
                    <a:cubicBezTo>
                      <a:pt x="1103" y="4118"/>
                      <a:pt x="928" y="3617"/>
                      <a:pt x="853" y="3091"/>
                    </a:cubicBezTo>
                    <a:cubicBezTo>
                      <a:pt x="753" y="2063"/>
                      <a:pt x="602" y="1036"/>
                      <a:pt x="477" y="8"/>
                    </a:cubicBezTo>
                    <a:cubicBezTo>
                      <a:pt x="450" y="3"/>
                      <a:pt x="426" y="1"/>
                      <a:pt x="4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10" name="Google Shape;2310;p48"/>
              <p:cNvSpPr/>
              <p:nvPr/>
            </p:nvSpPr>
            <p:spPr>
              <a:xfrm>
                <a:off x="5350400" y="4059350"/>
                <a:ext cx="233750" cy="144700"/>
              </a:xfrm>
              <a:custGeom>
                <a:avLst/>
                <a:gdLst/>
                <a:ahLst/>
                <a:cxnLst/>
                <a:rect l="l" t="t" r="r" b="b"/>
                <a:pathLst>
                  <a:path w="9350" h="5788" extrusionOk="0">
                    <a:moveTo>
                      <a:pt x="8608" y="0"/>
                    </a:moveTo>
                    <a:cubicBezTo>
                      <a:pt x="8397" y="0"/>
                      <a:pt x="8179" y="34"/>
                      <a:pt x="7971" y="34"/>
                    </a:cubicBezTo>
                    <a:cubicBezTo>
                      <a:pt x="7812" y="68"/>
                      <a:pt x="7654" y="81"/>
                      <a:pt x="7496" y="81"/>
                    </a:cubicBezTo>
                    <a:cubicBezTo>
                      <a:pt x="7303" y="81"/>
                      <a:pt x="7111" y="62"/>
                      <a:pt x="6918" y="34"/>
                    </a:cubicBezTo>
                    <a:cubicBezTo>
                      <a:pt x="6606" y="86"/>
                      <a:pt x="6291" y="99"/>
                      <a:pt x="5975" y="99"/>
                    </a:cubicBezTo>
                    <a:cubicBezTo>
                      <a:pt x="5655" y="99"/>
                      <a:pt x="5333" y="86"/>
                      <a:pt x="5011" y="86"/>
                    </a:cubicBezTo>
                    <a:cubicBezTo>
                      <a:pt x="4728" y="86"/>
                      <a:pt x="4445" y="96"/>
                      <a:pt x="4161" y="134"/>
                    </a:cubicBezTo>
                    <a:cubicBezTo>
                      <a:pt x="3955" y="178"/>
                      <a:pt x="3744" y="188"/>
                      <a:pt x="3531" y="188"/>
                    </a:cubicBezTo>
                    <a:cubicBezTo>
                      <a:pt x="3330" y="188"/>
                      <a:pt x="3127" y="179"/>
                      <a:pt x="2924" y="179"/>
                    </a:cubicBezTo>
                    <a:cubicBezTo>
                      <a:pt x="2843" y="179"/>
                      <a:pt x="2763" y="180"/>
                      <a:pt x="2683" y="184"/>
                    </a:cubicBezTo>
                    <a:cubicBezTo>
                      <a:pt x="2633" y="186"/>
                      <a:pt x="2584" y="187"/>
                      <a:pt x="2535" y="187"/>
                    </a:cubicBezTo>
                    <a:cubicBezTo>
                      <a:pt x="2232" y="187"/>
                      <a:pt x="1927" y="161"/>
                      <a:pt x="1625" y="161"/>
                    </a:cubicBezTo>
                    <a:cubicBezTo>
                      <a:pt x="1198" y="161"/>
                      <a:pt x="776" y="212"/>
                      <a:pt x="377" y="460"/>
                    </a:cubicBezTo>
                    <a:cubicBezTo>
                      <a:pt x="51" y="1237"/>
                      <a:pt x="277" y="2064"/>
                      <a:pt x="151" y="2866"/>
                    </a:cubicBezTo>
                    <a:cubicBezTo>
                      <a:pt x="1" y="3392"/>
                      <a:pt x="101" y="3919"/>
                      <a:pt x="76" y="4445"/>
                    </a:cubicBezTo>
                    <a:cubicBezTo>
                      <a:pt x="76" y="5553"/>
                      <a:pt x="76" y="5786"/>
                      <a:pt x="753" y="5786"/>
                    </a:cubicBezTo>
                    <a:cubicBezTo>
                      <a:pt x="934" y="5786"/>
                      <a:pt x="1164" y="5769"/>
                      <a:pt x="1455" y="5748"/>
                    </a:cubicBezTo>
                    <a:cubicBezTo>
                      <a:pt x="1517" y="5745"/>
                      <a:pt x="1579" y="5743"/>
                      <a:pt x="1642" y="5743"/>
                    </a:cubicBezTo>
                    <a:cubicBezTo>
                      <a:pt x="1943" y="5743"/>
                      <a:pt x="2244" y="5779"/>
                      <a:pt x="2546" y="5779"/>
                    </a:cubicBezTo>
                    <a:cubicBezTo>
                      <a:pt x="2608" y="5779"/>
                      <a:pt x="2670" y="5777"/>
                      <a:pt x="2733" y="5773"/>
                    </a:cubicBezTo>
                    <a:cubicBezTo>
                      <a:pt x="2858" y="5773"/>
                      <a:pt x="2983" y="5748"/>
                      <a:pt x="3109" y="5748"/>
                    </a:cubicBezTo>
                    <a:cubicBezTo>
                      <a:pt x="3469" y="5712"/>
                      <a:pt x="3830" y="5699"/>
                      <a:pt x="4193" y="5699"/>
                    </a:cubicBezTo>
                    <a:cubicBezTo>
                      <a:pt x="5137" y="5699"/>
                      <a:pt x="6087" y="5788"/>
                      <a:pt x="7030" y="5788"/>
                    </a:cubicBezTo>
                    <a:cubicBezTo>
                      <a:pt x="7235" y="5788"/>
                      <a:pt x="7440" y="5784"/>
                      <a:pt x="7645" y="5773"/>
                    </a:cubicBezTo>
                    <a:cubicBezTo>
                      <a:pt x="8998" y="5723"/>
                      <a:pt x="8998" y="5773"/>
                      <a:pt x="9174" y="4470"/>
                    </a:cubicBezTo>
                    <a:cubicBezTo>
                      <a:pt x="9224" y="3092"/>
                      <a:pt x="9274" y="1688"/>
                      <a:pt x="9349" y="310"/>
                    </a:cubicBezTo>
                    <a:cubicBezTo>
                      <a:pt x="9138" y="56"/>
                      <a:pt x="8879" y="0"/>
                      <a:pt x="86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11" name="Google Shape;2311;p48"/>
              <p:cNvSpPr/>
              <p:nvPr/>
            </p:nvSpPr>
            <p:spPr>
              <a:xfrm>
                <a:off x="5359800" y="3906050"/>
                <a:ext cx="226850" cy="158025"/>
              </a:xfrm>
              <a:custGeom>
                <a:avLst/>
                <a:gdLst/>
                <a:ahLst/>
                <a:cxnLst/>
                <a:rect l="l" t="t" r="r" b="b"/>
                <a:pathLst>
                  <a:path w="9074" h="6321" extrusionOk="0">
                    <a:moveTo>
                      <a:pt x="26" y="1"/>
                    </a:moveTo>
                    <a:cubicBezTo>
                      <a:pt x="26" y="2006"/>
                      <a:pt x="1" y="4011"/>
                      <a:pt x="1" y="5991"/>
                    </a:cubicBezTo>
                    <a:cubicBezTo>
                      <a:pt x="478" y="6258"/>
                      <a:pt x="971" y="6321"/>
                      <a:pt x="1471" y="6321"/>
                    </a:cubicBezTo>
                    <a:cubicBezTo>
                      <a:pt x="1906" y="6321"/>
                      <a:pt x="2346" y="6273"/>
                      <a:pt x="2784" y="6273"/>
                    </a:cubicBezTo>
                    <a:cubicBezTo>
                      <a:pt x="2926" y="6273"/>
                      <a:pt x="3068" y="6278"/>
                      <a:pt x="3209" y="6291"/>
                    </a:cubicBezTo>
                    <a:cubicBezTo>
                      <a:pt x="4044" y="6225"/>
                      <a:pt x="4880" y="6225"/>
                      <a:pt x="5723" y="6225"/>
                    </a:cubicBezTo>
                    <a:cubicBezTo>
                      <a:pt x="6144" y="6225"/>
                      <a:pt x="6567" y="6225"/>
                      <a:pt x="6993" y="6216"/>
                    </a:cubicBezTo>
                    <a:cubicBezTo>
                      <a:pt x="7115" y="6193"/>
                      <a:pt x="7238" y="6185"/>
                      <a:pt x="7363" y="6185"/>
                    </a:cubicBezTo>
                    <a:cubicBezTo>
                      <a:pt x="7607" y="6185"/>
                      <a:pt x="7856" y="6214"/>
                      <a:pt x="8101" y="6214"/>
                    </a:cubicBezTo>
                    <a:cubicBezTo>
                      <a:pt x="8405" y="6214"/>
                      <a:pt x="8702" y="6169"/>
                      <a:pt x="8973" y="5966"/>
                    </a:cubicBezTo>
                    <a:cubicBezTo>
                      <a:pt x="9023" y="5565"/>
                      <a:pt x="9074" y="5189"/>
                      <a:pt x="8998" y="4788"/>
                    </a:cubicBezTo>
                    <a:cubicBezTo>
                      <a:pt x="8649" y="4475"/>
                      <a:pt x="8272" y="4283"/>
                      <a:pt x="7838" y="4283"/>
                    </a:cubicBezTo>
                    <a:cubicBezTo>
                      <a:pt x="7681" y="4283"/>
                      <a:pt x="7517" y="4308"/>
                      <a:pt x="7344" y="4362"/>
                    </a:cubicBezTo>
                    <a:cubicBezTo>
                      <a:pt x="7258" y="4394"/>
                      <a:pt x="7163" y="4403"/>
                      <a:pt x="7065" y="4403"/>
                    </a:cubicBezTo>
                    <a:cubicBezTo>
                      <a:pt x="6933" y="4403"/>
                      <a:pt x="6796" y="4387"/>
                      <a:pt x="6668" y="4387"/>
                    </a:cubicBezTo>
                    <a:cubicBezTo>
                      <a:pt x="5265" y="4387"/>
                      <a:pt x="3880" y="4139"/>
                      <a:pt x="2484" y="4139"/>
                    </a:cubicBezTo>
                    <a:cubicBezTo>
                      <a:pt x="2158" y="4139"/>
                      <a:pt x="1832" y="4153"/>
                      <a:pt x="1505" y="4186"/>
                    </a:cubicBezTo>
                    <a:cubicBezTo>
                      <a:pt x="1488" y="4188"/>
                      <a:pt x="1471" y="4189"/>
                      <a:pt x="1455" y="4189"/>
                    </a:cubicBezTo>
                    <a:cubicBezTo>
                      <a:pt x="1221" y="4189"/>
                      <a:pt x="985" y="4034"/>
                      <a:pt x="728" y="4011"/>
                    </a:cubicBezTo>
                    <a:cubicBezTo>
                      <a:pt x="302" y="3986"/>
                      <a:pt x="201" y="3735"/>
                      <a:pt x="201" y="3334"/>
                    </a:cubicBezTo>
                    <a:cubicBezTo>
                      <a:pt x="226" y="2532"/>
                      <a:pt x="226" y="1755"/>
                      <a:pt x="201" y="953"/>
                    </a:cubicBezTo>
                    <a:cubicBezTo>
                      <a:pt x="201" y="627"/>
                      <a:pt x="302" y="276"/>
                      <a:pt x="2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12" name="Google Shape;2312;p48"/>
              <p:cNvSpPr/>
              <p:nvPr/>
            </p:nvSpPr>
            <p:spPr>
              <a:xfrm>
                <a:off x="4952550" y="3710550"/>
                <a:ext cx="204275" cy="85875"/>
              </a:xfrm>
              <a:custGeom>
                <a:avLst/>
                <a:gdLst/>
                <a:ahLst/>
                <a:cxnLst/>
                <a:rect l="l" t="t" r="r" b="b"/>
                <a:pathLst>
                  <a:path w="8171" h="3435" extrusionOk="0">
                    <a:moveTo>
                      <a:pt x="125" y="1"/>
                    </a:moveTo>
                    <a:cubicBezTo>
                      <a:pt x="25" y="51"/>
                      <a:pt x="0" y="101"/>
                      <a:pt x="50" y="176"/>
                    </a:cubicBezTo>
                    <a:cubicBezTo>
                      <a:pt x="100" y="252"/>
                      <a:pt x="100" y="302"/>
                      <a:pt x="75" y="352"/>
                    </a:cubicBezTo>
                    <a:cubicBezTo>
                      <a:pt x="150" y="1455"/>
                      <a:pt x="952" y="2106"/>
                      <a:pt x="1654" y="2783"/>
                    </a:cubicBezTo>
                    <a:cubicBezTo>
                      <a:pt x="1729" y="2833"/>
                      <a:pt x="1805" y="2883"/>
                      <a:pt x="1880" y="2933"/>
                    </a:cubicBezTo>
                    <a:cubicBezTo>
                      <a:pt x="1980" y="2983"/>
                      <a:pt x="2105" y="3034"/>
                      <a:pt x="2231" y="3084"/>
                    </a:cubicBezTo>
                    <a:cubicBezTo>
                      <a:pt x="2306" y="3134"/>
                      <a:pt x="2381" y="3159"/>
                      <a:pt x="2456" y="3184"/>
                    </a:cubicBezTo>
                    <a:cubicBezTo>
                      <a:pt x="2607" y="3209"/>
                      <a:pt x="2757" y="3284"/>
                      <a:pt x="2907" y="3334"/>
                    </a:cubicBezTo>
                    <a:cubicBezTo>
                      <a:pt x="2957" y="3359"/>
                      <a:pt x="3008" y="3359"/>
                      <a:pt x="3033" y="3384"/>
                    </a:cubicBezTo>
                    <a:cubicBezTo>
                      <a:pt x="3083" y="3384"/>
                      <a:pt x="3108" y="3384"/>
                      <a:pt x="3158" y="3410"/>
                    </a:cubicBezTo>
                    <a:cubicBezTo>
                      <a:pt x="3258" y="3410"/>
                      <a:pt x="3333" y="3435"/>
                      <a:pt x="3434" y="3435"/>
                    </a:cubicBezTo>
                    <a:cubicBezTo>
                      <a:pt x="3609" y="3435"/>
                      <a:pt x="3784" y="3435"/>
                      <a:pt x="3985" y="3384"/>
                    </a:cubicBezTo>
                    <a:cubicBezTo>
                      <a:pt x="5338" y="2858"/>
                      <a:pt x="6416" y="1856"/>
                      <a:pt x="7669" y="1179"/>
                    </a:cubicBezTo>
                    <a:cubicBezTo>
                      <a:pt x="7744" y="1104"/>
                      <a:pt x="7795" y="1004"/>
                      <a:pt x="7845" y="928"/>
                    </a:cubicBezTo>
                    <a:cubicBezTo>
                      <a:pt x="8170" y="352"/>
                      <a:pt x="8095" y="227"/>
                      <a:pt x="7494" y="202"/>
                    </a:cubicBezTo>
                    <a:cubicBezTo>
                      <a:pt x="7427" y="193"/>
                      <a:pt x="7360" y="190"/>
                      <a:pt x="7293" y="190"/>
                    </a:cubicBezTo>
                    <a:cubicBezTo>
                      <a:pt x="7160" y="190"/>
                      <a:pt x="7026" y="202"/>
                      <a:pt x="6892" y="202"/>
                    </a:cubicBezTo>
                    <a:cubicBezTo>
                      <a:pt x="4812" y="176"/>
                      <a:pt x="2707" y="176"/>
                      <a:pt x="627" y="151"/>
                    </a:cubicBezTo>
                    <a:lnTo>
                      <a:pt x="125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13" name="Google Shape;2313;p48"/>
              <p:cNvSpPr/>
              <p:nvPr/>
            </p:nvSpPr>
            <p:spPr>
              <a:xfrm>
                <a:off x="4616700" y="4195050"/>
                <a:ext cx="962425" cy="1028100"/>
              </a:xfrm>
              <a:custGeom>
                <a:avLst/>
                <a:gdLst/>
                <a:ahLst/>
                <a:cxnLst/>
                <a:rect l="l" t="t" r="r" b="b"/>
                <a:pathLst>
                  <a:path w="38497" h="41124" extrusionOk="0">
                    <a:moveTo>
                      <a:pt x="34344" y="32862"/>
                    </a:moveTo>
                    <a:cubicBezTo>
                      <a:pt x="34797" y="32862"/>
                      <a:pt x="35194" y="33042"/>
                      <a:pt x="35464" y="33403"/>
                    </a:cubicBezTo>
                    <a:cubicBezTo>
                      <a:pt x="35940" y="33980"/>
                      <a:pt x="35840" y="35082"/>
                      <a:pt x="35289" y="35709"/>
                    </a:cubicBezTo>
                    <a:cubicBezTo>
                      <a:pt x="35088" y="35960"/>
                      <a:pt x="34737" y="36110"/>
                      <a:pt x="34687" y="36461"/>
                    </a:cubicBezTo>
                    <a:cubicBezTo>
                      <a:pt x="34737" y="36536"/>
                      <a:pt x="34813" y="36586"/>
                      <a:pt x="34863" y="36661"/>
                    </a:cubicBezTo>
                    <a:cubicBezTo>
                      <a:pt x="34788" y="36586"/>
                      <a:pt x="34712" y="36511"/>
                      <a:pt x="34637" y="36461"/>
                    </a:cubicBezTo>
                    <a:cubicBezTo>
                      <a:pt x="34595" y="36453"/>
                      <a:pt x="34551" y="36450"/>
                      <a:pt x="34505" y="36450"/>
                    </a:cubicBezTo>
                    <a:cubicBezTo>
                      <a:pt x="34414" y="36450"/>
                      <a:pt x="34320" y="36461"/>
                      <a:pt x="34236" y="36461"/>
                    </a:cubicBezTo>
                    <a:cubicBezTo>
                      <a:pt x="34208" y="36462"/>
                      <a:pt x="34181" y="36462"/>
                      <a:pt x="34154" y="36462"/>
                    </a:cubicBezTo>
                    <a:cubicBezTo>
                      <a:pt x="33095" y="36462"/>
                      <a:pt x="32351" y="35988"/>
                      <a:pt x="32131" y="35158"/>
                    </a:cubicBezTo>
                    <a:cubicBezTo>
                      <a:pt x="31930" y="34456"/>
                      <a:pt x="32507" y="33529"/>
                      <a:pt x="33384" y="33102"/>
                    </a:cubicBezTo>
                    <a:cubicBezTo>
                      <a:pt x="33715" y="32942"/>
                      <a:pt x="34042" y="32862"/>
                      <a:pt x="34344" y="32862"/>
                    </a:cubicBezTo>
                    <a:close/>
                    <a:moveTo>
                      <a:pt x="4411" y="1"/>
                    </a:moveTo>
                    <a:cubicBezTo>
                      <a:pt x="4255" y="1"/>
                      <a:pt x="4098" y="7"/>
                      <a:pt x="3935" y="20"/>
                    </a:cubicBezTo>
                    <a:cubicBezTo>
                      <a:pt x="3835" y="45"/>
                      <a:pt x="3735" y="70"/>
                      <a:pt x="3634" y="95"/>
                    </a:cubicBezTo>
                    <a:cubicBezTo>
                      <a:pt x="3478" y="159"/>
                      <a:pt x="3323" y="180"/>
                      <a:pt x="3167" y="180"/>
                    </a:cubicBezTo>
                    <a:cubicBezTo>
                      <a:pt x="2835" y="180"/>
                      <a:pt x="2504" y="82"/>
                      <a:pt x="2173" y="82"/>
                    </a:cubicBezTo>
                    <a:cubicBezTo>
                      <a:pt x="2108" y="82"/>
                      <a:pt x="2044" y="86"/>
                      <a:pt x="1980" y="95"/>
                    </a:cubicBezTo>
                    <a:cubicBezTo>
                      <a:pt x="1799" y="155"/>
                      <a:pt x="1605" y="166"/>
                      <a:pt x="1410" y="166"/>
                    </a:cubicBezTo>
                    <a:cubicBezTo>
                      <a:pt x="1310" y="166"/>
                      <a:pt x="1209" y="163"/>
                      <a:pt x="1109" y="163"/>
                    </a:cubicBezTo>
                    <a:cubicBezTo>
                      <a:pt x="757" y="163"/>
                      <a:pt x="412" y="196"/>
                      <a:pt x="126" y="496"/>
                    </a:cubicBezTo>
                    <a:cubicBezTo>
                      <a:pt x="0" y="1423"/>
                      <a:pt x="226" y="2350"/>
                      <a:pt x="251" y="3278"/>
                    </a:cubicBezTo>
                    <a:cubicBezTo>
                      <a:pt x="326" y="5834"/>
                      <a:pt x="426" y="8416"/>
                      <a:pt x="552" y="10972"/>
                    </a:cubicBezTo>
                    <a:cubicBezTo>
                      <a:pt x="702" y="14406"/>
                      <a:pt x="878" y="17814"/>
                      <a:pt x="1028" y="21248"/>
                    </a:cubicBezTo>
                    <a:cubicBezTo>
                      <a:pt x="1153" y="23729"/>
                      <a:pt x="1153" y="26235"/>
                      <a:pt x="1329" y="28716"/>
                    </a:cubicBezTo>
                    <a:cubicBezTo>
                      <a:pt x="1504" y="31599"/>
                      <a:pt x="1654" y="34456"/>
                      <a:pt x="1705" y="37313"/>
                    </a:cubicBezTo>
                    <a:cubicBezTo>
                      <a:pt x="1780" y="37639"/>
                      <a:pt x="1930" y="37915"/>
                      <a:pt x="2306" y="38015"/>
                    </a:cubicBezTo>
                    <a:cubicBezTo>
                      <a:pt x="2757" y="38140"/>
                      <a:pt x="3133" y="38441"/>
                      <a:pt x="3534" y="38666"/>
                    </a:cubicBezTo>
                    <a:cubicBezTo>
                      <a:pt x="4336" y="38792"/>
                      <a:pt x="5138" y="39042"/>
                      <a:pt x="5915" y="39268"/>
                    </a:cubicBezTo>
                    <a:cubicBezTo>
                      <a:pt x="6091" y="39293"/>
                      <a:pt x="6266" y="39343"/>
                      <a:pt x="6467" y="39368"/>
                    </a:cubicBezTo>
                    <a:cubicBezTo>
                      <a:pt x="6592" y="39368"/>
                      <a:pt x="6692" y="39393"/>
                      <a:pt x="6817" y="39443"/>
                    </a:cubicBezTo>
                    <a:cubicBezTo>
                      <a:pt x="6893" y="39468"/>
                      <a:pt x="6968" y="39493"/>
                      <a:pt x="7043" y="39519"/>
                    </a:cubicBezTo>
                    <a:cubicBezTo>
                      <a:pt x="7243" y="39544"/>
                      <a:pt x="7444" y="39569"/>
                      <a:pt x="7619" y="39644"/>
                    </a:cubicBezTo>
                    <a:cubicBezTo>
                      <a:pt x="7695" y="39669"/>
                      <a:pt x="7770" y="39694"/>
                      <a:pt x="7870" y="39719"/>
                    </a:cubicBezTo>
                    <a:cubicBezTo>
                      <a:pt x="8096" y="39769"/>
                      <a:pt x="8346" y="39819"/>
                      <a:pt x="8572" y="39895"/>
                    </a:cubicBezTo>
                    <a:cubicBezTo>
                      <a:pt x="9073" y="39995"/>
                      <a:pt x="9624" y="39970"/>
                      <a:pt x="10126" y="40095"/>
                    </a:cubicBezTo>
                    <a:cubicBezTo>
                      <a:pt x="10201" y="40120"/>
                      <a:pt x="10301" y="40145"/>
                      <a:pt x="10376" y="40170"/>
                    </a:cubicBezTo>
                    <a:cubicBezTo>
                      <a:pt x="10477" y="40195"/>
                      <a:pt x="10577" y="40195"/>
                      <a:pt x="10652" y="40220"/>
                    </a:cubicBezTo>
                    <a:cubicBezTo>
                      <a:pt x="11063" y="40289"/>
                      <a:pt x="11454" y="40399"/>
                      <a:pt x="11880" y="40399"/>
                    </a:cubicBezTo>
                    <a:cubicBezTo>
                      <a:pt x="11921" y="40399"/>
                      <a:pt x="11963" y="40398"/>
                      <a:pt x="12005" y="40396"/>
                    </a:cubicBezTo>
                    <a:cubicBezTo>
                      <a:pt x="12076" y="40393"/>
                      <a:pt x="12147" y="40392"/>
                      <a:pt x="12217" y="40392"/>
                    </a:cubicBezTo>
                    <a:cubicBezTo>
                      <a:pt x="12823" y="40392"/>
                      <a:pt x="13429" y="40484"/>
                      <a:pt x="14036" y="40596"/>
                    </a:cubicBezTo>
                    <a:cubicBezTo>
                      <a:pt x="14136" y="40621"/>
                      <a:pt x="14236" y="40621"/>
                      <a:pt x="14361" y="40621"/>
                    </a:cubicBezTo>
                    <a:cubicBezTo>
                      <a:pt x="15439" y="40747"/>
                      <a:pt x="16517" y="40822"/>
                      <a:pt x="17594" y="40822"/>
                    </a:cubicBezTo>
                    <a:lnTo>
                      <a:pt x="19700" y="40822"/>
                    </a:lnTo>
                    <a:cubicBezTo>
                      <a:pt x="19758" y="40830"/>
                      <a:pt x="19817" y="40833"/>
                      <a:pt x="19876" y="40833"/>
                    </a:cubicBezTo>
                    <a:cubicBezTo>
                      <a:pt x="20288" y="40833"/>
                      <a:pt x="20712" y="40666"/>
                      <a:pt x="21123" y="40666"/>
                    </a:cubicBezTo>
                    <a:cubicBezTo>
                      <a:pt x="21409" y="40666"/>
                      <a:pt x="21690" y="40747"/>
                      <a:pt x="21955" y="41022"/>
                    </a:cubicBezTo>
                    <a:cubicBezTo>
                      <a:pt x="22068" y="41093"/>
                      <a:pt x="22197" y="41124"/>
                      <a:pt x="22329" y="41124"/>
                    </a:cubicBezTo>
                    <a:cubicBezTo>
                      <a:pt x="22430" y="41124"/>
                      <a:pt x="22534" y="41105"/>
                      <a:pt x="22632" y="41072"/>
                    </a:cubicBezTo>
                    <a:cubicBezTo>
                      <a:pt x="22732" y="41047"/>
                      <a:pt x="22807" y="40997"/>
                      <a:pt x="22883" y="40947"/>
                    </a:cubicBezTo>
                    <a:cubicBezTo>
                      <a:pt x="23635" y="40396"/>
                      <a:pt x="24512" y="40571"/>
                      <a:pt x="25364" y="40471"/>
                    </a:cubicBezTo>
                    <a:cubicBezTo>
                      <a:pt x="25615" y="40396"/>
                      <a:pt x="25890" y="40396"/>
                      <a:pt x="26166" y="40371"/>
                    </a:cubicBezTo>
                    <a:cubicBezTo>
                      <a:pt x="26485" y="40371"/>
                      <a:pt x="26814" y="40229"/>
                      <a:pt x="27140" y="40229"/>
                    </a:cubicBezTo>
                    <a:cubicBezTo>
                      <a:pt x="27327" y="40229"/>
                      <a:pt x="27512" y="40275"/>
                      <a:pt x="27695" y="40421"/>
                    </a:cubicBezTo>
                    <a:cubicBezTo>
                      <a:pt x="27768" y="40450"/>
                      <a:pt x="27842" y="40462"/>
                      <a:pt x="27920" y="40462"/>
                    </a:cubicBezTo>
                    <a:cubicBezTo>
                      <a:pt x="27975" y="40462"/>
                      <a:pt x="28033" y="40456"/>
                      <a:pt x="28096" y="40446"/>
                    </a:cubicBezTo>
                    <a:cubicBezTo>
                      <a:pt x="28371" y="40245"/>
                      <a:pt x="28647" y="39995"/>
                      <a:pt x="28998" y="39920"/>
                    </a:cubicBezTo>
                    <a:cubicBezTo>
                      <a:pt x="29236" y="39807"/>
                      <a:pt x="29474" y="39719"/>
                      <a:pt x="29703" y="39719"/>
                    </a:cubicBezTo>
                    <a:cubicBezTo>
                      <a:pt x="29932" y="39719"/>
                      <a:pt x="30151" y="39807"/>
                      <a:pt x="30351" y="40045"/>
                    </a:cubicBezTo>
                    <a:cubicBezTo>
                      <a:pt x="30455" y="40077"/>
                      <a:pt x="30550" y="40093"/>
                      <a:pt x="30640" y="40093"/>
                    </a:cubicBezTo>
                    <a:cubicBezTo>
                      <a:pt x="30833" y="40093"/>
                      <a:pt x="30999" y="40016"/>
                      <a:pt x="31153" y="39844"/>
                    </a:cubicBezTo>
                    <a:cubicBezTo>
                      <a:pt x="31354" y="39401"/>
                      <a:pt x="31644" y="39268"/>
                      <a:pt x="31972" y="39268"/>
                    </a:cubicBezTo>
                    <a:cubicBezTo>
                      <a:pt x="32220" y="39268"/>
                      <a:pt x="32488" y="39343"/>
                      <a:pt x="32757" y="39418"/>
                    </a:cubicBezTo>
                    <a:cubicBezTo>
                      <a:pt x="32908" y="39393"/>
                      <a:pt x="33008" y="39318"/>
                      <a:pt x="33108" y="39193"/>
                    </a:cubicBezTo>
                    <a:cubicBezTo>
                      <a:pt x="33309" y="38591"/>
                      <a:pt x="34236" y="38867"/>
                      <a:pt x="34387" y="38165"/>
                    </a:cubicBezTo>
                    <a:cubicBezTo>
                      <a:pt x="34503" y="38262"/>
                      <a:pt x="34635" y="38299"/>
                      <a:pt x="34770" y="38299"/>
                    </a:cubicBezTo>
                    <a:cubicBezTo>
                      <a:pt x="34809" y="38299"/>
                      <a:pt x="34848" y="38296"/>
                      <a:pt x="34888" y="38290"/>
                    </a:cubicBezTo>
                    <a:cubicBezTo>
                      <a:pt x="35063" y="38240"/>
                      <a:pt x="35239" y="38165"/>
                      <a:pt x="35414" y="38115"/>
                    </a:cubicBezTo>
                    <a:cubicBezTo>
                      <a:pt x="35890" y="37915"/>
                      <a:pt x="36392" y="37739"/>
                      <a:pt x="36717" y="37313"/>
                    </a:cubicBezTo>
                    <a:cubicBezTo>
                      <a:pt x="36818" y="36937"/>
                      <a:pt x="36793" y="36536"/>
                      <a:pt x="36742" y="36135"/>
                    </a:cubicBezTo>
                    <a:cubicBezTo>
                      <a:pt x="36793" y="35834"/>
                      <a:pt x="36893" y="35534"/>
                      <a:pt x="36893" y="35258"/>
                    </a:cubicBezTo>
                    <a:cubicBezTo>
                      <a:pt x="36943" y="32050"/>
                      <a:pt x="37168" y="28867"/>
                      <a:pt x="37319" y="25684"/>
                    </a:cubicBezTo>
                    <a:cubicBezTo>
                      <a:pt x="37444" y="22827"/>
                      <a:pt x="37595" y="19970"/>
                      <a:pt x="37695" y="17112"/>
                    </a:cubicBezTo>
                    <a:cubicBezTo>
                      <a:pt x="37820" y="14105"/>
                      <a:pt x="37920" y="11122"/>
                      <a:pt x="38096" y="8140"/>
                    </a:cubicBezTo>
                    <a:cubicBezTo>
                      <a:pt x="38221" y="6110"/>
                      <a:pt x="38271" y="4080"/>
                      <a:pt x="38346" y="2050"/>
                    </a:cubicBezTo>
                    <a:cubicBezTo>
                      <a:pt x="38472" y="1599"/>
                      <a:pt x="38497" y="1122"/>
                      <a:pt x="38346" y="646"/>
                    </a:cubicBezTo>
                    <a:cubicBezTo>
                      <a:pt x="38092" y="413"/>
                      <a:pt x="37784" y="395"/>
                      <a:pt x="37482" y="395"/>
                    </a:cubicBezTo>
                    <a:cubicBezTo>
                      <a:pt x="37427" y="395"/>
                      <a:pt x="37373" y="396"/>
                      <a:pt x="37319" y="396"/>
                    </a:cubicBezTo>
                    <a:cubicBezTo>
                      <a:pt x="35701" y="379"/>
                      <a:pt x="34096" y="327"/>
                      <a:pt x="32486" y="327"/>
                    </a:cubicBezTo>
                    <a:cubicBezTo>
                      <a:pt x="31726" y="327"/>
                      <a:pt x="30965" y="338"/>
                      <a:pt x="30201" y="370"/>
                    </a:cubicBezTo>
                    <a:cubicBezTo>
                      <a:pt x="30051" y="370"/>
                      <a:pt x="29900" y="345"/>
                      <a:pt x="29750" y="320"/>
                    </a:cubicBezTo>
                    <a:cubicBezTo>
                      <a:pt x="29600" y="320"/>
                      <a:pt x="29449" y="345"/>
                      <a:pt x="29324" y="446"/>
                    </a:cubicBezTo>
                    <a:cubicBezTo>
                      <a:pt x="29098" y="1198"/>
                      <a:pt x="29123" y="1974"/>
                      <a:pt x="29098" y="2726"/>
                    </a:cubicBezTo>
                    <a:cubicBezTo>
                      <a:pt x="29023" y="4155"/>
                      <a:pt x="28747" y="5508"/>
                      <a:pt x="28371" y="6862"/>
                    </a:cubicBezTo>
                    <a:cubicBezTo>
                      <a:pt x="28275" y="7223"/>
                      <a:pt x="28132" y="7515"/>
                      <a:pt x="27699" y="7515"/>
                    </a:cubicBezTo>
                    <a:cubicBezTo>
                      <a:pt x="27681" y="7515"/>
                      <a:pt x="27663" y="7514"/>
                      <a:pt x="27645" y="7513"/>
                    </a:cubicBezTo>
                    <a:cubicBezTo>
                      <a:pt x="27219" y="7513"/>
                      <a:pt x="26868" y="7363"/>
                      <a:pt x="26717" y="6912"/>
                    </a:cubicBezTo>
                    <a:cubicBezTo>
                      <a:pt x="26642" y="6686"/>
                      <a:pt x="26567" y="6461"/>
                      <a:pt x="26517" y="6235"/>
                    </a:cubicBezTo>
                    <a:cubicBezTo>
                      <a:pt x="26166" y="4581"/>
                      <a:pt x="26266" y="2927"/>
                      <a:pt x="26341" y="1248"/>
                    </a:cubicBezTo>
                    <a:cubicBezTo>
                      <a:pt x="26492" y="897"/>
                      <a:pt x="26442" y="621"/>
                      <a:pt x="26066" y="471"/>
                    </a:cubicBezTo>
                    <a:cubicBezTo>
                      <a:pt x="25965" y="446"/>
                      <a:pt x="25840" y="421"/>
                      <a:pt x="25740" y="396"/>
                    </a:cubicBezTo>
                    <a:lnTo>
                      <a:pt x="25113" y="396"/>
                    </a:lnTo>
                    <a:cubicBezTo>
                      <a:pt x="24512" y="396"/>
                      <a:pt x="23935" y="396"/>
                      <a:pt x="23359" y="370"/>
                    </a:cubicBezTo>
                    <a:cubicBezTo>
                      <a:pt x="23133" y="370"/>
                      <a:pt x="22933" y="370"/>
                      <a:pt x="22732" y="396"/>
                    </a:cubicBezTo>
                    <a:cubicBezTo>
                      <a:pt x="21830" y="508"/>
                      <a:pt x="20942" y="565"/>
                      <a:pt x="20047" y="565"/>
                    </a:cubicBezTo>
                    <a:cubicBezTo>
                      <a:pt x="19748" y="565"/>
                      <a:pt x="19449" y="558"/>
                      <a:pt x="19148" y="546"/>
                    </a:cubicBezTo>
                    <a:cubicBezTo>
                      <a:pt x="19098" y="521"/>
                      <a:pt x="19073" y="521"/>
                      <a:pt x="19023" y="521"/>
                    </a:cubicBezTo>
                    <a:lnTo>
                      <a:pt x="18873" y="521"/>
                    </a:lnTo>
                    <a:cubicBezTo>
                      <a:pt x="18712" y="521"/>
                      <a:pt x="18552" y="553"/>
                      <a:pt x="18379" y="553"/>
                    </a:cubicBezTo>
                    <a:cubicBezTo>
                      <a:pt x="18335" y="553"/>
                      <a:pt x="18291" y="551"/>
                      <a:pt x="18246" y="546"/>
                    </a:cubicBezTo>
                    <a:cubicBezTo>
                      <a:pt x="18171" y="546"/>
                      <a:pt x="18096" y="546"/>
                      <a:pt x="17995" y="571"/>
                    </a:cubicBezTo>
                    <a:cubicBezTo>
                      <a:pt x="17820" y="596"/>
                      <a:pt x="17670" y="596"/>
                      <a:pt x="17494" y="596"/>
                    </a:cubicBezTo>
                    <a:cubicBezTo>
                      <a:pt x="17417" y="599"/>
                      <a:pt x="17340" y="601"/>
                      <a:pt x="17262" y="601"/>
                    </a:cubicBezTo>
                    <a:cubicBezTo>
                      <a:pt x="16763" y="601"/>
                      <a:pt x="16264" y="536"/>
                      <a:pt x="15765" y="471"/>
                    </a:cubicBezTo>
                    <a:cubicBezTo>
                      <a:pt x="15289" y="446"/>
                      <a:pt x="14838" y="370"/>
                      <a:pt x="14361" y="370"/>
                    </a:cubicBezTo>
                    <a:cubicBezTo>
                      <a:pt x="14089" y="376"/>
                      <a:pt x="13818" y="378"/>
                      <a:pt x="13546" y="378"/>
                    </a:cubicBezTo>
                    <a:cubicBezTo>
                      <a:pt x="11342" y="378"/>
                      <a:pt x="9155" y="215"/>
                      <a:pt x="6968" y="170"/>
                    </a:cubicBezTo>
                    <a:cubicBezTo>
                      <a:pt x="6692" y="170"/>
                      <a:pt x="6423" y="189"/>
                      <a:pt x="6156" y="189"/>
                    </a:cubicBezTo>
                    <a:cubicBezTo>
                      <a:pt x="5890" y="189"/>
                      <a:pt x="5627" y="170"/>
                      <a:pt x="5364" y="95"/>
                    </a:cubicBezTo>
                    <a:cubicBezTo>
                      <a:pt x="5213" y="45"/>
                      <a:pt x="5038" y="20"/>
                      <a:pt x="4888" y="20"/>
                    </a:cubicBezTo>
                    <a:cubicBezTo>
                      <a:pt x="4725" y="7"/>
                      <a:pt x="4568" y="1"/>
                      <a:pt x="441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14" name="Google Shape;2314;p48"/>
              <p:cNvSpPr/>
              <p:nvPr/>
            </p:nvSpPr>
            <p:spPr>
              <a:xfrm>
                <a:off x="5309675" y="3980625"/>
                <a:ext cx="13825" cy="5077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2031" extrusionOk="0">
                    <a:moveTo>
                      <a:pt x="402" y="0"/>
                    </a:moveTo>
                    <a:lnTo>
                      <a:pt x="402" y="0"/>
                    </a:lnTo>
                    <a:cubicBezTo>
                      <a:pt x="1" y="652"/>
                      <a:pt x="251" y="1353"/>
                      <a:pt x="226" y="2030"/>
                    </a:cubicBezTo>
                    <a:cubicBezTo>
                      <a:pt x="552" y="1379"/>
                      <a:pt x="377" y="677"/>
                      <a:pt x="402" y="0"/>
                    </a:cubicBezTo>
                    <a:close/>
                  </a:path>
                </a:pathLst>
              </a:custGeom>
              <a:solidFill>
                <a:srgbClr val="6D67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15" name="Google Shape;2315;p48"/>
              <p:cNvSpPr/>
              <p:nvPr/>
            </p:nvSpPr>
            <p:spPr>
              <a:xfrm>
                <a:off x="5313450" y="3960575"/>
                <a:ext cx="815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602" extrusionOk="0">
                    <a:moveTo>
                      <a:pt x="251" y="0"/>
                    </a:moveTo>
                    <a:cubicBezTo>
                      <a:pt x="0" y="226"/>
                      <a:pt x="0" y="426"/>
                      <a:pt x="251" y="602"/>
                    </a:cubicBezTo>
                    <a:cubicBezTo>
                      <a:pt x="326" y="401"/>
                      <a:pt x="301" y="201"/>
                      <a:pt x="251" y="0"/>
                    </a:cubicBezTo>
                    <a:close/>
                  </a:path>
                </a:pathLst>
              </a:custGeom>
              <a:solidFill>
                <a:srgbClr val="6D67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16" name="Google Shape;2316;p48"/>
              <p:cNvSpPr/>
              <p:nvPr/>
            </p:nvSpPr>
            <p:spPr>
              <a:xfrm>
                <a:off x="4740150" y="4237500"/>
                <a:ext cx="83350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3334" h="3564" extrusionOk="0">
                    <a:moveTo>
                      <a:pt x="1647" y="0"/>
                    </a:moveTo>
                    <a:cubicBezTo>
                      <a:pt x="878" y="0"/>
                      <a:pt x="0" y="888"/>
                      <a:pt x="25" y="1580"/>
                    </a:cubicBezTo>
                    <a:cubicBezTo>
                      <a:pt x="73" y="2618"/>
                      <a:pt x="959" y="3564"/>
                      <a:pt x="1876" y="3564"/>
                    </a:cubicBezTo>
                    <a:cubicBezTo>
                      <a:pt x="1911" y="3564"/>
                      <a:pt x="1945" y="3562"/>
                      <a:pt x="1980" y="3560"/>
                    </a:cubicBezTo>
                    <a:cubicBezTo>
                      <a:pt x="2807" y="3510"/>
                      <a:pt x="3333" y="2808"/>
                      <a:pt x="3283" y="1780"/>
                    </a:cubicBezTo>
                    <a:cubicBezTo>
                      <a:pt x="3233" y="327"/>
                      <a:pt x="2707" y="26"/>
                      <a:pt x="1679" y="1"/>
                    </a:cubicBezTo>
                    <a:cubicBezTo>
                      <a:pt x="1668" y="0"/>
                      <a:pt x="1658" y="0"/>
                      <a:pt x="16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17" name="Google Shape;2317;p48"/>
              <p:cNvSpPr/>
              <p:nvPr/>
            </p:nvSpPr>
            <p:spPr>
              <a:xfrm>
                <a:off x="5380475" y="4236250"/>
                <a:ext cx="80225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3209" h="3561" extrusionOk="0">
                    <a:moveTo>
                      <a:pt x="1655" y="1"/>
                    </a:moveTo>
                    <a:cubicBezTo>
                      <a:pt x="703" y="1"/>
                      <a:pt x="1" y="878"/>
                      <a:pt x="1" y="2006"/>
                    </a:cubicBezTo>
                    <a:cubicBezTo>
                      <a:pt x="1" y="2808"/>
                      <a:pt x="803" y="3560"/>
                      <a:pt x="1655" y="3560"/>
                    </a:cubicBezTo>
                    <a:cubicBezTo>
                      <a:pt x="1667" y="3560"/>
                      <a:pt x="1679" y="3560"/>
                      <a:pt x="1691" y="3560"/>
                    </a:cubicBezTo>
                    <a:cubicBezTo>
                      <a:pt x="2503" y="3560"/>
                      <a:pt x="3209" y="2720"/>
                      <a:pt x="3209" y="1830"/>
                    </a:cubicBezTo>
                    <a:cubicBezTo>
                      <a:pt x="3209" y="753"/>
                      <a:pt x="2557" y="1"/>
                      <a:pt x="16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18" name="Google Shape;2318;p48"/>
              <p:cNvSpPr/>
              <p:nvPr/>
            </p:nvSpPr>
            <p:spPr>
              <a:xfrm>
                <a:off x="5194400" y="4481875"/>
                <a:ext cx="55775" cy="60175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2407" extrusionOk="0">
                    <a:moveTo>
                      <a:pt x="1228" y="0"/>
                    </a:moveTo>
                    <a:cubicBezTo>
                      <a:pt x="627" y="0"/>
                      <a:pt x="50" y="502"/>
                      <a:pt x="25" y="1078"/>
                    </a:cubicBezTo>
                    <a:cubicBezTo>
                      <a:pt x="0" y="1604"/>
                      <a:pt x="602" y="2381"/>
                      <a:pt x="1028" y="2406"/>
                    </a:cubicBezTo>
                    <a:cubicBezTo>
                      <a:pt x="1529" y="2406"/>
                      <a:pt x="2156" y="1855"/>
                      <a:pt x="2181" y="1354"/>
                    </a:cubicBezTo>
                    <a:cubicBezTo>
                      <a:pt x="2231" y="577"/>
                      <a:pt x="1830" y="25"/>
                      <a:pt x="12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19" name="Google Shape;2319;p48"/>
              <p:cNvSpPr/>
              <p:nvPr/>
            </p:nvSpPr>
            <p:spPr>
              <a:xfrm>
                <a:off x="5296525" y="4557675"/>
                <a:ext cx="43875" cy="39125"/>
              </a:xfrm>
              <a:custGeom>
                <a:avLst/>
                <a:gdLst/>
                <a:ahLst/>
                <a:cxnLst/>
                <a:rect l="l" t="t" r="r" b="b"/>
                <a:pathLst>
                  <a:path w="1755" h="1565" extrusionOk="0">
                    <a:moveTo>
                      <a:pt x="1003" y="1"/>
                    </a:moveTo>
                    <a:cubicBezTo>
                      <a:pt x="527" y="26"/>
                      <a:pt x="0" y="502"/>
                      <a:pt x="0" y="903"/>
                    </a:cubicBezTo>
                    <a:cubicBezTo>
                      <a:pt x="23" y="1223"/>
                      <a:pt x="46" y="1564"/>
                      <a:pt x="412" y="1564"/>
                    </a:cubicBezTo>
                    <a:cubicBezTo>
                      <a:pt x="447" y="1564"/>
                      <a:pt x="485" y="1561"/>
                      <a:pt x="527" y="1555"/>
                    </a:cubicBezTo>
                    <a:cubicBezTo>
                      <a:pt x="1203" y="1480"/>
                      <a:pt x="1755" y="1254"/>
                      <a:pt x="1730" y="803"/>
                    </a:cubicBezTo>
                    <a:cubicBezTo>
                      <a:pt x="1705" y="402"/>
                      <a:pt x="1354" y="1"/>
                      <a:pt x="10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20" name="Google Shape;2320;p48"/>
              <p:cNvSpPr/>
              <p:nvPr/>
            </p:nvSpPr>
            <p:spPr>
              <a:xfrm>
                <a:off x="4814075" y="4637250"/>
                <a:ext cx="4325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406" extrusionOk="0">
                    <a:moveTo>
                      <a:pt x="752" y="1"/>
                    </a:moveTo>
                    <a:cubicBezTo>
                      <a:pt x="351" y="1"/>
                      <a:pt x="25" y="101"/>
                      <a:pt x="0" y="602"/>
                    </a:cubicBezTo>
                    <a:cubicBezTo>
                      <a:pt x="0" y="1039"/>
                      <a:pt x="376" y="1406"/>
                      <a:pt x="878" y="1406"/>
                    </a:cubicBezTo>
                    <a:cubicBezTo>
                      <a:pt x="894" y="1406"/>
                      <a:pt x="911" y="1405"/>
                      <a:pt x="927" y="1404"/>
                    </a:cubicBezTo>
                    <a:cubicBezTo>
                      <a:pt x="1328" y="1404"/>
                      <a:pt x="1729" y="1079"/>
                      <a:pt x="1729" y="803"/>
                    </a:cubicBezTo>
                    <a:cubicBezTo>
                      <a:pt x="1729" y="452"/>
                      <a:pt x="1178" y="1"/>
                      <a:pt x="7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21" name="Google Shape;2321;p48"/>
              <p:cNvSpPr/>
              <p:nvPr/>
            </p:nvSpPr>
            <p:spPr>
              <a:xfrm>
                <a:off x="5303425" y="4450525"/>
                <a:ext cx="27575" cy="29500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1180" extrusionOk="0">
                    <a:moveTo>
                      <a:pt x="512" y="0"/>
                    </a:moveTo>
                    <a:cubicBezTo>
                      <a:pt x="500" y="0"/>
                      <a:pt x="488" y="1"/>
                      <a:pt x="476" y="1"/>
                    </a:cubicBezTo>
                    <a:cubicBezTo>
                      <a:pt x="151" y="1"/>
                      <a:pt x="0" y="277"/>
                      <a:pt x="75" y="578"/>
                    </a:cubicBezTo>
                    <a:cubicBezTo>
                      <a:pt x="151" y="828"/>
                      <a:pt x="176" y="1179"/>
                      <a:pt x="552" y="1179"/>
                    </a:cubicBezTo>
                    <a:cubicBezTo>
                      <a:pt x="777" y="1079"/>
                      <a:pt x="1103" y="1029"/>
                      <a:pt x="953" y="728"/>
                    </a:cubicBezTo>
                    <a:cubicBezTo>
                      <a:pt x="855" y="459"/>
                      <a:pt x="948" y="0"/>
                      <a:pt x="5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22" name="Google Shape;2322;p48"/>
              <p:cNvSpPr/>
              <p:nvPr/>
            </p:nvSpPr>
            <p:spPr>
              <a:xfrm>
                <a:off x="5034000" y="4757975"/>
                <a:ext cx="10050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85" extrusionOk="0">
                    <a:moveTo>
                      <a:pt x="298" y="1"/>
                    </a:moveTo>
                    <a:cubicBezTo>
                      <a:pt x="175" y="1"/>
                      <a:pt x="80" y="45"/>
                      <a:pt x="0" y="184"/>
                    </a:cubicBezTo>
                    <a:cubicBezTo>
                      <a:pt x="151" y="184"/>
                      <a:pt x="326" y="159"/>
                      <a:pt x="401" y="9"/>
                    </a:cubicBezTo>
                    <a:cubicBezTo>
                      <a:pt x="365" y="4"/>
                      <a:pt x="331" y="1"/>
                      <a:pt x="298" y="1"/>
                    </a:cubicBezTo>
                    <a:close/>
                  </a:path>
                </a:pathLst>
              </a:custGeom>
              <a:solidFill>
                <a:srgbClr val="6D66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23" name="Google Shape;2323;p48"/>
              <p:cNvSpPr/>
              <p:nvPr/>
            </p:nvSpPr>
            <p:spPr>
              <a:xfrm>
                <a:off x="4950650" y="3865900"/>
                <a:ext cx="34500" cy="33975"/>
              </a:xfrm>
              <a:custGeom>
                <a:avLst/>
                <a:gdLst/>
                <a:ahLst/>
                <a:cxnLst/>
                <a:rect l="l" t="t" r="r" b="b"/>
                <a:pathLst>
                  <a:path w="1380" h="1359" extrusionOk="0">
                    <a:moveTo>
                      <a:pt x="733" y="0"/>
                    </a:moveTo>
                    <a:cubicBezTo>
                      <a:pt x="393" y="0"/>
                      <a:pt x="145" y="175"/>
                      <a:pt x="51" y="504"/>
                    </a:cubicBezTo>
                    <a:cubicBezTo>
                      <a:pt x="1" y="805"/>
                      <a:pt x="502" y="1331"/>
                      <a:pt x="803" y="1356"/>
                    </a:cubicBezTo>
                    <a:cubicBezTo>
                      <a:pt x="822" y="1358"/>
                      <a:pt x="841" y="1358"/>
                      <a:pt x="859" y="1358"/>
                    </a:cubicBezTo>
                    <a:cubicBezTo>
                      <a:pt x="1125" y="1358"/>
                      <a:pt x="1281" y="1190"/>
                      <a:pt x="1304" y="955"/>
                    </a:cubicBezTo>
                    <a:cubicBezTo>
                      <a:pt x="1379" y="379"/>
                      <a:pt x="1154" y="3"/>
                      <a:pt x="803" y="3"/>
                    </a:cubicBezTo>
                    <a:cubicBezTo>
                      <a:pt x="779" y="1"/>
                      <a:pt x="756" y="0"/>
                      <a:pt x="73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24" name="Google Shape;2324;p48"/>
              <p:cNvSpPr/>
              <p:nvPr/>
            </p:nvSpPr>
            <p:spPr>
              <a:xfrm>
                <a:off x="4920575" y="4098400"/>
                <a:ext cx="33825" cy="32650"/>
              </a:xfrm>
              <a:custGeom>
                <a:avLst/>
                <a:gdLst/>
                <a:ahLst/>
                <a:cxnLst/>
                <a:rect l="l" t="t" r="r" b="b"/>
                <a:pathLst>
                  <a:path w="1353" h="1306" extrusionOk="0">
                    <a:moveTo>
                      <a:pt x="918" y="50"/>
                    </a:moveTo>
                    <a:cubicBezTo>
                      <a:pt x="905" y="50"/>
                      <a:pt x="892" y="50"/>
                      <a:pt x="878" y="51"/>
                    </a:cubicBezTo>
                    <a:cubicBezTo>
                      <a:pt x="527" y="151"/>
                      <a:pt x="1" y="1"/>
                      <a:pt x="26" y="552"/>
                    </a:cubicBezTo>
                    <a:cubicBezTo>
                      <a:pt x="26" y="828"/>
                      <a:pt x="51" y="1254"/>
                      <a:pt x="527" y="1304"/>
                    </a:cubicBezTo>
                    <a:cubicBezTo>
                      <a:pt x="539" y="1305"/>
                      <a:pt x="551" y="1305"/>
                      <a:pt x="563" y="1305"/>
                    </a:cubicBezTo>
                    <a:cubicBezTo>
                      <a:pt x="931" y="1305"/>
                      <a:pt x="1353" y="941"/>
                      <a:pt x="1304" y="577"/>
                    </a:cubicBezTo>
                    <a:cubicBezTo>
                      <a:pt x="1280" y="337"/>
                      <a:pt x="1233" y="50"/>
                      <a:pt x="918" y="5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25" name="Google Shape;2325;p48"/>
              <p:cNvSpPr/>
              <p:nvPr/>
            </p:nvSpPr>
            <p:spPr>
              <a:xfrm>
                <a:off x="4664325" y="5144775"/>
                <a:ext cx="5025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27" extrusionOk="0">
                    <a:moveTo>
                      <a:pt x="72" y="1"/>
                    </a:moveTo>
                    <a:cubicBezTo>
                      <a:pt x="38" y="1"/>
                      <a:pt x="13" y="38"/>
                      <a:pt x="0" y="126"/>
                    </a:cubicBezTo>
                    <a:cubicBezTo>
                      <a:pt x="75" y="126"/>
                      <a:pt x="125" y="101"/>
                      <a:pt x="201" y="101"/>
                    </a:cubicBezTo>
                    <a:cubicBezTo>
                      <a:pt x="151" y="38"/>
                      <a:pt x="107" y="1"/>
                      <a:pt x="72" y="1"/>
                    </a:cubicBezTo>
                    <a:close/>
                  </a:path>
                </a:pathLst>
              </a:custGeom>
              <a:solidFill>
                <a:srgbClr val="DAB6F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26" name="Google Shape;2326;p48"/>
              <p:cNvSpPr/>
              <p:nvPr/>
            </p:nvSpPr>
            <p:spPr>
              <a:xfrm>
                <a:off x="5315950" y="4878975"/>
                <a:ext cx="134725" cy="119050"/>
              </a:xfrm>
              <a:custGeom>
                <a:avLst/>
                <a:gdLst/>
                <a:ahLst/>
                <a:cxnLst/>
                <a:rect l="l" t="t" r="r" b="b"/>
                <a:pathLst>
                  <a:path w="5389" h="4762" extrusionOk="0">
                    <a:moveTo>
                      <a:pt x="2532" y="0"/>
                    </a:moveTo>
                    <a:cubicBezTo>
                      <a:pt x="2482" y="0"/>
                      <a:pt x="2431" y="2"/>
                      <a:pt x="2381" y="6"/>
                    </a:cubicBezTo>
                    <a:cubicBezTo>
                      <a:pt x="1153" y="106"/>
                      <a:pt x="0" y="1234"/>
                      <a:pt x="101" y="2237"/>
                    </a:cubicBezTo>
                    <a:cubicBezTo>
                      <a:pt x="262" y="3965"/>
                      <a:pt x="1017" y="4761"/>
                      <a:pt x="2423" y="4761"/>
                    </a:cubicBezTo>
                    <a:cubicBezTo>
                      <a:pt x="2546" y="4761"/>
                      <a:pt x="2674" y="4755"/>
                      <a:pt x="2807" y="4743"/>
                    </a:cubicBezTo>
                    <a:cubicBezTo>
                      <a:pt x="3860" y="4668"/>
                      <a:pt x="5389" y="3590"/>
                      <a:pt x="5213" y="2412"/>
                    </a:cubicBezTo>
                    <a:cubicBezTo>
                      <a:pt x="5045" y="1160"/>
                      <a:pt x="3766" y="0"/>
                      <a:pt x="25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27" name="Google Shape;2327;p48"/>
              <p:cNvSpPr/>
              <p:nvPr/>
            </p:nvSpPr>
            <p:spPr>
              <a:xfrm>
                <a:off x="5394900" y="494302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201" y="201"/>
                    </a:moveTo>
                    <a:cubicBezTo>
                      <a:pt x="126" y="126"/>
                      <a:pt x="76" y="76"/>
                      <a:pt x="0" y="1"/>
                    </a:cubicBezTo>
                    <a:cubicBezTo>
                      <a:pt x="76" y="76"/>
                      <a:pt x="126" y="126"/>
                      <a:pt x="201" y="201"/>
                    </a:cubicBezTo>
                    <a:close/>
                  </a:path>
                </a:pathLst>
              </a:custGeom>
              <a:solidFill>
                <a:srgbClr val="68656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28" name="Google Shape;2328;p48"/>
              <p:cNvSpPr/>
              <p:nvPr/>
            </p:nvSpPr>
            <p:spPr>
              <a:xfrm>
                <a:off x="5228850" y="5040200"/>
                <a:ext cx="140375" cy="111975"/>
              </a:xfrm>
              <a:custGeom>
                <a:avLst/>
                <a:gdLst/>
                <a:ahLst/>
                <a:cxnLst/>
                <a:rect l="l" t="t" r="r" b="b"/>
                <a:pathLst>
                  <a:path w="5615" h="4479" extrusionOk="0">
                    <a:moveTo>
                      <a:pt x="2259" y="0"/>
                    </a:moveTo>
                    <a:cubicBezTo>
                      <a:pt x="2019" y="0"/>
                      <a:pt x="1776" y="24"/>
                      <a:pt x="1530" y="73"/>
                    </a:cubicBezTo>
                    <a:cubicBezTo>
                      <a:pt x="477" y="274"/>
                      <a:pt x="1" y="875"/>
                      <a:pt x="251" y="1903"/>
                    </a:cubicBezTo>
                    <a:cubicBezTo>
                      <a:pt x="452" y="2680"/>
                      <a:pt x="753" y="3432"/>
                      <a:pt x="1454" y="3908"/>
                    </a:cubicBezTo>
                    <a:cubicBezTo>
                      <a:pt x="1888" y="4290"/>
                      <a:pt x="2211" y="4478"/>
                      <a:pt x="2572" y="4478"/>
                    </a:cubicBezTo>
                    <a:cubicBezTo>
                      <a:pt x="2921" y="4478"/>
                      <a:pt x="3306" y="4303"/>
                      <a:pt x="3860" y="3958"/>
                    </a:cubicBezTo>
                    <a:cubicBezTo>
                      <a:pt x="4011" y="3833"/>
                      <a:pt x="4186" y="3708"/>
                      <a:pt x="4337" y="3582"/>
                    </a:cubicBezTo>
                    <a:cubicBezTo>
                      <a:pt x="5615" y="2630"/>
                      <a:pt x="5489" y="1101"/>
                      <a:pt x="4036" y="424"/>
                    </a:cubicBezTo>
                    <a:cubicBezTo>
                      <a:pt x="3459" y="154"/>
                      <a:pt x="2870" y="0"/>
                      <a:pt x="22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29" name="Google Shape;2329;p48"/>
              <p:cNvSpPr/>
              <p:nvPr/>
            </p:nvSpPr>
            <p:spPr>
              <a:xfrm>
                <a:off x="5319700" y="5098425"/>
                <a:ext cx="31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1" extrusionOk="0">
                    <a:moveTo>
                      <a:pt x="1" y="0"/>
                    </a:moveTo>
                    <a:cubicBezTo>
                      <a:pt x="1" y="50"/>
                      <a:pt x="1" y="125"/>
                      <a:pt x="1" y="201"/>
                    </a:cubicBezTo>
                    <a:cubicBezTo>
                      <a:pt x="26" y="176"/>
                      <a:pt x="76" y="176"/>
                      <a:pt x="76" y="150"/>
                    </a:cubicBezTo>
                    <a:cubicBezTo>
                      <a:pt x="126" y="75"/>
                      <a:pt x="76" y="25"/>
                      <a:pt x="1" y="0"/>
                    </a:cubicBezTo>
                    <a:close/>
                  </a:path>
                </a:pathLst>
              </a:custGeom>
              <a:solidFill>
                <a:srgbClr val="6966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30" name="Google Shape;2330;p48"/>
              <p:cNvSpPr/>
              <p:nvPr/>
            </p:nvSpPr>
            <p:spPr>
              <a:xfrm>
                <a:off x="5408675" y="5009825"/>
                <a:ext cx="11217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487" h="4116" extrusionOk="0">
                    <a:moveTo>
                      <a:pt x="2542" y="0"/>
                    </a:moveTo>
                    <a:cubicBezTo>
                      <a:pt x="2432" y="0"/>
                      <a:pt x="2327" y="11"/>
                      <a:pt x="2231" y="35"/>
                    </a:cubicBezTo>
                    <a:cubicBezTo>
                      <a:pt x="1379" y="236"/>
                      <a:pt x="728" y="687"/>
                      <a:pt x="327" y="1514"/>
                    </a:cubicBezTo>
                    <a:cubicBezTo>
                      <a:pt x="1" y="2166"/>
                      <a:pt x="126" y="2717"/>
                      <a:pt x="502" y="3268"/>
                    </a:cubicBezTo>
                    <a:cubicBezTo>
                      <a:pt x="895" y="3849"/>
                      <a:pt x="1345" y="4115"/>
                      <a:pt x="1997" y="4115"/>
                    </a:cubicBezTo>
                    <a:cubicBezTo>
                      <a:pt x="2302" y="4115"/>
                      <a:pt x="2651" y="4057"/>
                      <a:pt x="3058" y="3945"/>
                    </a:cubicBezTo>
                    <a:cubicBezTo>
                      <a:pt x="3359" y="3644"/>
                      <a:pt x="3760" y="3419"/>
                      <a:pt x="4011" y="3068"/>
                    </a:cubicBezTo>
                    <a:cubicBezTo>
                      <a:pt x="4437" y="2441"/>
                      <a:pt x="4487" y="1263"/>
                      <a:pt x="4111" y="712"/>
                    </a:cubicBezTo>
                    <a:cubicBezTo>
                      <a:pt x="3837" y="312"/>
                      <a:pt x="3121" y="0"/>
                      <a:pt x="254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31" name="Google Shape;2331;p48"/>
              <p:cNvSpPr/>
              <p:nvPr/>
            </p:nvSpPr>
            <p:spPr>
              <a:xfrm>
                <a:off x="4928725" y="5055250"/>
                <a:ext cx="12722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7" extrusionOk="0">
                    <a:moveTo>
                      <a:pt x="1894" y="1"/>
                    </a:moveTo>
                    <a:cubicBezTo>
                      <a:pt x="855" y="1"/>
                      <a:pt x="398" y="438"/>
                      <a:pt x="176" y="1502"/>
                    </a:cubicBezTo>
                    <a:lnTo>
                      <a:pt x="201" y="1502"/>
                    </a:lnTo>
                    <a:cubicBezTo>
                      <a:pt x="1" y="1652"/>
                      <a:pt x="51" y="1802"/>
                      <a:pt x="201" y="1928"/>
                    </a:cubicBezTo>
                    <a:cubicBezTo>
                      <a:pt x="151" y="2178"/>
                      <a:pt x="176" y="2404"/>
                      <a:pt x="402" y="2579"/>
                    </a:cubicBezTo>
                    <a:cubicBezTo>
                      <a:pt x="862" y="3635"/>
                      <a:pt x="1623" y="4196"/>
                      <a:pt x="2427" y="4196"/>
                    </a:cubicBezTo>
                    <a:cubicBezTo>
                      <a:pt x="2979" y="4196"/>
                      <a:pt x="3551" y="3932"/>
                      <a:pt x="4061" y="3381"/>
                    </a:cubicBezTo>
                    <a:cubicBezTo>
                      <a:pt x="4512" y="2830"/>
                      <a:pt x="5088" y="2304"/>
                      <a:pt x="4662" y="1451"/>
                    </a:cubicBezTo>
                    <a:cubicBezTo>
                      <a:pt x="4662" y="1401"/>
                      <a:pt x="4662" y="1376"/>
                      <a:pt x="4637" y="1326"/>
                    </a:cubicBezTo>
                    <a:cubicBezTo>
                      <a:pt x="4562" y="1301"/>
                      <a:pt x="4512" y="1276"/>
                      <a:pt x="4437" y="1251"/>
                    </a:cubicBezTo>
                    <a:cubicBezTo>
                      <a:pt x="4487" y="1251"/>
                      <a:pt x="4562" y="1276"/>
                      <a:pt x="4637" y="1326"/>
                    </a:cubicBezTo>
                    <a:cubicBezTo>
                      <a:pt x="4562" y="574"/>
                      <a:pt x="4086" y="223"/>
                      <a:pt x="3409" y="123"/>
                    </a:cubicBezTo>
                    <a:cubicBezTo>
                      <a:pt x="3033" y="73"/>
                      <a:pt x="2682" y="48"/>
                      <a:pt x="2331" y="23"/>
                    </a:cubicBezTo>
                    <a:cubicBezTo>
                      <a:pt x="2175" y="8"/>
                      <a:pt x="2029" y="1"/>
                      <a:pt x="18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32" name="Google Shape;2332;p48"/>
              <p:cNvSpPr/>
              <p:nvPr/>
            </p:nvSpPr>
            <p:spPr>
              <a:xfrm>
                <a:off x="5233250" y="4741175"/>
                <a:ext cx="114050" cy="1093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4372" extrusionOk="0">
                    <a:moveTo>
                      <a:pt x="2211" y="0"/>
                    </a:moveTo>
                    <a:cubicBezTo>
                      <a:pt x="1960" y="0"/>
                      <a:pt x="1707" y="47"/>
                      <a:pt x="1454" y="105"/>
                    </a:cubicBezTo>
                    <a:cubicBezTo>
                      <a:pt x="877" y="230"/>
                      <a:pt x="451" y="581"/>
                      <a:pt x="451" y="1257"/>
                    </a:cubicBezTo>
                    <a:cubicBezTo>
                      <a:pt x="0" y="2210"/>
                      <a:pt x="401" y="2962"/>
                      <a:pt x="1053" y="3663"/>
                    </a:cubicBezTo>
                    <a:cubicBezTo>
                      <a:pt x="1078" y="3789"/>
                      <a:pt x="1153" y="3839"/>
                      <a:pt x="1253" y="3889"/>
                    </a:cubicBezTo>
                    <a:cubicBezTo>
                      <a:pt x="1606" y="4213"/>
                      <a:pt x="1998" y="4371"/>
                      <a:pt x="2385" y="4371"/>
                    </a:cubicBezTo>
                    <a:cubicBezTo>
                      <a:pt x="2686" y="4371"/>
                      <a:pt x="2984" y="4276"/>
                      <a:pt x="3258" y="4090"/>
                    </a:cubicBezTo>
                    <a:cubicBezTo>
                      <a:pt x="4010" y="3563"/>
                      <a:pt x="4562" y="2861"/>
                      <a:pt x="4486" y="1834"/>
                    </a:cubicBezTo>
                    <a:cubicBezTo>
                      <a:pt x="4411" y="932"/>
                      <a:pt x="3885" y="480"/>
                      <a:pt x="3083" y="255"/>
                    </a:cubicBezTo>
                    <a:cubicBezTo>
                      <a:pt x="2798" y="65"/>
                      <a:pt x="2506" y="0"/>
                      <a:pt x="22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33" name="Google Shape;2333;p48"/>
              <p:cNvSpPr/>
              <p:nvPr/>
            </p:nvSpPr>
            <p:spPr>
              <a:xfrm>
                <a:off x="4690625" y="4778150"/>
                <a:ext cx="139750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590" h="4773" extrusionOk="0">
                    <a:moveTo>
                      <a:pt x="2372" y="1"/>
                    </a:moveTo>
                    <a:cubicBezTo>
                      <a:pt x="1646" y="1"/>
                      <a:pt x="1037" y="330"/>
                      <a:pt x="527" y="981"/>
                    </a:cubicBezTo>
                    <a:cubicBezTo>
                      <a:pt x="1" y="1558"/>
                      <a:pt x="176" y="2235"/>
                      <a:pt x="302" y="2861"/>
                    </a:cubicBezTo>
                    <a:cubicBezTo>
                      <a:pt x="588" y="4169"/>
                      <a:pt x="1348" y="4772"/>
                      <a:pt x="2299" y="4772"/>
                    </a:cubicBezTo>
                    <a:cubicBezTo>
                      <a:pt x="2678" y="4772"/>
                      <a:pt x="3088" y="4676"/>
                      <a:pt x="3510" y="4490"/>
                    </a:cubicBezTo>
                    <a:cubicBezTo>
                      <a:pt x="3835" y="4340"/>
                      <a:pt x="4161" y="4139"/>
                      <a:pt x="4437" y="3914"/>
                    </a:cubicBezTo>
                    <a:cubicBezTo>
                      <a:pt x="5565" y="2986"/>
                      <a:pt x="5590" y="1633"/>
                      <a:pt x="4537" y="781"/>
                    </a:cubicBezTo>
                    <a:cubicBezTo>
                      <a:pt x="4236" y="380"/>
                      <a:pt x="3835" y="179"/>
                      <a:pt x="3359" y="179"/>
                    </a:cubicBezTo>
                    <a:cubicBezTo>
                      <a:pt x="3008" y="60"/>
                      <a:pt x="2680" y="1"/>
                      <a:pt x="23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34" name="Google Shape;2334;p48"/>
              <p:cNvSpPr/>
              <p:nvPr/>
            </p:nvSpPr>
            <p:spPr>
              <a:xfrm>
                <a:off x="5037125" y="4242500"/>
                <a:ext cx="130350" cy="154175"/>
              </a:xfrm>
              <a:custGeom>
                <a:avLst/>
                <a:gdLst/>
                <a:ahLst/>
                <a:cxnLst/>
                <a:rect l="l" t="t" r="r" b="b"/>
                <a:pathLst>
                  <a:path w="5214" h="6167" extrusionOk="0">
                    <a:moveTo>
                      <a:pt x="387" y="0"/>
                    </a:moveTo>
                    <a:cubicBezTo>
                      <a:pt x="375" y="0"/>
                      <a:pt x="364" y="1"/>
                      <a:pt x="351" y="1"/>
                    </a:cubicBezTo>
                    <a:cubicBezTo>
                      <a:pt x="0" y="26"/>
                      <a:pt x="126" y="478"/>
                      <a:pt x="101" y="753"/>
                    </a:cubicBezTo>
                    <a:cubicBezTo>
                      <a:pt x="76" y="828"/>
                      <a:pt x="101" y="879"/>
                      <a:pt x="101" y="954"/>
                    </a:cubicBezTo>
                    <a:cubicBezTo>
                      <a:pt x="101" y="1029"/>
                      <a:pt x="126" y="1104"/>
                      <a:pt x="126" y="1154"/>
                    </a:cubicBezTo>
                    <a:cubicBezTo>
                      <a:pt x="126" y="1856"/>
                      <a:pt x="226" y="2533"/>
                      <a:pt x="452" y="3184"/>
                    </a:cubicBezTo>
                    <a:cubicBezTo>
                      <a:pt x="627" y="3660"/>
                      <a:pt x="577" y="4237"/>
                      <a:pt x="1078" y="4588"/>
                    </a:cubicBezTo>
                    <a:cubicBezTo>
                      <a:pt x="1078" y="4738"/>
                      <a:pt x="1078" y="4914"/>
                      <a:pt x="1254" y="4989"/>
                    </a:cubicBezTo>
                    <a:cubicBezTo>
                      <a:pt x="1279" y="5114"/>
                      <a:pt x="1329" y="5189"/>
                      <a:pt x="1454" y="5189"/>
                    </a:cubicBezTo>
                    <a:cubicBezTo>
                      <a:pt x="1479" y="5290"/>
                      <a:pt x="1554" y="5365"/>
                      <a:pt x="1655" y="5415"/>
                    </a:cubicBezTo>
                    <a:cubicBezTo>
                      <a:pt x="1655" y="5590"/>
                      <a:pt x="1730" y="5716"/>
                      <a:pt x="1905" y="5766"/>
                    </a:cubicBezTo>
                    <a:cubicBezTo>
                      <a:pt x="2363" y="6030"/>
                      <a:pt x="2726" y="6167"/>
                      <a:pt x="3044" y="6167"/>
                    </a:cubicBezTo>
                    <a:cubicBezTo>
                      <a:pt x="3510" y="6167"/>
                      <a:pt x="3880" y="5875"/>
                      <a:pt x="4311" y="5264"/>
                    </a:cubicBezTo>
                    <a:cubicBezTo>
                      <a:pt x="5038" y="4187"/>
                      <a:pt x="5063" y="2959"/>
                      <a:pt x="5188" y="1731"/>
                    </a:cubicBezTo>
                    <a:cubicBezTo>
                      <a:pt x="5214" y="1405"/>
                      <a:pt x="5163" y="1079"/>
                      <a:pt x="5163" y="753"/>
                    </a:cubicBezTo>
                    <a:cubicBezTo>
                      <a:pt x="5163" y="323"/>
                      <a:pt x="4912" y="75"/>
                      <a:pt x="4519" y="75"/>
                    </a:cubicBezTo>
                    <a:cubicBezTo>
                      <a:pt x="4500" y="75"/>
                      <a:pt x="4481" y="75"/>
                      <a:pt x="4462" y="76"/>
                    </a:cubicBezTo>
                    <a:cubicBezTo>
                      <a:pt x="4061" y="76"/>
                      <a:pt x="4111" y="452"/>
                      <a:pt x="4111" y="753"/>
                    </a:cubicBezTo>
                    <a:cubicBezTo>
                      <a:pt x="4111" y="1104"/>
                      <a:pt x="4111" y="1430"/>
                      <a:pt x="4111" y="1756"/>
                    </a:cubicBezTo>
                    <a:cubicBezTo>
                      <a:pt x="4136" y="2708"/>
                      <a:pt x="4011" y="3610"/>
                      <a:pt x="3685" y="4488"/>
                    </a:cubicBezTo>
                    <a:cubicBezTo>
                      <a:pt x="3438" y="5139"/>
                      <a:pt x="3150" y="5348"/>
                      <a:pt x="2551" y="5348"/>
                    </a:cubicBezTo>
                    <a:cubicBezTo>
                      <a:pt x="2482" y="5348"/>
                      <a:pt x="2409" y="5345"/>
                      <a:pt x="2331" y="5340"/>
                    </a:cubicBezTo>
                    <a:cubicBezTo>
                      <a:pt x="2306" y="5239"/>
                      <a:pt x="2256" y="5164"/>
                      <a:pt x="2156" y="5114"/>
                    </a:cubicBezTo>
                    <a:cubicBezTo>
                      <a:pt x="2131" y="4964"/>
                      <a:pt x="2006" y="4863"/>
                      <a:pt x="1880" y="4763"/>
                    </a:cubicBezTo>
                    <a:cubicBezTo>
                      <a:pt x="1880" y="4663"/>
                      <a:pt x="1830" y="4563"/>
                      <a:pt x="1730" y="4538"/>
                    </a:cubicBezTo>
                    <a:cubicBezTo>
                      <a:pt x="1705" y="4387"/>
                      <a:pt x="1680" y="4237"/>
                      <a:pt x="1529" y="4137"/>
                    </a:cubicBezTo>
                    <a:cubicBezTo>
                      <a:pt x="1529" y="3911"/>
                      <a:pt x="1504" y="3711"/>
                      <a:pt x="1279" y="3560"/>
                    </a:cubicBezTo>
                    <a:cubicBezTo>
                      <a:pt x="1279" y="3460"/>
                      <a:pt x="1229" y="3360"/>
                      <a:pt x="1128" y="3335"/>
                    </a:cubicBezTo>
                    <a:cubicBezTo>
                      <a:pt x="1103" y="3059"/>
                      <a:pt x="1153" y="2758"/>
                      <a:pt x="903" y="2558"/>
                    </a:cubicBezTo>
                    <a:cubicBezTo>
                      <a:pt x="953" y="2483"/>
                      <a:pt x="953" y="2432"/>
                      <a:pt x="903" y="2357"/>
                    </a:cubicBezTo>
                    <a:cubicBezTo>
                      <a:pt x="878" y="2357"/>
                      <a:pt x="853" y="2357"/>
                      <a:pt x="853" y="2332"/>
                    </a:cubicBezTo>
                    <a:lnTo>
                      <a:pt x="853" y="2332"/>
                    </a:lnTo>
                    <a:cubicBezTo>
                      <a:pt x="853" y="2332"/>
                      <a:pt x="878" y="2357"/>
                      <a:pt x="903" y="2357"/>
                    </a:cubicBezTo>
                    <a:cubicBezTo>
                      <a:pt x="928" y="2357"/>
                      <a:pt x="928" y="2307"/>
                      <a:pt x="928" y="2307"/>
                    </a:cubicBezTo>
                    <a:cubicBezTo>
                      <a:pt x="928" y="2257"/>
                      <a:pt x="903" y="2207"/>
                      <a:pt x="903" y="2157"/>
                    </a:cubicBezTo>
                    <a:cubicBezTo>
                      <a:pt x="903" y="1806"/>
                      <a:pt x="903" y="1430"/>
                      <a:pt x="727" y="1104"/>
                    </a:cubicBezTo>
                    <a:cubicBezTo>
                      <a:pt x="702" y="979"/>
                      <a:pt x="677" y="879"/>
                      <a:pt x="677" y="753"/>
                    </a:cubicBezTo>
                    <a:cubicBezTo>
                      <a:pt x="628" y="484"/>
                      <a:pt x="842" y="0"/>
                      <a:pt x="3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35" name="Google Shape;2335;p48"/>
              <p:cNvSpPr/>
              <p:nvPr/>
            </p:nvSpPr>
            <p:spPr>
              <a:xfrm>
                <a:off x="5089750" y="5084925"/>
                <a:ext cx="99650" cy="860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3440" extrusionOk="0">
                    <a:moveTo>
                      <a:pt x="2521" y="1"/>
                    </a:moveTo>
                    <a:cubicBezTo>
                      <a:pt x="2319" y="1"/>
                      <a:pt x="2090" y="31"/>
                      <a:pt x="1830" y="89"/>
                    </a:cubicBezTo>
                    <a:cubicBezTo>
                      <a:pt x="1605" y="139"/>
                      <a:pt x="1354" y="139"/>
                      <a:pt x="1179" y="340"/>
                    </a:cubicBezTo>
                    <a:cubicBezTo>
                      <a:pt x="1" y="1317"/>
                      <a:pt x="151" y="2445"/>
                      <a:pt x="1580" y="3172"/>
                    </a:cubicBezTo>
                    <a:cubicBezTo>
                      <a:pt x="1835" y="3331"/>
                      <a:pt x="2110" y="3440"/>
                      <a:pt x="2393" y="3440"/>
                    </a:cubicBezTo>
                    <a:cubicBezTo>
                      <a:pt x="2555" y="3440"/>
                      <a:pt x="2719" y="3404"/>
                      <a:pt x="2883" y="3322"/>
                    </a:cubicBezTo>
                    <a:cubicBezTo>
                      <a:pt x="3635" y="2971"/>
                      <a:pt x="3986" y="1743"/>
                      <a:pt x="3635" y="766"/>
                    </a:cubicBezTo>
                    <a:cubicBezTo>
                      <a:pt x="3449" y="246"/>
                      <a:pt x="3098" y="1"/>
                      <a:pt x="25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36" name="Google Shape;2336;p48"/>
              <p:cNvSpPr/>
              <p:nvPr/>
            </p:nvSpPr>
            <p:spPr>
              <a:xfrm>
                <a:off x="5127350" y="5128500"/>
                <a:ext cx="1900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76" extrusionOk="0">
                    <a:moveTo>
                      <a:pt x="76" y="0"/>
                    </a:moveTo>
                    <a:lnTo>
                      <a:pt x="1" y="50"/>
                    </a:lnTo>
                    <a:lnTo>
                      <a:pt x="51" y="7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6966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37" name="Google Shape;2337;p48"/>
              <p:cNvSpPr/>
              <p:nvPr/>
            </p:nvSpPr>
            <p:spPr>
              <a:xfrm>
                <a:off x="4721325" y="4378225"/>
                <a:ext cx="117825" cy="123200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928" extrusionOk="0">
                    <a:moveTo>
                      <a:pt x="2357" y="387"/>
                    </a:moveTo>
                    <a:cubicBezTo>
                      <a:pt x="2858" y="587"/>
                      <a:pt x="3284" y="1013"/>
                      <a:pt x="3810" y="1214"/>
                    </a:cubicBezTo>
                    <a:cubicBezTo>
                      <a:pt x="3825" y="1214"/>
                      <a:pt x="3839" y="1214"/>
                      <a:pt x="3848" y="1209"/>
                    </a:cubicBezTo>
                    <a:lnTo>
                      <a:pt x="3848" y="1209"/>
                    </a:lnTo>
                    <a:cubicBezTo>
                      <a:pt x="3562" y="1702"/>
                      <a:pt x="3641" y="2146"/>
                      <a:pt x="4086" y="2517"/>
                    </a:cubicBezTo>
                    <a:cubicBezTo>
                      <a:pt x="4061" y="2517"/>
                      <a:pt x="4036" y="2517"/>
                      <a:pt x="4011" y="2492"/>
                    </a:cubicBezTo>
                    <a:cubicBezTo>
                      <a:pt x="3760" y="2592"/>
                      <a:pt x="3710" y="2818"/>
                      <a:pt x="3660" y="3044"/>
                    </a:cubicBezTo>
                    <a:cubicBezTo>
                      <a:pt x="3471" y="3727"/>
                      <a:pt x="3061" y="4101"/>
                      <a:pt x="2366" y="4101"/>
                    </a:cubicBezTo>
                    <a:cubicBezTo>
                      <a:pt x="2322" y="4101"/>
                      <a:pt x="2277" y="4099"/>
                      <a:pt x="2231" y="4096"/>
                    </a:cubicBezTo>
                    <a:cubicBezTo>
                      <a:pt x="2051" y="4096"/>
                      <a:pt x="1871" y="4064"/>
                      <a:pt x="1690" y="4064"/>
                    </a:cubicBezTo>
                    <a:cubicBezTo>
                      <a:pt x="1645" y="4064"/>
                      <a:pt x="1600" y="4066"/>
                      <a:pt x="1555" y="4071"/>
                    </a:cubicBezTo>
                    <a:cubicBezTo>
                      <a:pt x="1555" y="4071"/>
                      <a:pt x="1530" y="4096"/>
                      <a:pt x="1530" y="4096"/>
                    </a:cubicBezTo>
                    <a:cubicBezTo>
                      <a:pt x="1605" y="3795"/>
                      <a:pt x="1454" y="3520"/>
                      <a:pt x="1354" y="3244"/>
                    </a:cubicBezTo>
                    <a:cubicBezTo>
                      <a:pt x="1028" y="2166"/>
                      <a:pt x="1229" y="1515"/>
                      <a:pt x="2156" y="738"/>
                    </a:cubicBezTo>
                    <a:cubicBezTo>
                      <a:pt x="2231" y="688"/>
                      <a:pt x="2282" y="638"/>
                      <a:pt x="2332" y="562"/>
                    </a:cubicBezTo>
                    <a:cubicBezTo>
                      <a:pt x="2357" y="512"/>
                      <a:pt x="2357" y="437"/>
                      <a:pt x="2357" y="387"/>
                    </a:cubicBezTo>
                    <a:close/>
                    <a:moveTo>
                      <a:pt x="2588" y="1"/>
                    </a:moveTo>
                    <a:cubicBezTo>
                      <a:pt x="2376" y="1"/>
                      <a:pt x="2144" y="39"/>
                      <a:pt x="1881" y="111"/>
                    </a:cubicBezTo>
                    <a:cubicBezTo>
                      <a:pt x="302" y="938"/>
                      <a:pt x="1" y="3119"/>
                      <a:pt x="1304" y="4347"/>
                    </a:cubicBezTo>
                    <a:cubicBezTo>
                      <a:pt x="1664" y="4756"/>
                      <a:pt x="2111" y="4927"/>
                      <a:pt x="2549" y="4927"/>
                    </a:cubicBezTo>
                    <a:cubicBezTo>
                      <a:pt x="3210" y="4927"/>
                      <a:pt x="3850" y="4539"/>
                      <a:pt x="4136" y="3996"/>
                    </a:cubicBezTo>
                    <a:cubicBezTo>
                      <a:pt x="4587" y="3144"/>
                      <a:pt x="4713" y="2242"/>
                      <a:pt x="4312" y="1339"/>
                    </a:cubicBezTo>
                    <a:cubicBezTo>
                      <a:pt x="4236" y="1214"/>
                      <a:pt x="4161" y="1089"/>
                      <a:pt x="4086" y="963"/>
                    </a:cubicBezTo>
                    <a:cubicBezTo>
                      <a:pt x="3606" y="298"/>
                      <a:pt x="3180" y="1"/>
                      <a:pt x="25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38" name="Google Shape;2338;p48"/>
              <p:cNvSpPr/>
              <p:nvPr/>
            </p:nvSpPr>
            <p:spPr>
              <a:xfrm>
                <a:off x="5007675" y="4753575"/>
                <a:ext cx="1147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4588" h="3764" extrusionOk="0">
                    <a:moveTo>
                      <a:pt x="2430" y="1"/>
                    </a:moveTo>
                    <a:cubicBezTo>
                      <a:pt x="2179" y="1"/>
                      <a:pt x="1920" y="54"/>
                      <a:pt x="1655" y="160"/>
                    </a:cubicBezTo>
                    <a:cubicBezTo>
                      <a:pt x="1624" y="150"/>
                      <a:pt x="1597" y="143"/>
                      <a:pt x="1571" y="143"/>
                    </a:cubicBezTo>
                    <a:cubicBezTo>
                      <a:pt x="1534" y="143"/>
                      <a:pt x="1498" y="156"/>
                      <a:pt x="1454" y="185"/>
                    </a:cubicBezTo>
                    <a:cubicBezTo>
                      <a:pt x="1354" y="285"/>
                      <a:pt x="1153" y="235"/>
                      <a:pt x="1053" y="360"/>
                    </a:cubicBezTo>
                    <a:cubicBezTo>
                      <a:pt x="76" y="1137"/>
                      <a:pt x="1" y="1639"/>
                      <a:pt x="652" y="2967"/>
                    </a:cubicBezTo>
                    <a:cubicBezTo>
                      <a:pt x="652" y="3218"/>
                      <a:pt x="803" y="3368"/>
                      <a:pt x="1053" y="3393"/>
                    </a:cubicBezTo>
                    <a:cubicBezTo>
                      <a:pt x="1153" y="3619"/>
                      <a:pt x="1329" y="3719"/>
                      <a:pt x="1579" y="3744"/>
                    </a:cubicBezTo>
                    <a:cubicBezTo>
                      <a:pt x="1705" y="3757"/>
                      <a:pt x="1828" y="3764"/>
                      <a:pt x="1949" y="3764"/>
                    </a:cubicBezTo>
                    <a:cubicBezTo>
                      <a:pt x="2528" y="3764"/>
                      <a:pt x="3049" y="3603"/>
                      <a:pt x="3484" y="3167"/>
                    </a:cubicBezTo>
                    <a:cubicBezTo>
                      <a:pt x="3760" y="3042"/>
                      <a:pt x="3960" y="2842"/>
                      <a:pt x="4086" y="2566"/>
                    </a:cubicBezTo>
                    <a:cubicBezTo>
                      <a:pt x="4587" y="1589"/>
                      <a:pt x="4512" y="1187"/>
                      <a:pt x="3710" y="536"/>
                    </a:cubicBezTo>
                    <a:cubicBezTo>
                      <a:pt x="3321" y="179"/>
                      <a:pt x="2889" y="1"/>
                      <a:pt x="243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39" name="Google Shape;2339;p48"/>
              <p:cNvSpPr/>
              <p:nvPr/>
            </p:nvSpPr>
            <p:spPr>
              <a:xfrm>
                <a:off x="5358550" y="4378600"/>
                <a:ext cx="106550" cy="1218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4874" extrusionOk="0">
                    <a:moveTo>
                      <a:pt x="2081" y="347"/>
                    </a:moveTo>
                    <a:lnTo>
                      <a:pt x="2081" y="347"/>
                    </a:lnTo>
                    <a:cubicBezTo>
                      <a:pt x="2632" y="623"/>
                      <a:pt x="3008" y="1124"/>
                      <a:pt x="3585" y="1399"/>
                    </a:cubicBezTo>
                    <a:cubicBezTo>
                      <a:pt x="3585" y="1399"/>
                      <a:pt x="3585" y="1399"/>
                      <a:pt x="3610" y="1374"/>
                    </a:cubicBezTo>
                    <a:lnTo>
                      <a:pt x="3610" y="1374"/>
                    </a:lnTo>
                    <a:cubicBezTo>
                      <a:pt x="3384" y="1700"/>
                      <a:pt x="3384" y="2001"/>
                      <a:pt x="3660" y="2302"/>
                    </a:cubicBezTo>
                    <a:cubicBezTo>
                      <a:pt x="3610" y="2327"/>
                      <a:pt x="3585" y="2377"/>
                      <a:pt x="3560" y="2427"/>
                    </a:cubicBezTo>
                    <a:cubicBezTo>
                      <a:pt x="3560" y="2653"/>
                      <a:pt x="3535" y="2853"/>
                      <a:pt x="3409" y="3029"/>
                    </a:cubicBezTo>
                    <a:cubicBezTo>
                      <a:pt x="3033" y="4056"/>
                      <a:pt x="2181" y="4106"/>
                      <a:pt x="1304" y="4181"/>
                    </a:cubicBezTo>
                    <a:cubicBezTo>
                      <a:pt x="1354" y="3580"/>
                      <a:pt x="1003" y="3179"/>
                      <a:pt x="652" y="2778"/>
                    </a:cubicBezTo>
                    <a:lnTo>
                      <a:pt x="677" y="2778"/>
                    </a:lnTo>
                    <a:cubicBezTo>
                      <a:pt x="728" y="2703"/>
                      <a:pt x="778" y="2628"/>
                      <a:pt x="828" y="2552"/>
                    </a:cubicBezTo>
                    <a:cubicBezTo>
                      <a:pt x="953" y="1700"/>
                      <a:pt x="1279" y="1024"/>
                      <a:pt x="2031" y="572"/>
                    </a:cubicBezTo>
                    <a:cubicBezTo>
                      <a:pt x="2081" y="497"/>
                      <a:pt x="2106" y="422"/>
                      <a:pt x="2081" y="347"/>
                    </a:cubicBezTo>
                    <a:close/>
                    <a:moveTo>
                      <a:pt x="2232" y="0"/>
                    </a:moveTo>
                    <a:cubicBezTo>
                      <a:pt x="2048" y="0"/>
                      <a:pt x="1849" y="24"/>
                      <a:pt x="1630" y="71"/>
                    </a:cubicBezTo>
                    <a:cubicBezTo>
                      <a:pt x="702" y="322"/>
                      <a:pt x="352" y="1049"/>
                      <a:pt x="226" y="1926"/>
                    </a:cubicBezTo>
                    <a:cubicBezTo>
                      <a:pt x="1" y="2126"/>
                      <a:pt x="1" y="2327"/>
                      <a:pt x="251" y="2527"/>
                    </a:cubicBezTo>
                    <a:lnTo>
                      <a:pt x="251" y="2728"/>
                    </a:lnTo>
                    <a:cubicBezTo>
                      <a:pt x="251" y="2853"/>
                      <a:pt x="251" y="3003"/>
                      <a:pt x="251" y="3129"/>
                    </a:cubicBezTo>
                    <a:cubicBezTo>
                      <a:pt x="251" y="3354"/>
                      <a:pt x="251" y="3580"/>
                      <a:pt x="452" y="3755"/>
                    </a:cubicBezTo>
                    <a:cubicBezTo>
                      <a:pt x="577" y="4006"/>
                      <a:pt x="728" y="4232"/>
                      <a:pt x="1003" y="4357"/>
                    </a:cubicBezTo>
                    <a:cubicBezTo>
                      <a:pt x="1434" y="4695"/>
                      <a:pt x="1921" y="4873"/>
                      <a:pt x="2373" y="4873"/>
                    </a:cubicBezTo>
                    <a:cubicBezTo>
                      <a:pt x="2657" y="4873"/>
                      <a:pt x="2926" y="4803"/>
                      <a:pt x="3159" y="4658"/>
                    </a:cubicBezTo>
                    <a:cubicBezTo>
                      <a:pt x="3860" y="4232"/>
                      <a:pt x="4261" y="3204"/>
                      <a:pt x="4086" y="2327"/>
                    </a:cubicBezTo>
                    <a:cubicBezTo>
                      <a:pt x="4261" y="1876"/>
                      <a:pt x="4061" y="1500"/>
                      <a:pt x="3860" y="1124"/>
                    </a:cubicBezTo>
                    <a:cubicBezTo>
                      <a:pt x="3404" y="350"/>
                      <a:pt x="2932" y="0"/>
                      <a:pt x="22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40" name="Google Shape;2340;p48"/>
              <p:cNvSpPr/>
              <p:nvPr/>
            </p:nvSpPr>
            <p:spPr>
              <a:xfrm>
                <a:off x="4802800" y="5183625"/>
                <a:ext cx="6275" cy="38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55" extrusionOk="0">
                    <a:moveTo>
                      <a:pt x="85" y="1"/>
                    </a:moveTo>
                    <a:cubicBezTo>
                      <a:pt x="31" y="1"/>
                      <a:pt x="0" y="26"/>
                      <a:pt x="50" y="151"/>
                    </a:cubicBezTo>
                    <a:cubicBezTo>
                      <a:pt x="50" y="154"/>
                      <a:pt x="52" y="155"/>
                      <a:pt x="55" y="155"/>
                    </a:cubicBezTo>
                    <a:cubicBezTo>
                      <a:pt x="81" y="155"/>
                      <a:pt x="206" y="68"/>
                      <a:pt x="251" y="1"/>
                    </a:cubicBezTo>
                    <a:lnTo>
                      <a:pt x="251" y="1"/>
                    </a:lnTo>
                    <a:cubicBezTo>
                      <a:pt x="238" y="9"/>
                      <a:pt x="221" y="12"/>
                      <a:pt x="203" y="12"/>
                    </a:cubicBezTo>
                    <a:cubicBezTo>
                      <a:pt x="165" y="12"/>
                      <a:pt x="120" y="1"/>
                      <a:pt x="85" y="1"/>
                    </a:cubicBezTo>
                    <a:close/>
                  </a:path>
                </a:pathLst>
              </a:custGeom>
              <a:solidFill>
                <a:srgbClr val="85838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41" name="Google Shape;2341;p48"/>
              <p:cNvSpPr/>
              <p:nvPr/>
            </p:nvSpPr>
            <p:spPr>
              <a:xfrm>
                <a:off x="5413075" y="4744525"/>
                <a:ext cx="116550" cy="109175"/>
              </a:xfrm>
              <a:custGeom>
                <a:avLst/>
                <a:gdLst/>
                <a:ahLst/>
                <a:cxnLst/>
                <a:rect l="l" t="t" r="r" b="b"/>
                <a:pathLst>
                  <a:path w="4662" h="4367" extrusionOk="0">
                    <a:moveTo>
                      <a:pt x="2147" y="0"/>
                    </a:moveTo>
                    <a:cubicBezTo>
                      <a:pt x="1550" y="0"/>
                      <a:pt x="1003" y="324"/>
                      <a:pt x="627" y="898"/>
                    </a:cubicBezTo>
                    <a:cubicBezTo>
                      <a:pt x="0" y="2151"/>
                      <a:pt x="276" y="3179"/>
                      <a:pt x="1504" y="4106"/>
                    </a:cubicBezTo>
                    <a:cubicBezTo>
                      <a:pt x="1723" y="4312"/>
                      <a:pt x="1956" y="4366"/>
                      <a:pt x="2195" y="4366"/>
                    </a:cubicBezTo>
                    <a:cubicBezTo>
                      <a:pt x="2421" y="4366"/>
                      <a:pt x="2651" y="4319"/>
                      <a:pt x="2882" y="4306"/>
                    </a:cubicBezTo>
                    <a:cubicBezTo>
                      <a:pt x="3283" y="4306"/>
                      <a:pt x="3509" y="4031"/>
                      <a:pt x="3659" y="3730"/>
                    </a:cubicBezTo>
                    <a:lnTo>
                      <a:pt x="3659" y="3705"/>
                    </a:lnTo>
                    <a:cubicBezTo>
                      <a:pt x="3835" y="3655"/>
                      <a:pt x="3885" y="3504"/>
                      <a:pt x="3910" y="3329"/>
                    </a:cubicBezTo>
                    <a:cubicBezTo>
                      <a:pt x="4060" y="3078"/>
                      <a:pt x="4236" y="2828"/>
                      <a:pt x="4336" y="2552"/>
                    </a:cubicBezTo>
                    <a:cubicBezTo>
                      <a:pt x="4662" y="1725"/>
                      <a:pt x="4386" y="973"/>
                      <a:pt x="3609" y="522"/>
                    </a:cubicBezTo>
                    <a:cubicBezTo>
                      <a:pt x="3308" y="321"/>
                      <a:pt x="2983" y="146"/>
                      <a:pt x="2632" y="71"/>
                    </a:cubicBezTo>
                    <a:cubicBezTo>
                      <a:pt x="2468" y="23"/>
                      <a:pt x="2306" y="0"/>
                      <a:pt x="21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42" name="Google Shape;2342;p48"/>
              <p:cNvSpPr/>
              <p:nvPr/>
            </p:nvSpPr>
            <p:spPr>
              <a:xfrm>
                <a:off x="5390500" y="5169225"/>
                <a:ext cx="43900" cy="18825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753" extrusionOk="0">
                    <a:moveTo>
                      <a:pt x="1067" y="0"/>
                    </a:moveTo>
                    <a:cubicBezTo>
                      <a:pt x="740" y="0"/>
                      <a:pt x="467" y="176"/>
                      <a:pt x="176" y="301"/>
                    </a:cubicBezTo>
                    <a:cubicBezTo>
                      <a:pt x="1" y="401"/>
                      <a:pt x="101" y="602"/>
                      <a:pt x="176" y="752"/>
                    </a:cubicBezTo>
                    <a:cubicBezTo>
                      <a:pt x="703" y="677"/>
                      <a:pt x="1229" y="501"/>
                      <a:pt x="1755" y="326"/>
                    </a:cubicBezTo>
                    <a:cubicBezTo>
                      <a:pt x="1605" y="226"/>
                      <a:pt x="1455" y="75"/>
                      <a:pt x="1279" y="25"/>
                    </a:cubicBezTo>
                    <a:cubicBezTo>
                      <a:pt x="1206" y="8"/>
                      <a:pt x="1135" y="0"/>
                      <a:pt x="1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43" name="Google Shape;2343;p48"/>
              <p:cNvSpPr/>
              <p:nvPr/>
            </p:nvSpPr>
            <p:spPr>
              <a:xfrm>
                <a:off x="4684375" y="5154175"/>
                <a:ext cx="5025" cy="33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3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1" y="84"/>
                      <a:pt x="76" y="132"/>
                      <a:pt x="151" y="132"/>
                    </a:cubicBezTo>
                    <a:cubicBezTo>
                      <a:pt x="167" y="132"/>
                      <a:pt x="183" y="130"/>
                      <a:pt x="201" y="126"/>
                    </a:cubicBezTo>
                    <a:cubicBezTo>
                      <a:pt x="125" y="76"/>
                      <a:pt x="50" y="51"/>
                      <a:pt x="0" y="1"/>
                    </a:cubicBez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44" name="Google Shape;2344;p48"/>
              <p:cNvSpPr/>
              <p:nvPr/>
            </p:nvSpPr>
            <p:spPr>
              <a:xfrm>
                <a:off x="5184375" y="5194200"/>
                <a:ext cx="1259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931" extrusionOk="0">
                    <a:moveTo>
                      <a:pt x="4658" y="0"/>
                    </a:moveTo>
                    <a:cubicBezTo>
                      <a:pt x="4635" y="0"/>
                      <a:pt x="4611" y="1"/>
                      <a:pt x="4587" y="4"/>
                    </a:cubicBezTo>
                    <a:cubicBezTo>
                      <a:pt x="4186" y="54"/>
                      <a:pt x="3810" y="129"/>
                      <a:pt x="3434" y="204"/>
                    </a:cubicBezTo>
                    <a:cubicBezTo>
                      <a:pt x="3306" y="194"/>
                      <a:pt x="3179" y="174"/>
                      <a:pt x="3055" y="174"/>
                    </a:cubicBezTo>
                    <a:cubicBezTo>
                      <a:pt x="2887" y="174"/>
                      <a:pt x="2726" y="210"/>
                      <a:pt x="2582" y="355"/>
                    </a:cubicBezTo>
                    <a:cubicBezTo>
                      <a:pt x="2308" y="324"/>
                      <a:pt x="2036" y="303"/>
                      <a:pt x="1768" y="303"/>
                    </a:cubicBezTo>
                    <a:cubicBezTo>
                      <a:pt x="1153" y="303"/>
                      <a:pt x="559" y="414"/>
                      <a:pt x="0" y="781"/>
                    </a:cubicBezTo>
                    <a:cubicBezTo>
                      <a:pt x="50" y="831"/>
                      <a:pt x="126" y="906"/>
                      <a:pt x="201" y="931"/>
                    </a:cubicBezTo>
                    <a:lnTo>
                      <a:pt x="426" y="931"/>
                    </a:lnTo>
                    <a:cubicBezTo>
                      <a:pt x="476" y="906"/>
                      <a:pt x="552" y="856"/>
                      <a:pt x="602" y="831"/>
                    </a:cubicBezTo>
                    <a:cubicBezTo>
                      <a:pt x="752" y="806"/>
                      <a:pt x="877" y="781"/>
                      <a:pt x="1003" y="781"/>
                    </a:cubicBezTo>
                    <a:lnTo>
                      <a:pt x="1429" y="781"/>
                    </a:lnTo>
                    <a:cubicBezTo>
                      <a:pt x="1551" y="767"/>
                      <a:pt x="1675" y="762"/>
                      <a:pt x="1800" y="762"/>
                    </a:cubicBezTo>
                    <a:cubicBezTo>
                      <a:pt x="2008" y="762"/>
                      <a:pt x="2220" y="774"/>
                      <a:pt x="2431" y="774"/>
                    </a:cubicBezTo>
                    <a:cubicBezTo>
                      <a:pt x="2770" y="774"/>
                      <a:pt x="3108" y="743"/>
                      <a:pt x="3434" y="580"/>
                    </a:cubicBezTo>
                    <a:cubicBezTo>
                      <a:pt x="3449" y="587"/>
                      <a:pt x="3465" y="591"/>
                      <a:pt x="3483" y="591"/>
                    </a:cubicBezTo>
                    <a:cubicBezTo>
                      <a:pt x="3526" y="591"/>
                      <a:pt x="3574" y="573"/>
                      <a:pt x="3609" y="555"/>
                    </a:cubicBezTo>
                    <a:cubicBezTo>
                      <a:pt x="3698" y="582"/>
                      <a:pt x="3786" y="593"/>
                      <a:pt x="3872" y="593"/>
                    </a:cubicBezTo>
                    <a:cubicBezTo>
                      <a:pt x="4255" y="593"/>
                      <a:pt x="4615" y="378"/>
                      <a:pt x="4988" y="378"/>
                    </a:cubicBezTo>
                    <a:cubicBezTo>
                      <a:pt x="5005" y="378"/>
                      <a:pt x="5021" y="379"/>
                      <a:pt x="5038" y="380"/>
                    </a:cubicBezTo>
                    <a:cubicBezTo>
                      <a:pt x="5015" y="108"/>
                      <a:pt x="4870" y="0"/>
                      <a:pt x="465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45" name="Google Shape;2345;p48"/>
              <p:cNvSpPr/>
              <p:nvPr/>
            </p:nvSpPr>
            <p:spPr>
              <a:xfrm>
                <a:off x="5319700" y="5181400"/>
                <a:ext cx="55175" cy="21675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867" extrusionOk="0">
                    <a:moveTo>
                      <a:pt x="1721" y="1"/>
                    </a:moveTo>
                    <a:cubicBezTo>
                      <a:pt x="1667" y="1"/>
                      <a:pt x="1612" y="6"/>
                      <a:pt x="1555" y="14"/>
                    </a:cubicBezTo>
                    <a:cubicBezTo>
                      <a:pt x="1304" y="90"/>
                      <a:pt x="1053" y="190"/>
                      <a:pt x="803" y="290"/>
                    </a:cubicBezTo>
                    <a:cubicBezTo>
                      <a:pt x="502" y="390"/>
                      <a:pt x="26" y="315"/>
                      <a:pt x="1" y="867"/>
                    </a:cubicBezTo>
                    <a:cubicBezTo>
                      <a:pt x="352" y="791"/>
                      <a:pt x="677" y="741"/>
                      <a:pt x="1003" y="691"/>
                    </a:cubicBezTo>
                    <a:cubicBezTo>
                      <a:pt x="1026" y="692"/>
                      <a:pt x="1048" y="693"/>
                      <a:pt x="1070" y="693"/>
                    </a:cubicBezTo>
                    <a:cubicBezTo>
                      <a:pt x="1469" y="693"/>
                      <a:pt x="1826" y="488"/>
                      <a:pt x="2206" y="441"/>
                    </a:cubicBezTo>
                    <a:cubicBezTo>
                      <a:pt x="2165" y="110"/>
                      <a:pt x="1970" y="1"/>
                      <a:pt x="17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46" name="Google Shape;2346;p48"/>
              <p:cNvSpPr/>
              <p:nvPr/>
            </p:nvSpPr>
            <p:spPr>
              <a:xfrm>
                <a:off x="5184375" y="5213700"/>
                <a:ext cx="50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77" extrusionOk="0">
                    <a:moveTo>
                      <a:pt x="0" y="1"/>
                    </a:moveTo>
                    <a:cubicBezTo>
                      <a:pt x="0" y="51"/>
                      <a:pt x="0" y="126"/>
                      <a:pt x="0" y="176"/>
                    </a:cubicBezTo>
                    <a:cubicBezTo>
                      <a:pt x="75" y="176"/>
                      <a:pt x="126" y="176"/>
                      <a:pt x="201" y="15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47" name="Google Shape;2347;p48"/>
              <p:cNvSpPr/>
              <p:nvPr/>
            </p:nvSpPr>
            <p:spPr>
              <a:xfrm>
                <a:off x="5360425" y="4206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6" y="101"/>
                      <a:pt x="101" y="151"/>
                      <a:pt x="201" y="151"/>
                    </a:cubicBezTo>
                    <a:cubicBezTo>
                      <a:pt x="126" y="101"/>
                      <a:pt x="51" y="51"/>
                      <a:pt x="1" y="1"/>
                    </a:cubicBez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48" name="Google Shape;2348;p48"/>
              <p:cNvSpPr/>
              <p:nvPr/>
            </p:nvSpPr>
            <p:spPr>
              <a:xfrm>
                <a:off x="4076600" y="2697875"/>
                <a:ext cx="1546400" cy="2584150"/>
              </a:xfrm>
              <a:custGeom>
                <a:avLst/>
                <a:gdLst/>
                <a:ahLst/>
                <a:cxnLst/>
                <a:rect l="l" t="t" r="r" b="b"/>
                <a:pathLst>
                  <a:path w="61856" h="103366" extrusionOk="0">
                    <a:moveTo>
                      <a:pt x="14687" y="8227"/>
                    </a:moveTo>
                    <a:lnTo>
                      <a:pt x="14687" y="8227"/>
                    </a:lnTo>
                    <a:cubicBezTo>
                      <a:pt x="14737" y="8302"/>
                      <a:pt x="14812" y="8352"/>
                      <a:pt x="14862" y="8428"/>
                    </a:cubicBezTo>
                    <a:lnTo>
                      <a:pt x="14837" y="8428"/>
                    </a:lnTo>
                    <a:cubicBezTo>
                      <a:pt x="14787" y="8378"/>
                      <a:pt x="14737" y="8302"/>
                      <a:pt x="14687" y="8227"/>
                    </a:cubicBezTo>
                    <a:close/>
                    <a:moveTo>
                      <a:pt x="15485" y="8613"/>
                    </a:moveTo>
                    <a:lnTo>
                      <a:pt x="15485" y="8613"/>
                    </a:lnTo>
                    <a:cubicBezTo>
                      <a:pt x="15470" y="8622"/>
                      <a:pt x="15454" y="8638"/>
                      <a:pt x="15439" y="8653"/>
                    </a:cubicBezTo>
                    <a:cubicBezTo>
                      <a:pt x="15439" y="8628"/>
                      <a:pt x="15439" y="8628"/>
                      <a:pt x="15439" y="8628"/>
                    </a:cubicBezTo>
                    <a:cubicBezTo>
                      <a:pt x="15439" y="8628"/>
                      <a:pt x="15464" y="8620"/>
                      <a:pt x="15485" y="8613"/>
                    </a:cubicBezTo>
                    <a:close/>
                    <a:moveTo>
                      <a:pt x="1379" y="8002"/>
                    </a:moveTo>
                    <a:cubicBezTo>
                      <a:pt x="1529" y="8277"/>
                      <a:pt x="1679" y="8553"/>
                      <a:pt x="1830" y="8829"/>
                    </a:cubicBezTo>
                    <a:cubicBezTo>
                      <a:pt x="1629" y="8753"/>
                      <a:pt x="1554" y="8528"/>
                      <a:pt x="1454" y="8327"/>
                    </a:cubicBezTo>
                    <a:cubicBezTo>
                      <a:pt x="1404" y="8227"/>
                      <a:pt x="1379" y="8127"/>
                      <a:pt x="1379" y="8002"/>
                    </a:cubicBezTo>
                    <a:close/>
                    <a:moveTo>
                      <a:pt x="11433" y="915"/>
                    </a:moveTo>
                    <a:cubicBezTo>
                      <a:pt x="11534" y="915"/>
                      <a:pt x="11641" y="936"/>
                      <a:pt x="11755" y="984"/>
                    </a:cubicBezTo>
                    <a:cubicBezTo>
                      <a:pt x="11730" y="1134"/>
                      <a:pt x="11780" y="1260"/>
                      <a:pt x="11855" y="1360"/>
                    </a:cubicBezTo>
                    <a:cubicBezTo>
                      <a:pt x="12507" y="2212"/>
                      <a:pt x="12782" y="3240"/>
                      <a:pt x="13208" y="4192"/>
                    </a:cubicBezTo>
                    <a:cubicBezTo>
                      <a:pt x="13284" y="4242"/>
                      <a:pt x="13359" y="4267"/>
                      <a:pt x="13459" y="4292"/>
                    </a:cubicBezTo>
                    <a:cubicBezTo>
                      <a:pt x="13459" y="4393"/>
                      <a:pt x="13509" y="4493"/>
                      <a:pt x="13584" y="4568"/>
                    </a:cubicBezTo>
                    <a:cubicBezTo>
                      <a:pt x="13559" y="4618"/>
                      <a:pt x="13534" y="4668"/>
                      <a:pt x="13509" y="4743"/>
                    </a:cubicBezTo>
                    <a:cubicBezTo>
                      <a:pt x="13434" y="5069"/>
                      <a:pt x="13384" y="5420"/>
                      <a:pt x="13735" y="5646"/>
                    </a:cubicBezTo>
                    <a:cubicBezTo>
                      <a:pt x="13785" y="5646"/>
                      <a:pt x="13835" y="5646"/>
                      <a:pt x="13860" y="5621"/>
                    </a:cubicBezTo>
                    <a:cubicBezTo>
                      <a:pt x="13860" y="5621"/>
                      <a:pt x="13860" y="5646"/>
                      <a:pt x="13860" y="5646"/>
                    </a:cubicBezTo>
                    <a:cubicBezTo>
                      <a:pt x="13885" y="5696"/>
                      <a:pt x="13885" y="5771"/>
                      <a:pt x="13910" y="5821"/>
                    </a:cubicBezTo>
                    <a:cubicBezTo>
                      <a:pt x="13910" y="5946"/>
                      <a:pt x="13960" y="6022"/>
                      <a:pt x="14060" y="6072"/>
                    </a:cubicBezTo>
                    <a:cubicBezTo>
                      <a:pt x="14060" y="6197"/>
                      <a:pt x="14086" y="6322"/>
                      <a:pt x="14111" y="6423"/>
                    </a:cubicBezTo>
                    <a:cubicBezTo>
                      <a:pt x="14086" y="6598"/>
                      <a:pt x="14136" y="6748"/>
                      <a:pt x="14261" y="6874"/>
                    </a:cubicBezTo>
                    <a:cubicBezTo>
                      <a:pt x="14236" y="6924"/>
                      <a:pt x="14236" y="6974"/>
                      <a:pt x="14286" y="7024"/>
                    </a:cubicBezTo>
                    <a:cubicBezTo>
                      <a:pt x="14261" y="7200"/>
                      <a:pt x="14311" y="7375"/>
                      <a:pt x="14436" y="7500"/>
                    </a:cubicBezTo>
                    <a:cubicBezTo>
                      <a:pt x="14461" y="7601"/>
                      <a:pt x="14487" y="7726"/>
                      <a:pt x="14512" y="7826"/>
                    </a:cubicBezTo>
                    <a:cubicBezTo>
                      <a:pt x="14512" y="7826"/>
                      <a:pt x="14512" y="7826"/>
                      <a:pt x="14512" y="7826"/>
                    </a:cubicBezTo>
                    <a:lnTo>
                      <a:pt x="14512" y="7826"/>
                    </a:lnTo>
                    <a:cubicBezTo>
                      <a:pt x="14512" y="7951"/>
                      <a:pt x="14562" y="8027"/>
                      <a:pt x="14637" y="8102"/>
                    </a:cubicBezTo>
                    <a:lnTo>
                      <a:pt x="14512" y="7826"/>
                    </a:lnTo>
                    <a:lnTo>
                      <a:pt x="14512" y="7826"/>
                    </a:lnTo>
                    <a:cubicBezTo>
                      <a:pt x="14562" y="7926"/>
                      <a:pt x="14637" y="8002"/>
                      <a:pt x="14637" y="8102"/>
                    </a:cubicBezTo>
                    <a:cubicBezTo>
                      <a:pt x="14637" y="8152"/>
                      <a:pt x="14637" y="8202"/>
                      <a:pt x="14687" y="8227"/>
                    </a:cubicBezTo>
                    <a:cubicBezTo>
                      <a:pt x="14687" y="8327"/>
                      <a:pt x="14737" y="8403"/>
                      <a:pt x="14837" y="8453"/>
                    </a:cubicBezTo>
                    <a:cubicBezTo>
                      <a:pt x="14888" y="8728"/>
                      <a:pt x="14762" y="9029"/>
                      <a:pt x="15063" y="9255"/>
                    </a:cubicBezTo>
                    <a:lnTo>
                      <a:pt x="15038" y="9255"/>
                    </a:lnTo>
                    <a:cubicBezTo>
                      <a:pt x="15063" y="9455"/>
                      <a:pt x="15038" y="9681"/>
                      <a:pt x="15238" y="9831"/>
                    </a:cubicBezTo>
                    <a:cubicBezTo>
                      <a:pt x="15238" y="9831"/>
                      <a:pt x="15238" y="9831"/>
                      <a:pt x="15238" y="9856"/>
                    </a:cubicBezTo>
                    <a:cubicBezTo>
                      <a:pt x="15238" y="9856"/>
                      <a:pt x="15238" y="9881"/>
                      <a:pt x="15238" y="9906"/>
                    </a:cubicBezTo>
                    <a:cubicBezTo>
                      <a:pt x="15238" y="10082"/>
                      <a:pt x="15213" y="10282"/>
                      <a:pt x="15213" y="10483"/>
                    </a:cubicBezTo>
                    <a:cubicBezTo>
                      <a:pt x="15213" y="10583"/>
                      <a:pt x="15213" y="10658"/>
                      <a:pt x="15213" y="10758"/>
                    </a:cubicBezTo>
                    <a:cubicBezTo>
                      <a:pt x="15364" y="11636"/>
                      <a:pt x="15564" y="12463"/>
                      <a:pt x="15990" y="13240"/>
                    </a:cubicBezTo>
                    <a:cubicBezTo>
                      <a:pt x="16091" y="13365"/>
                      <a:pt x="16191" y="13515"/>
                      <a:pt x="16266" y="13666"/>
                    </a:cubicBezTo>
                    <a:cubicBezTo>
                      <a:pt x="16266" y="13741"/>
                      <a:pt x="16291" y="13816"/>
                      <a:pt x="16341" y="13891"/>
                    </a:cubicBezTo>
                    <a:cubicBezTo>
                      <a:pt x="16366" y="13992"/>
                      <a:pt x="16391" y="14067"/>
                      <a:pt x="16416" y="14142"/>
                    </a:cubicBezTo>
                    <a:cubicBezTo>
                      <a:pt x="16441" y="14217"/>
                      <a:pt x="16466" y="14267"/>
                      <a:pt x="16492" y="14342"/>
                    </a:cubicBezTo>
                    <a:cubicBezTo>
                      <a:pt x="16492" y="14393"/>
                      <a:pt x="16517" y="14443"/>
                      <a:pt x="16542" y="14493"/>
                    </a:cubicBezTo>
                    <a:cubicBezTo>
                      <a:pt x="16542" y="14518"/>
                      <a:pt x="16567" y="14543"/>
                      <a:pt x="16567" y="14593"/>
                    </a:cubicBezTo>
                    <a:cubicBezTo>
                      <a:pt x="16592" y="14643"/>
                      <a:pt x="16642" y="14693"/>
                      <a:pt x="16667" y="14718"/>
                    </a:cubicBezTo>
                    <a:cubicBezTo>
                      <a:pt x="16667" y="14894"/>
                      <a:pt x="16692" y="15044"/>
                      <a:pt x="16792" y="15170"/>
                    </a:cubicBezTo>
                    <a:cubicBezTo>
                      <a:pt x="16792" y="15245"/>
                      <a:pt x="16792" y="15345"/>
                      <a:pt x="16792" y="15420"/>
                    </a:cubicBezTo>
                    <a:cubicBezTo>
                      <a:pt x="16842" y="15646"/>
                      <a:pt x="16842" y="15896"/>
                      <a:pt x="16867" y="16122"/>
                    </a:cubicBezTo>
                    <a:cubicBezTo>
                      <a:pt x="16867" y="16272"/>
                      <a:pt x="16918" y="16448"/>
                      <a:pt x="16968" y="16598"/>
                    </a:cubicBezTo>
                    <a:cubicBezTo>
                      <a:pt x="18722" y="22764"/>
                      <a:pt x="20878" y="28804"/>
                      <a:pt x="22682" y="34969"/>
                    </a:cubicBezTo>
                    <a:cubicBezTo>
                      <a:pt x="22782" y="35245"/>
                      <a:pt x="22908" y="35521"/>
                      <a:pt x="23133" y="35746"/>
                    </a:cubicBezTo>
                    <a:cubicBezTo>
                      <a:pt x="23183" y="35771"/>
                      <a:pt x="23233" y="35796"/>
                      <a:pt x="23258" y="35846"/>
                    </a:cubicBezTo>
                    <a:cubicBezTo>
                      <a:pt x="23083" y="36749"/>
                      <a:pt x="23534" y="37576"/>
                      <a:pt x="23835" y="38378"/>
                    </a:cubicBezTo>
                    <a:cubicBezTo>
                      <a:pt x="24061" y="38904"/>
                      <a:pt x="24111" y="39380"/>
                      <a:pt x="23860" y="39806"/>
                    </a:cubicBezTo>
                    <a:lnTo>
                      <a:pt x="23509" y="39806"/>
                    </a:lnTo>
                    <a:cubicBezTo>
                      <a:pt x="23384" y="38979"/>
                      <a:pt x="22933" y="38227"/>
                      <a:pt x="22682" y="37450"/>
                    </a:cubicBezTo>
                    <a:cubicBezTo>
                      <a:pt x="22582" y="37275"/>
                      <a:pt x="22507" y="37074"/>
                      <a:pt x="22381" y="36924"/>
                    </a:cubicBezTo>
                    <a:cubicBezTo>
                      <a:pt x="22356" y="36874"/>
                      <a:pt x="22306" y="36874"/>
                      <a:pt x="22281" y="36849"/>
                    </a:cubicBezTo>
                    <a:cubicBezTo>
                      <a:pt x="22482" y="36423"/>
                      <a:pt x="22406" y="36122"/>
                      <a:pt x="22005" y="35896"/>
                    </a:cubicBezTo>
                    <a:cubicBezTo>
                      <a:pt x="22005" y="35821"/>
                      <a:pt x="22030" y="35746"/>
                      <a:pt x="22005" y="35671"/>
                    </a:cubicBezTo>
                    <a:cubicBezTo>
                      <a:pt x="21980" y="35470"/>
                      <a:pt x="21955" y="35270"/>
                      <a:pt x="21905" y="35094"/>
                    </a:cubicBezTo>
                    <a:cubicBezTo>
                      <a:pt x="21629" y="33791"/>
                      <a:pt x="21153" y="32563"/>
                      <a:pt x="20702" y="31335"/>
                    </a:cubicBezTo>
                    <a:cubicBezTo>
                      <a:pt x="20602" y="31109"/>
                      <a:pt x="20552" y="30834"/>
                      <a:pt x="20301" y="30708"/>
                    </a:cubicBezTo>
                    <a:cubicBezTo>
                      <a:pt x="20301" y="30683"/>
                      <a:pt x="20301" y="30658"/>
                      <a:pt x="20326" y="30633"/>
                    </a:cubicBezTo>
                    <a:cubicBezTo>
                      <a:pt x="20376" y="29881"/>
                      <a:pt x="19975" y="29230"/>
                      <a:pt x="19750" y="28553"/>
                    </a:cubicBezTo>
                    <a:cubicBezTo>
                      <a:pt x="19123" y="26749"/>
                      <a:pt x="18722" y="24869"/>
                      <a:pt x="17895" y="23114"/>
                    </a:cubicBezTo>
                    <a:cubicBezTo>
                      <a:pt x="17644" y="22889"/>
                      <a:pt x="17519" y="22588"/>
                      <a:pt x="17369" y="22312"/>
                    </a:cubicBezTo>
                    <a:cubicBezTo>
                      <a:pt x="17344" y="22262"/>
                      <a:pt x="17319" y="22262"/>
                      <a:pt x="17294" y="22237"/>
                    </a:cubicBezTo>
                    <a:cubicBezTo>
                      <a:pt x="17519" y="21786"/>
                      <a:pt x="17494" y="21410"/>
                      <a:pt x="17093" y="21134"/>
                    </a:cubicBezTo>
                    <a:cubicBezTo>
                      <a:pt x="17118" y="21084"/>
                      <a:pt x="17118" y="21059"/>
                      <a:pt x="17118" y="21009"/>
                    </a:cubicBezTo>
                    <a:cubicBezTo>
                      <a:pt x="16842" y="19706"/>
                      <a:pt x="16492" y="18403"/>
                      <a:pt x="15815" y="17250"/>
                    </a:cubicBezTo>
                    <a:cubicBezTo>
                      <a:pt x="15790" y="17225"/>
                      <a:pt x="15790" y="17225"/>
                      <a:pt x="15790" y="17225"/>
                    </a:cubicBezTo>
                    <a:cubicBezTo>
                      <a:pt x="15890" y="16874"/>
                      <a:pt x="15690" y="16648"/>
                      <a:pt x="15339" y="16473"/>
                    </a:cubicBezTo>
                    <a:cubicBezTo>
                      <a:pt x="15389" y="16373"/>
                      <a:pt x="15414" y="16272"/>
                      <a:pt x="15414" y="16172"/>
                    </a:cubicBezTo>
                    <a:cubicBezTo>
                      <a:pt x="15389" y="16047"/>
                      <a:pt x="15339" y="15921"/>
                      <a:pt x="15289" y="15821"/>
                    </a:cubicBezTo>
                    <a:cubicBezTo>
                      <a:pt x="15263" y="15696"/>
                      <a:pt x="15238" y="15596"/>
                      <a:pt x="15188" y="15470"/>
                    </a:cubicBezTo>
                    <a:cubicBezTo>
                      <a:pt x="15138" y="15370"/>
                      <a:pt x="15088" y="15270"/>
                      <a:pt x="15013" y="15170"/>
                    </a:cubicBezTo>
                    <a:cubicBezTo>
                      <a:pt x="14988" y="15119"/>
                      <a:pt x="14963" y="15044"/>
                      <a:pt x="14913" y="14969"/>
                    </a:cubicBezTo>
                    <a:cubicBezTo>
                      <a:pt x="14862" y="14769"/>
                      <a:pt x="14837" y="14568"/>
                      <a:pt x="14687" y="14418"/>
                    </a:cubicBezTo>
                    <a:cubicBezTo>
                      <a:pt x="14812" y="14167"/>
                      <a:pt x="14862" y="13966"/>
                      <a:pt x="14587" y="13866"/>
                    </a:cubicBezTo>
                    <a:cubicBezTo>
                      <a:pt x="14612" y="13841"/>
                      <a:pt x="14612" y="13816"/>
                      <a:pt x="14612" y="13791"/>
                    </a:cubicBezTo>
                    <a:cubicBezTo>
                      <a:pt x="14587" y="13415"/>
                      <a:pt x="14612" y="13014"/>
                      <a:pt x="14161" y="12864"/>
                    </a:cubicBezTo>
                    <a:cubicBezTo>
                      <a:pt x="14186" y="12814"/>
                      <a:pt x="14211" y="12789"/>
                      <a:pt x="14211" y="12738"/>
                    </a:cubicBezTo>
                    <a:cubicBezTo>
                      <a:pt x="14211" y="11936"/>
                      <a:pt x="14035" y="11185"/>
                      <a:pt x="13434" y="10608"/>
                    </a:cubicBezTo>
                    <a:cubicBezTo>
                      <a:pt x="13384" y="10608"/>
                      <a:pt x="13334" y="10633"/>
                      <a:pt x="13284" y="10658"/>
                    </a:cubicBezTo>
                    <a:cubicBezTo>
                      <a:pt x="13284" y="10633"/>
                      <a:pt x="13309" y="10608"/>
                      <a:pt x="13309" y="10583"/>
                    </a:cubicBezTo>
                    <a:cubicBezTo>
                      <a:pt x="13384" y="10458"/>
                      <a:pt x="13359" y="10357"/>
                      <a:pt x="13258" y="10257"/>
                    </a:cubicBezTo>
                    <a:cubicBezTo>
                      <a:pt x="13484" y="9756"/>
                      <a:pt x="13158" y="9380"/>
                      <a:pt x="12933" y="9004"/>
                    </a:cubicBezTo>
                    <a:cubicBezTo>
                      <a:pt x="12757" y="8804"/>
                      <a:pt x="12682" y="8578"/>
                      <a:pt x="12657" y="8327"/>
                    </a:cubicBezTo>
                    <a:cubicBezTo>
                      <a:pt x="12657" y="8252"/>
                      <a:pt x="12632" y="8177"/>
                      <a:pt x="12607" y="8102"/>
                    </a:cubicBezTo>
                    <a:cubicBezTo>
                      <a:pt x="12557" y="7951"/>
                      <a:pt x="12481" y="7801"/>
                      <a:pt x="12431" y="7651"/>
                    </a:cubicBezTo>
                    <a:cubicBezTo>
                      <a:pt x="12381" y="7601"/>
                      <a:pt x="12356" y="7525"/>
                      <a:pt x="12331" y="7450"/>
                    </a:cubicBezTo>
                    <a:cubicBezTo>
                      <a:pt x="12281" y="7300"/>
                      <a:pt x="12281" y="7124"/>
                      <a:pt x="12256" y="6974"/>
                    </a:cubicBezTo>
                    <a:cubicBezTo>
                      <a:pt x="12256" y="6849"/>
                      <a:pt x="12206" y="6723"/>
                      <a:pt x="12156" y="6623"/>
                    </a:cubicBezTo>
                    <a:cubicBezTo>
                      <a:pt x="12106" y="6498"/>
                      <a:pt x="12005" y="6423"/>
                      <a:pt x="11880" y="6372"/>
                    </a:cubicBezTo>
                    <a:cubicBezTo>
                      <a:pt x="11980" y="6222"/>
                      <a:pt x="11955" y="6072"/>
                      <a:pt x="11780" y="5971"/>
                    </a:cubicBezTo>
                    <a:cubicBezTo>
                      <a:pt x="11755" y="6022"/>
                      <a:pt x="11705" y="6022"/>
                      <a:pt x="11654" y="6047"/>
                    </a:cubicBezTo>
                    <a:cubicBezTo>
                      <a:pt x="11654" y="6022"/>
                      <a:pt x="11679" y="5997"/>
                      <a:pt x="11679" y="5997"/>
                    </a:cubicBezTo>
                    <a:cubicBezTo>
                      <a:pt x="11930" y="5671"/>
                      <a:pt x="11805" y="5420"/>
                      <a:pt x="11554" y="5195"/>
                    </a:cubicBezTo>
                    <a:cubicBezTo>
                      <a:pt x="11504" y="5169"/>
                      <a:pt x="11479" y="5169"/>
                      <a:pt x="11454" y="5169"/>
                    </a:cubicBezTo>
                    <a:cubicBezTo>
                      <a:pt x="11454" y="5144"/>
                      <a:pt x="11454" y="5144"/>
                      <a:pt x="11454" y="5119"/>
                    </a:cubicBezTo>
                    <a:cubicBezTo>
                      <a:pt x="11504" y="5094"/>
                      <a:pt x="11529" y="5044"/>
                      <a:pt x="11554" y="4969"/>
                    </a:cubicBezTo>
                    <a:cubicBezTo>
                      <a:pt x="11504" y="4493"/>
                      <a:pt x="11629" y="3916"/>
                      <a:pt x="10928" y="3816"/>
                    </a:cubicBezTo>
                    <a:cubicBezTo>
                      <a:pt x="10928" y="3766"/>
                      <a:pt x="10928" y="3716"/>
                      <a:pt x="10928" y="3641"/>
                    </a:cubicBezTo>
                    <a:cubicBezTo>
                      <a:pt x="10877" y="3591"/>
                      <a:pt x="10827" y="3540"/>
                      <a:pt x="10777" y="3515"/>
                    </a:cubicBezTo>
                    <a:cubicBezTo>
                      <a:pt x="10734" y="3472"/>
                      <a:pt x="10690" y="3445"/>
                      <a:pt x="10646" y="3445"/>
                    </a:cubicBezTo>
                    <a:cubicBezTo>
                      <a:pt x="10615" y="3445"/>
                      <a:pt x="10583" y="3459"/>
                      <a:pt x="10552" y="3490"/>
                    </a:cubicBezTo>
                    <a:cubicBezTo>
                      <a:pt x="10476" y="3490"/>
                      <a:pt x="10401" y="3515"/>
                      <a:pt x="10326" y="3540"/>
                    </a:cubicBezTo>
                    <a:cubicBezTo>
                      <a:pt x="10176" y="3591"/>
                      <a:pt x="10000" y="3641"/>
                      <a:pt x="9850" y="3691"/>
                    </a:cubicBezTo>
                    <a:cubicBezTo>
                      <a:pt x="9148" y="4017"/>
                      <a:pt x="8572" y="4493"/>
                      <a:pt x="7995" y="4994"/>
                    </a:cubicBezTo>
                    <a:cubicBezTo>
                      <a:pt x="7870" y="5119"/>
                      <a:pt x="7745" y="5220"/>
                      <a:pt x="7619" y="5370"/>
                    </a:cubicBezTo>
                    <a:cubicBezTo>
                      <a:pt x="7619" y="5370"/>
                      <a:pt x="7619" y="5395"/>
                      <a:pt x="7619" y="5395"/>
                    </a:cubicBezTo>
                    <a:cubicBezTo>
                      <a:pt x="7544" y="5370"/>
                      <a:pt x="7494" y="5370"/>
                      <a:pt x="7444" y="5370"/>
                    </a:cubicBezTo>
                    <a:cubicBezTo>
                      <a:pt x="7293" y="5445"/>
                      <a:pt x="7168" y="5570"/>
                      <a:pt x="7043" y="5646"/>
                    </a:cubicBezTo>
                    <a:cubicBezTo>
                      <a:pt x="6968" y="5696"/>
                      <a:pt x="6892" y="5721"/>
                      <a:pt x="6817" y="5771"/>
                    </a:cubicBezTo>
                    <a:cubicBezTo>
                      <a:pt x="6742" y="5796"/>
                      <a:pt x="6667" y="5821"/>
                      <a:pt x="6592" y="5871"/>
                    </a:cubicBezTo>
                    <a:cubicBezTo>
                      <a:pt x="6241" y="6022"/>
                      <a:pt x="5990" y="6247"/>
                      <a:pt x="5915" y="6598"/>
                    </a:cubicBezTo>
                    <a:cubicBezTo>
                      <a:pt x="5892" y="6597"/>
                      <a:pt x="5870" y="6597"/>
                      <a:pt x="5848" y="6597"/>
                    </a:cubicBezTo>
                    <a:cubicBezTo>
                      <a:pt x="5210" y="6597"/>
                      <a:pt x="4803" y="6943"/>
                      <a:pt x="4537" y="7500"/>
                    </a:cubicBezTo>
                    <a:lnTo>
                      <a:pt x="4436" y="7500"/>
                    </a:lnTo>
                    <a:cubicBezTo>
                      <a:pt x="4286" y="7500"/>
                      <a:pt x="4161" y="7475"/>
                      <a:pt x="4085" y="7300"/>
                    </a:cubicBezTo>
                    <a:cubicBezTo>
                      <a:pt x="4035" y="7124"/>
                      <a:pt x="4010" y="6924"/>
                      <a:pt x="3885" y="6773"/>
                    </a:cubicBezTo>
                    <a:cubicBezTo>
                      <a:pt x="3810" y="6698"/>
                      <a:pt x="3760" y="6623"/>
                      <a:pt x="3710" y="6523"/>
                    </a:cubicBezTo>
                    <a:cubicBezTo>
                      <a:pt x="3684" y="6448"/>
                      <a:pt x="3684" y="6398"/>
                      <a:pt x="3710" y="6322"/>
                    </a:cubicBezTo>
                    <a:cubicBezTo>
                      <a:pt x="3735" y="6222"/>
                      <a:pt x="3810" y="6172"/>
                      <a:pt x="3885" y="6097"/>
                    </a:cubicBezTo>
                    <a:cubicBezTo>
                      <a:pt x="3910" y="6047"/>
                      <a:pt x="3960" y="5997"/>
                      <a:pt x="4010" y="5946"/>
                    </a:cubicBezTo>
                    <a:cubicBezTo>
                      <a:pt x="4186" y="5871"/>
                      <a:pt x="4336" y="5771"/>
                      <a:pt x="4461" y="5646"/>
                    </a:cubicBezTo>
                    <a:cubicBezTo>
                      <a:pt x="4486" y="5646"/>
                      <a:pt x="4486" y="5621"/>
                      <a:pt x="4512" y="5621"/>
                    </a:cubicBezTo>
                    <a:cubicBezTo>
                      <a:pt x="4587" y="5570"/>
                      <a:pt x="4637" y="5545"/>
                      <a:pt x="4712" y="5470"/>
                    </a:cubicBezTo>
                    <a:cubicBezTo>
                      <a:pt x="4812" y="5370"/>
                      <a:pt x="4913" y="5270"/>
                      <a:pt x="5013" y="5169"/>
                    </a:cubicBezTo>
                    <a:cubicBezTo>
                      <a:pt x="5063" y="5119"/>
                      <a:pt x="5113" y="5094"/>
                      <a:pt x="5163" y="5044"/>
                    </a:cubicBezTo>
                    <a:cubicBezTo>
                      <a:pt x="5263" y="5019"/>
                      <a:pt x="5339" y="4994"/>
                      <a:pt x="5414" y="4894"/>
                    </a:cubicBezTo>
                    <a:lnTo>
                      <a:pt x="5439" y="4894"/>
                    </a:lnTo>
                    <a:cubicBezTo>
                      <a:pt x="5514" y="4869"/>
                      <a:pt x="5564" y="4819"/>
                      <a:pt x="5639" y="4768"/>
                    </a:cubicBezTo>
                    <a:cubicBezTo>
                      <a:pt x="5664" y="4743"/>
                      <a:pt x="5689" y="4743"/>
                      <a:pt x="5715" y="4718"/>
                    </a:cubicBezTo>
                    <a:cubicBezTo>
                      <a:pt x="5765" y="4668"/>
                      <a:pt x="5815" y="4618"/>
                      <a:pt x="5865" y="4568"/>
                    </a:cubicBezTo>
                    <a:cubicBezTo>
                      <a:pt x="5915" y="4543"/>
                      <a:pt x="5965" y="4493"/>
                      <a:pt x="6015" y="4443"/>
                    </a:cubicBezTo>
                    <a:cubicBezTo>
                      <a:pt x="6090" y="4393"/>
                      <a:pt x="6191" y="4367"/>
                      <a:pt x="6291" y="4317"/>
                    </a:cubicBezTo>
                    <a:cubicBezTo>
                      <a:pt x="6341" y="4292"/>
                      <a:pt x="6416" y="4267"/>
                      <a:pt x="6466" y="4217"/>
                    </a:cubicBezTo>
                    <a:cubicBezTo>
                      <a:pt x="6567" y="4167"/>
                      <a:pt x="6667" y="4092"/>
                      <a:pt x="6742" y="4017"/>
                    </a:cubicBezTo>
                    <a:cubicBezTo>
                      <a:pt x="6793" y="4036"/>
                      <a:pt x="6841" y="4045"/>
                      <a:pt x="6886" y="4045"/>
                    </a:cubicBezTo>
                    <a:cubicBezTo>
                      <a:pt x="7131" y="4045"/>
                      <a:pt x="7304" y="3793"/>
                      <a:pt x="7494" y="3666"/>
                    </a:cubicBezTo>
                    <a:cubicBezTo>
                      <a:pt x="8597" y="2989"/>
                      <a:pt x="9524" y="2087"/>
                      <a:pt x="10552" y="1335"/>
                    </a:cubicBezTo>
                    <a:cubicBezTo>
                      <a:pt x="10838" y="1125"/>
                      <a:pt x="11109" y="915"/>
                      <a:pt x="11433" y="915"/>
                    </a:cubicBezTo>
                    <a:close/>
                    <a:moveTo>
                      <a:pt x="38234" y="54264"/>
                    </a:moveTo>
                    <a:cubicBezTo>
                      <a:pt x="38256" y="54264"/>
                      <a:pt x="38323" y="54333"/>
                      <a:pt x="38271" y="54368"/>
                    </a:cubicBezTo>
                    <a:cubicBezTo>
                      <a:pt x="38271" y="54368"/>
                      <a:pt x="38246" y="54343"/>
                      <a:pt x="38246" y="54343"/>
                    </a:cubicBezTo>
                    <a:cubicBezTo>
                      <a:pt x="38246" y="54343"/>
                      <a:pt x="38246" y="54343"/>
                      <a:pt x="38246" y="54318"/>
                    </a:cubicBezTo>
                    <a:cubicBezTo>
                      <a:pt x="38222" y="54278"/>
                      <a:pt x="38224" y="54264"/>
                      <a:pt x="38234" y="54264"/>
                    </a:cubicBezTo>
                    <a:close/>
                    <a:moveTo>
                      <a:pt x="51554" y="44393"/>
                    </a:moveTo>
                    <a:cubicBezTo>
                      <a:pt x="51579" y="44944"/>
                      <a:pt x="51630" y="45521"/>
                      <a:pt x="51705" y="46072"/>
                    </a:cubicBezTo>
                    <a:cubicBezTo>
                      <a:pt x="51805" y="47024"/>
                      <a:pt x="51880" y="48002"/>
                      <a:pt x="52381" y="48879"/>
                    </a:cubicBezTo>
                    <a:cubicBezTo>
                      <a:pt x="52687" y="49395"/>
                      <a:pt x="53102" y="49736"/>
                      <a:pt x="53709" y="49736"/>
                    </a:cubicBezTo>
                    <a:cubicBezTo>
                      <a:pt x="53750" y="49736"/>
                      <a:pt x="53792" y="49734"/>
                      <a:pt x="53835" y="49731"/>
                    </a:cubicBezTo>
                    <a:cubicBezTo>
                      <a:pt x="54537" y="49681"/>
                      <a:pt x="54888" y="49230"/>
                      <a:pt x="55063" y="48603"/>
                    </a:cubicBezTo>
                    <a:cubicBezTo>
                      <a:pt x="55289" y="47902"/>
                      <a:pt x="55364" y="47150"/>
                      <a:pt x="55464" y="46298"/>
                    </a:cubicBezTo>
                    <a:cubicBezTo>
                      <a:pt x="55915" y="46799"/>
                      <a:pt x="56241" y="47275"/>
                      <a:pt x="56893" y="47300"/>
                    </a:cubicBezTo>
                    <a:cubicBezTo>
                      <a:pt x="56905" y="47300"/>
                      <a:pt x="56917" y="47301"/>
                      <a:pt x="56929" y="47301"/>
                    </a:cubicBezTo>
                    <a:cubicBezTo>
                      <a:pt x="57621" y="47301"/>
                      <a:pt x="57676" y="46591"/>
                      <a:pt x="58046" y="46172"/>
                    </a:cubicBezTo>
                    <a:cubicBezTo>
                      <a:pt x="58436" y="46563"/>
                      <a:pt x="58849" y="46729"/>
                      <a:pt x="59287" y="46729"/>
                    </a:cubicBezTo>
                    <a:cubicBezTo>
                      <a:pt x="59664" y="46729"/>
                      <a:pt x="60060" y="46606"/>
                      <a:pt x="60477" y="46398"/>
                    </a:cubicBezTo>
                    <a:lnTo>
                      <a:pt x="60477" y="46398"/>
                    </a:lnTo>
                    <a:cubicBezTo>
                      <a:pt x="60201" y="48729"/>
                      <a:pt x="60301" y="50959"/>
                      <a:pt x="60076" y="53165"/>
                    </a:cubicBezTo>
                    <a:cubicBezTo>
                      <a:pt x="60076" y="53541"/>
                      <a:pt x="60051" y="53917"/>
                      <a:pt x="60076" y="54293"/>
                    </a:cubicBezTo>
                    <a:cubicBezTo>
                      <a:pt x="59499" y="54318"/>
                      <a:pt x="58923" y="54343"/>
                      <a:pt x="58346" y="54343"/>
                    </a:cubicBezTo>
                    <a:cubicBezTo>
                      <a:pt x="57579" y="54343"/>
                      <a:pt x="56813" y="54316"/>
                      <a:pt x="56051" y="54316"/>
                    </a:cubicBezTo>
                    <a:cubicBezTo>
                      <a:pt x="55543" y="54316"/>
                      <a:pt x="55038" y="54328"/>
                      <a:pt x="54537" y="54368"/>
                    </a:cubicBezTo>
                    <a:lnTo>
                      <a:pt x="51630" y="54343"/>
                    </a:lnTo>
                    <a:cubicBezTo>
                      <a:pt x="51630" y="54242"/>
                      <a:pt x="51630" y="54117"/>
                      <a:pt x="51630" y="54017"/>
                    </a:cubicBezTo>
                    <a:cubicBezTo>
                      <a:pt x="51630" y="52137"/>
                      <a:pt x="51579" y="50232"/>
                      <a:pt x="51630" y="48353"/>
                    </a:cubicBezTo>
                    <a:cubicBezTo>
                      <a:pt x="51655" y="47475"/>
                      <a:pt x="51630" y="46598"/>
                      <a:pt x="51630" y="45721"/>
                    </a:cubicBezTo>
                    <a:cubicBezTo>
                      <a:pt x="51630" y="45320"/>
                      <a:pt x="51554" y="44919"/>
                      <a:pt x="51529" y="44518"/>
                    </a:cubicBezTo>
                    <a:cubicBezTo>
                      <a:pt x="51554" y="44468"/>
                      <a:pt x="51554" y="44418"/>
                      <a:pt x="51554" y="44393"/>
                    </a:cubicBezTo>
                    <a:close/>
                    <a:moveTo>
                      <a:pt x="58747" y="54719"/>
                    </a:moveTo>
                    <a:cubicBezTo>
                      <a:pt x="59173" y="54744"/>
                      <a:pt x="59625" y="54744"/>
                      <a:pt x="60051" y="54769"/>
                    </a:cubicBezTo>
                    <a:cubicBezTo>
                      <a:pt x="60051" y="54794"/>
                      <a:pt x="60051" y="54819"/>
                      <a:pt x="60051" y="54819"/>
                    </a:cubicBezTo>
                    <a:cubicBezTo>
                      <a:pt x="59825" y="56147"/>
                      <a:pt x="59825" y="57450"/>
                      <a:pt x="59850" y="58779"/>
                    </a:cubicBezTo>
                    <a:cubicBezTo>
                      <a:pt x="59875" y="59054"/>
                      <a:pt x="59875" y="59330"/>
                      <a:pt x="59875" y="59631"/>
                    </a:cubicBezTo>
                    <a:cubicBezTo>
                      <a:pt x="59750" y="59907"/>
                      <a:pt x="59574" y="59932"/>
                      <a:pt x="59023" y="59932"/>
                    </a:cubicBezTo>
                    <a:cubicBezTo>
                      <a:pt x="57344" y="59932"/>
                      <a:pt x="55640" y="59932"/>
                      <a:pt x="53935" y="59957"/>
                    </a:cubicBezTo>
                    <a:cubicBezTo>
                      <a:pt x="53898" y="59944"/>
                      <a:pt x="53866" y="59938"/>
                      <a:pt x="53835" y="59938"/>
                    </a:cubicBezTo>
                    <a:cubicBezTo>
                      <a:pt x="53804" y="59938"/>
                      <a:pt x="53772" y="59944"/>
                      <a:pt x="53735" y="59957"/>
                    </a:cubicBezTo>
                    <a:cubicBezTo>
                      <a:pt x="53469" y="59946"/>
                      <a:pt x="53199" y="59936"/>
                      <a:pt x="52928" y="59936"/>
                    </a:cubicBezTo>
                    <a:cubicBezTo>
                      <a:pt x="52535" y="59936"/>
                      <a:pt x="52140" y="59958"/>
                      <a:pt x="51755" y="60032"/>
                    </a:cubicBezTo>
                    <a:cubicBezTo>
                      <a:pt x="51605" y="60057"/>
                      <a:pt x="51485" y="60076"/>
                      <a:pt x="51395" y="60076"/>
                    </a:cubicBezTo>
                    <a:cubicBezTo>
                      <a:pt x="51304" y="60076"/>
                      <a:pt x="51241" y="60057"/>
                      <a:pt x="51204" y="60007"/>
                    </a:cubicBezTo>
                    <a:cubicBezTo>
                      <a:pt x="51229" y="59155"/>
                      <a:pt x="51103" y="58278"/>
                      <a:pt x="51304" y="57400"/>
                    </a:cubicBezTo>
                    <a:cubicBezTo>
                      <a:pt x="51479" y="56623"/>
                      <a:pt x="51304" y="55821"/>
                      <a:pt x="51554" y="55069"/>
                    </a:cubicBezTo>
                    <a:cubicBezTo>
                      <a:pt x="51579" y="55019"/>
                      <a:pt x="51579" y="54969"/>
                      <a:pt x="51605" y="54919"/>
                    </a:cubicBezTo>
                    <a:lnTo>
                      <a:pt x="54412" y="54919"/>
                    </a:lnTo>
                    <a:cubicBezTo>
                      <a:pt x="54512" y="54919"/>
                      <a:pt x="54614" y="54924"/>
                      <a:pt x="54717" y="54924"/>
                    </a:cubicBezTo>
                    <a:cubicBezTo>
                      <a:pt x="54949" y="54924"/>
                      <a:pt x="55181" y="54900"/>
                      <a:pt x="55389" y="54744"/>
                    </a:cubicBezTo>
                    <a:cubicBezTo>
                      <a:pt x="55815" y="54794"/>
                      <a:pt x="56241" y="54825"/>
                      <a:pt x="56667" y="54825"/>
                    </a:cubicBezTo>
                    <a:cubicBezTo>
                      <a:pt x="57093" y="54825"/>
                      <a:pt x="57519" y="54794"/>
                      <a:pt x="57945" y="54719"/>
                    </a:cubicBezTo>
                    <a:cubicBezTo>
                      <a:pt x="58115" y="54749"/>
                      <a:pt x="58276" y="54809"/>
                      <a:pt x="58438" y="54809"/>
                    </a:cubicBezTo>
                    <a:cubicBezTo>
                      <a:pt x="58540" y="54809"/>
                      <a:pt x="58642" y="54786"/>
                      <a:pt x="58747" y="54719"/>
                    </a:cubicBezTo>
                    <a:close/>
                    <a:moveTo>
                      <a:pt x="33699" y="40777"/>
                    </a:moveTo>
                    <a:cubicBezTo>
                      <a:pt x="33921" y="40777"/>
                      <a:pt x="34129" y="40826"/>
                      <a:pt x="34336" y="40909"/>
                    </a:cubicBezTo>
                    <a:cubicBezTo>
                      <a:pt x="34512" y="41009"/>
                      <a:pt x="34637" y="41135"/>
                      <a:pt x="34762" y="41260"/>
                    </a:cubicBezTo>
                    <a:cubicBezTo>
                      <a:pt x="34812" y="41285"/>
                      <a:pt x="34863" y="41310"/>
                      <a:pt x="34913" y="41335"/>
                    </a:cubicBezTo>
                    <a:cubicBezTo>
                      <a:pt x="35239" y="42313"/>
                      <a:pt x="35665" y="43215"/>
                      <a:pt x="36717" y="43641"/>
                    </a:cubicBezTo>
                    <a:cubicBezTo>
                      <a:pt x="36767" y="43691"/>
                      <a:pt x="36817" y="43716"/>
                      <a:pt x="36893" y="43716"/>
                    </a:cubicBezTo>
                    <a:cubicBezTo>
                      <a:pt x="36993" y="43841"/>
                      <a:pt x="37143" y="43917"/>
                      <a:pt x="37294" y="43917"/>
                    </a:cubicBezTo>
                    <a:cubicBezTo>
                      <a:pt x="37394" y="44042"/>
                      <a:pt x="37544" y="44092"/>
                      <a:pt x="37695" y="44092"/>
                    </a:cubicBezTo>
                    <a:lnTo>
                      <a:pt x="37770" y="44117"/>
                    </a:lnTo>
                    <a:lnTo>
                      <a:pt x="37870" y="44117"/>
                    </a:lnTo>
                    <a:cubicBezTo>
                      <a:pt x="38106" y="44228"/>
                      <a:pt x="38342" y="44301"/>
                      <a:pt x="38583" y="44301"/>
                    </a:cubicBezTo>
                    <a:cubicBezTo>
                      <a:pt x="38776" y="44301"/>
                      <a:pt x="38972" y="44254"/>
                      <a:pt x="39173" y="44142"/>
                    </a:cubicBezTo>
                    <a:cubicBezTo>
                      <a:pt x="39349" y="44117"/>
                      <a:pt x="39524" y="44092"/>
                      <a:pt x="39725" y="44092"/>
                    </a:cubicBezTo>
                    <a:cubicBezTo>
                      <a:pt x="39800" y="44017"/>
                      <a:pt x="39850" y="43967"/>
                      <a:pt x="39950" y="43917"/>
                    </a:cubicBezTo>
                    <a:lnTo>
                      <a:pt x="39950" y="43917"/>
                    </a:lnTo>
                    <a:cubicBezTo>
                      <a:pt x="39875" y="43967"/>
                      <a:pt x="39800" y="44017"/>
                      <a:pt x="39725" y="44092"/>
                    </a:cubicBezTo>
                    <a:cubicBezTo>
                      <a:pt x="39825" y="44092"/>
                      <a:pt x="39900" y="44017"/>
                      <a:pt x="39950" y="43917"/>
                    </a:cubicBezTo>
                    <a:lnTo>
                      <a:pt x="39950" y="43917"/>
                    </a:lnTo>
                    <a:cubicBezTo>
                      <a:pt x="39950" y="43917"/>
                      <a:pt x="39950" y="43917"/>
                      <a:pt x="39950" y="43917"/>
                    </a:cubicBezTo>
                    <a:cubicBezTo>
                      <a:pt x="40301" y="43691"/>
                      <a:pt x="40677" y="43465"/>
                      <a:pt x="41028" y="43215"/>
                    </a:cubicBezTo>
                    <a:cubicBezTo>
                      <a:pt x="41680" y="42714"/>
                      <a:pt x="42432" y="42463"/>
                      <a:pt x="43234" y="42338"/>
                    </a:cubicBezTo>
                    <a:cubicBezTo>
                      <a:pt x="43305" y="42328"/>
                      <a:pt x="43373" y="42323"/>
                      <a:pt x="43439" y="42323"/>
                    </a:cubicBezTo>
                    <a:cubicBezTo>
                      <a:pt x="43723" y="42323"/>
                      <a:pt x="43967" y="42415"/>
                      <a:pt x="44211" y="42638"/>
                    </a:cubicBezTo>
                    <a:cubicBezTo>
                      <a:pt x="45038" y="43440"/>
                      <a:pt x="45715" y="44292"/>
                      <a:pt x="45965" y="45470"/>
                    </a:cubicBezTo>
                    <a:cubicBezTo>
                      <a:pt x="46262" y="46841"/>
                      <a:pt x="46934" y="47546"/>
                      <a:pt x="47981" y="47546"/>
                    </a:cubicBezTo>
                    <a:cubicBezTo>
                      <a:pt x="48082" y="47546"/>
                      <a:pt x="48188" y="47539"/>
                      <a:pt x="48296" y="47526"/>
                    </a:cubicBezTo>
                    <a:cubicBezTo>
                      <a:pt x="48772" y="48152"/>
                      <a:pt x="48998" y="48829"/>
                      <a:pt x="49073" y="49556"/>
                    </a:cubicBezTo>
                    <a:cubicBezTo>
                      <a:pt x="49073" y="49556"/>
                      <a:pt x="49073" y="49581"/>
                      <a:pt x="49073" y="49581"/>
                    </a:cubicBezTo>
                    <a:cubicBezTo>
                      <a:pt x="49023" y="50007"/>
                      <a:pt x="49098" y="50433"/>
                      <a:pt x="48948" y="50859"/>
                    </a:cubicBezTo>
                    <a:cubicBezTo>
                      <a:pt x="48848" y="51160"/>
                      <a:pt x="48747" y="51486"/>
                      <a:pt x="48697" y="51811"/>
                    </a:cubicBezTo>
                    <a:cubicBezTo>
                      <a:pt x="48672" y="52638"/>
                      <a:pt x="48497" y="53440"/>
                      <a:pt x="48447" y="54242"/>
                    </a:cubicBezTo>
                    <a:cubicBezTo>
                      <a:pt x="48221" y="56147"/>
                      <a:pt x="47845" y="58052"/>
                      <a:pt x="47845" y="59982"/>
                    </a:cubicBezTo>
                    <a:cubicBezTo>
                      <a:pt x="47845" y="60007"/>
                      <a:pt x="47845" y="60032"/>
                      <a:pt x="47845" y="60082"/>
                    </a:cubicBezTo>
                    <a:cubicBezTo>
                      <a:pt x="47620" y="60157"/>
                      <a:pt x="47344" y="60157"/>
                      <a:pt x="47093" y="60157"/>
                    </a:cubicBezTo>
                    <a:cubicBezTo>
                      <a:pt x="46567" y="60132"/>
                      <a:pt x="46041" y="60132"/>
                      <a:pt x="45514" y="60132"/>
                    </a:cubicBezTo>
                    <a:cubicBezTo>
                      <a:pt x="45188" y="60157"/>
                      <a:pt x="44863" y="60157"/>
                      <a:pt x="44512" y="60157"/>
                    </a:cubicBezTo>
                    <a:lnTo>
                      <a:pt x="37294" y="60157"/>
                    </a:lnTo>
                    <a:cubicBezTo>
                      <a:pt x="36993" y="60157"/>
                      <a:pt x="36667" y="60132"/>
                      <a:pt x="36341" y="60107"/>
                    </a:cubicBezTo>
                    <a:cubicBezTo>
                      <a:pt x="36266" y="60057"/>
                      <a:pt x="36166" y="59982"/>
                      <a:pt x="36091" y="59982"/>
                    </a:cubicBezTo>
                    <a:cubicBezTo>
                      <a:pt x="35974" y="59984"/>
                      <a:pt x="35858" y="59985"/>
                      <a:pt x="35742" y="59985"/>
                    </a:cubicBezTo>
                    <a:cubicBezTo>
                      <a:pt x="34580" y="59985"/>
                      <a:pt x="33418" y="59882"/>
                      <a:pt x="32256" y="59882"/>
                    </a:cubicBezTo>
                    <a:cubicBezTo>
                      <a:pt x="32170" y="59883"/>
                      <a:pt x="32083" y="59883"/>
                      <a:pt x="31997" y="59883"/>
                    </a:cubicBezTo>
                    <a:cubicBezTo>
                      <a:pt x="30616" y="59883"/>
                      <a:pt x="29218" y="59724"/>
                      <a:pt x="27818" y="59724"/>
                    </a:cubicBezTo>
                    <a:cubicBezTo>
                      <a:pt x="27651" y="59724"/>
                      <a:pt x="27485" y="59726"/>
                      <a:pt x="27319" y="59731"/>
                    </a:cubicBezTo>
                    <a:cubicBezTo>
                      <a:pt x="27139" y="59603"/>
                      <a:pt x="26959" y="59534"/>
                      <a:pt x="26783" y="59534"/>
                    </a:cubicBezTo>
                    <a:cubicBezTo>
                      <a:pt x="26615" y="59534"/>
                      <a:pt x="26450" y="59597"/>
                      <a:pt x="26291" y="59731"/>
                    </a:cubicBezTo>
                    <a:lnTo>
                      <a:pt x="24888" y="59731"/>
                    </a:lnTo>
                    <a:cubicBezTo>
                      <a:pt x="24838" y="59736"/>
                      <a:pt x="24787" y="59738"/>
                      <a:pt x="24737" y="59738"/>
                    </a:cubicBezTo>
                    <a:cubicBezTo>
                      <a:pt x="24427" y="59738"/>
                      <a:pt x="24110" y="59661"/>
                      <a:pt x="23796" y="59661"/>
                    </a:cubicBezTo>
                    <a:cubicBezTo>
                      <a:pt x="23624" y="59661"/>
                      <a:pt x="23452" y="59684"/>
                      <a:pt x="23284" y="59756"/>
                    </a:cubicBezTo>
                    <a:lnTo>
                      <a:pt x="21955" y="59731"/>
                    </a:lnTo>
                    <a:cubicBezTo>
                      <a:pt x="21955" y="59706"/>
                      <a:pt x="21980" y="59681"/>
                      <a:pt x="21955" y="59681"/>
                    </a:cubicBezTo>
                    <a:cubicBezTo>
                      <a:pt x="21855" y="57851"/>
                      <a:pt x="21755" y="56047"/>
                      <a:pt x="21730" y="54217"/>
                    </a:cubicBezTo>
                    <a:cubicBezTo>
                      <a:pt x="21730" y="54192"/>
                      <a:pt x="21705" y="54167"/>
                      <a:pt x="21705" y="54142"/>
                    </a:cubicBezTo>
                    <a:lnTo>
                      <a:pt x="22607" y="54142"/>
                    </a:lnTo>
                    <a:cubicBezTo>
                      <a:pt x="24988" y="54318"/>
                      <a:pt x="27344" y="54493"/>
                      <a:pt x="29725" y="54518"/>
                    </a:cubicBezTo>
                    <a:cubicBezTo>
                      <a:pt x="29967" y="54526"/>
                      <a:pt x="30209" y="54529"/>
                      <a:pt x="30452" y="54529"/>
                    </a:cubicBezTo>
                    <a:cubicBezTo>
                      <a:pt x="30936" y="54529"/>
                      <a:pt x="31421" y="54518"/>
                      <a:pt x="31905" y="54518"/>
                    </a:cubicBezTo>
                    <a:cubicBezTo>
                      <a:pt x="31955" y="54518"/>
                      <a:pt x="32030" y="54543"/>
                      <a:pt x="32081" y="54543"/>
                    </a:cubicBezTo>
                    <a:cubicBezTo>
                      <a:pt x="32260" y="54722"/>
                      <a:pt x="32464" y="54748"/>
                      <a:pt x="32676" y="54748"/>
                    </a:cubicBezTo>
                    <a:cubicBezTo>
                      <a:pt x="32761" y="54748"/>
                      <a:pt x="32847" y="54744"/>
                      <a:pt x="32933" y="54744"/>
                    </a:cubicBezTo>
                    <a:cubicBezTo>
                      <a:pt x="34462" y="54719"/>
                      <a:pt x="35990" y="54719"/>
                      <a:pt x="37519" y="54719"/>
                    </a:cubicBezTo>
                    <a:lnTo>
                      <a:pt x="37695" y="54719"/>
                    </a:lnTo>
                    <a:cubicBezTo>
                      <a:pt x="39324" y="54719"/>
                      <a:pt x="40928" y="54694"/>
                      <a:pt x="42532" y="54694"/>
                    </a:cubicBezTo>
                    <a:cubicBezTo>
                      <a:pt x="42807" y="54694"/>
                      <a:pt x="43058" y="54694"/>
                      <a:pt x="43309" y="54719"/>
                    </a:cubicBezTo>
                    <a:cubicBezTo>
                      <a:pt x="43784" y="54719"/>
                      <a:pt x="44263" y="54736"/>
                      <a:pt x="44743" y="54736"/>
                    </a:cubicBezTo>
                    <a:cubicBezTo>
                      <a:pt x="45403" y="54736"/>
                      <a:pt x="46064" y="54703"/>
                      <a:pt x="46717" y="54543"/>
                    </a:cubicBezTo>
                    <a:cubicBezTo>
                      <a:pt x="47037" y="54558"/>
                      <a:pt x="47374" y="54724"/>
                      <a:pt x="47694" y="54724"/>
                    </a:cubicBezTo>
                    <a:cubicBezTo>
                      <a:pt x="47925" y="54724"/>
                      <a:pt x="48147" y="54637"/>
                      <a:pt x="48346" y="54343"/>
                    </a:cubicBezTo>
                    <a:cubicBezTo>
                      <a:pt x="48000" y="54295"/>
                      <a:pt x="47664" y="54229"/>
                      <a:pt x="47326" y="54229"/>
                    </a:cubicBezTo>
                    <a:cubicBezTo>
                      <a:pt x="47125" y="54229"/>
                      <a:pt x="46923" y="54252"/>
                      <a:pt x="46717" y="54318"/>
                    </a:cubicBezTo>
                    <a:cubicBezTo>
                      <a:pt x="46327" y="54240"/>
                      <a:pt x="45937" y="54211"/>
                      <a:pt x="45546" y="54211"/>
                    </a:cubicBezTo>
                    <a:cubicBezTo>
                      <a:pt x="44934" y="54211"/>
                      <a:pt x="44322" y="54281"/>
                      <a:pt x="43710" y="54343"/>
                    </a:cubicBezTo>
                    <a:cubicBezTo>
                      <a:pt x="43672" y="54330"/>
                      <a:pt x="43641" y="54324"/>
                      <a:pt x="43609" y="54324"/>
                    </a:cubicBezTo>
                    <a:cubicBezTo>
                      <a:pt x="43578" y="54324"/>
                      <a:pt x="43547" y="54330"/>
                      <a:pt x="43509" y="54343"/>
                    </a:cubicBezTo>
                    <a:cubicBezTo>
                      <a:pt x="43509" y="54343"/>
                      <a:pt x="43534" y="54318"/>
                      <a:pt x="43534" y="54318"/>
                    </a:cubicBezTo>
                    <a:cubicBezTo>
                      <a:pt x="43359" y="54117"/>
                      <a:pt x="43108" y="54117"/>
                      <a:pt x="42883" y="54117"/>
                    </a:cubicBezTo>
                    <a:cubicBezTo>
                      <a:pt x="41103" y="54142"/>
                      <a:pt x="39299" y="54142"/>
                      <a:pt x="37519" y="54142"/>
                    </a:cubicBezTo>
                    <a:lnTo>
                      <a:pt x="36492" y="54142"/>
                    </a:lnTo>
                    <a:cubicBezTo>
                      <a:pt x="35364" y="54142"/>
                      <a:pt x="34236" y="54117"/>
                      <a:pt x="33108" y="54117"/>
                    </a:cubicBezTo>
                    <a:cubicBezTo>
                      <a:pt x="33058" y="54117"/>
                      <a:pt x="32983" y="54092"/>
                      <a:pt x="32933" y="54092"/>
                    </a:cubicBezTo>
                    <a:cubicBezTo>
                      <a:pt x="32544" y="53955"/>
                      <a:pt x="32145" y="53922"/>
                      <a:pt x="31743" y="53922"/>
                    </a:cubicBezTo>
                    <a:cubicBezTo>
                      <a:pt x="31371" y="53922"/>
                      <a:pt x="30997" y="53950"/>
                      <a:pt x="30625" y="53950"/>
                    </a:cubicBezTo>
                    <a:cubicBezTo>
                      <a:pt x="30516" y="53950"/>
                      <a:pt x="30409" y="53948"/>
                      <a:pt x="30301" y="53942"/>
                    </a:cubicBezTo>
                    <a:lnTo>
                      <a:pt x="30101" y="53942"/>
                    </a:lnTo>
                    <a:cubicBezTo>
                      <a:pt x="29894" y="53948"/>
                      <a:pt x="29687" y="53950"/>
                      <a:pt x="29480" y="53950"/>
                    </a:cubicBezTo>
                    <a:cubicBezTo>
                      <a:pt x="27417" y="53950"/>
                      <a:pt x="25367" y="53685"/>
                      <a:pt x="23307" y="53685"/>
                    </a:cubicBezTo>
                    <a:cubicBezTo>
                      <a:pt x="22924" y="53685"/>
                      <a:pt x="22540" y="53694"/>
                      <a:pt x="22156" y="53716"/>
                    </a:cubicBezTo>
                    <a:cubicBezTo>
                      <a:pt x="22119" y="53719"/>
                      <a:pt x="22085" y="53721"/>
                      <a:pt x="22052" y="53721"/>
                    </a:cubicBezTo>
                    <a:cubicBezTo>
                      <a:pt x="21835" y="53721"/>
                      <a:pt x="21691" y="53653"/>
                      <a:pt x="21604" y="53566"/>
                    </a:cubicBezTo>
                    <a:cubicBezTo>
                      <a:pt x="21554" y="53390"/>
                      <a:pt x="21554" y="53190"/>
                      <a:pt x="21579" y="52989"/>
                    </a:cubicBezTo>
                    <a:cubicBezTo>
                      <a:pt x="21705" y="51160"/>
                      <a:pt x="21379" y="49330"/>
                      <a:pt x="21354" y="47475"/>
                    </a:cubicBezTo>
                    <a:cubicBezTo>
                      <a:pt x="21228" y="45696"/>
                      <a:pt x="21103" y="43891"/>
                      <a:pt x="21128" y="42087"/>
                    </a:cubicBezTo>
                    <a:cubicBezTo>
                      <a:pt x="21153" y="41310"/>
                      <a:pt x="21354" y="40984"/>
                      <a:pt x="22206" y="40934"/>
                    </a:cubicBezTo>
                    <a:cubicBezTo>
                      <a:pt x="23180" y="40889"/>
                      <a:pt x="24155" y="40875"/>
                      <a:pt x="25129" y="40875"/>
                    </a:cubicBezTo>
                    <a:cubicBezTo>
                      <a:pt x="26604" y="40875"/>
                      <a:pt x="28079" y="40906"/>
                      <a:pt x="29555" y="40906"/>
                    </a:cubicBezTo>
                    <a:cubicBezTo>
                      <a:pt x="30890" y="40906"/>
                      <a:pt x="32224" y="40881"/>
                      <a:pt x="33559" y="40784"/>
                    </a:cubicBezTo>
                    <a:cubicBezTo>
                      <a:pt x="33607" y="40779"/>
                      <a:pt x="33653" y="40777"/>
                      <a:pt x="33699" y="40777"/>
                    </a:cubicBezTo>
                    <a:close/>
                    <a:moveTo>
                      <a:pt x="58768" y="40555"/>
                    </a:moveTo>
                    <a:cubicBezTo>
                      <a:pt x="60649" y="40555"/>
                      <a:pt x="60840" y="41048"/>
                      <a:pt x="60427" y="43791"/>
                    </a:cubicBezTo>
                    <a:cubicBezTo>
                      <a:pt x="60402" y="43891"/>
                      <a:pt x="60376" y="43992"/>
                      <a:pt x="60351" y="44092"/>
                    </a:cubicBezTo>
                    <a:cubicBezTo>
                      <a:pt x="60107" y="44811"/>
                      <a:pt x="59838" y="45159"/>
                      <a:pt x="59473" y="45159"/>
                    </a:cubicBezTo>
                    <a:cubicBezTo>
                      <a:pt x="59202" y="45159"/>
                      <a:pt x="58878" y="44967"/>
                      <a:pt x="58472" y="44593"/>
                    </a:cubicBezTo>
                    <a:cubicBezTo>
                      <a:pt x="58158" y="44302"/>
                      <a:pt x="57870" y="44152"/>
                      <a:pt x="57615" y="44152"/>
                    </a:cubicBezTo>
                    <a:cubicBezTo>
                      <a:pt x="57321" y="44152"/>
                      <a:pt x="57069" y="44352"/>
                      <a:pt x="56868" y="44769"/>
                    </a:cubicBezTo>
                    <a:cubicBezTo>
                      <a:pt x="56713" y="45120"/>
                      <a:pt x="56582" y="45282"/>
                      <a:pt x="56414" y="45282"/>
                    </a:cubicBezTo>
                    <a:cubicBezTo>
                      <a:pt x="56281" y="45282"/>
                      <a:pt x="56125" y="45182"/>
                      <a:pt x="55915" y="44994"/>
                    </a:cubicBezTo>
                    <a:cubicBezTo>
                      <a:pt x="55670" y="44766"/>
                      <a:pt x="55388" y="44575"/>
                      <a:pt x="55069" y="44575"/>
                    </a:cubicBezTo>
                    <a:cubicBezTo>
                      <a:pt x="54932" y="44575"/>
                      <a:pt x="54788" y="44611"/>
                      <a:pt x="54637" y="44693"/>
                    </a:cubicBezTo>
                    <a:cubicBezTo>
                      <a:pt x="54186" y="44944"/>
                      <a:pt x="54036" y="45395"/>
                      <a:pt x="54011" y="45896"/>
                    </a:cubicBezTo>
                    <a:cubicBezTo>
                      <a:pt x="54011" y="46172"/>
                      <a:pt x="54061" y="46498"/>
                      <a:pt x="54011" y="46774"/>
                    </a:cubicBezTo>
                    <a:cubicBezTo>
                      <a:pt x="53935" y="47250"/>
                      <a:pt x="53985" y="47751"/>
                      <a:pt x="53610" y="48227"/>
                    </a:cubicBezTo>
                    <a:cubicBezTo>
                      <a:pt x="53133" y="47275"/>
                      <a:pt x="53058" y="46348"/>
                      <a:pt x="53033" y="45420"/>
                    </a:cubicBezTo>
                    <a:cubicBezTo>
                      <a:pt x="52983" y="44693"/>
                      <a:pt x="52908" y="44017"/>
                      <a:pt x="52632" y="43365"/>
                    </a:cubicBezTo>
                    <a:cubicBezTo>
                      <a:pt x="52457" y="42914"/>
                      <a:pt x="52206" y="42513"/>
                      <a:pt x="51630" y="42513"/>
                    </a:cubicBezTo>
                    <a:cubicBezTo>
                      <a:pt x="51611" y="42512"/>
                      <a:pt x="51593" y="42512"/>
                      <a:pt x="51576" y="42512"/>
                    </a:cubicBezTo>
                    <a:cubicBezTo>
                      <a:pt x="51033" y="42512"/>
                      <a:pt x="50722" y="42880"/>
                      <a:pt x="50552" y="43365"/>
                    </a:cubicBezTo>
                    <a:cubicBezTo>
                      <a:pt x="50301" y="44017"/>
                      <a:pt x="50251" y="44668"/>
                      <a:pt x="50251" y="45345"/>
                    </a:cubicBezTo>
                    <a:cubicBezTo>
                      <a:pt x="50201" y="47225"/>
                      <a:pt x="50452" y="49079"/>
                      <a:pt x="50376" y="50934"/>
                    </a:cubicBezTo>
                    <a:cubicBezTo>
                      <a:pt x="50251" y="54017"/>
                      <a:pt x="50151" y="57075"/>
                      <a:pt x="49825" y="60132"/>
                    </a:cubicBezTo>
                    <a:cubicBezTo>
                      <a:pt x="49650" y="61912"/>
                      <a:pt x="49650" y="63741"/>
                      <a:pt x="49173" y="65646"/>
                    </a:cubicBezTo>
                    <a:cubicBezTo>
                      <a:pt x="48948" y="63892"/>
                      <a:pt x="48973" y="62288"/>
                      <a:pt x="49123" y="60684"/>
                    </a:cubicBezTo>
                    <a:cubicBezTo>
                      <a:pt x="49274" y="58854"/>
                      <a:pt x="49524" y="57049"/>
                      <a:pt x="49599" y="55220"/>
                    </a:cubicBezTo>
                    <a:cubicBezTo>
                      <a:pt x="49599" y="54643"/>
                      <a:pt x="49524" y="54067"/>
                      <a:pt x="49675" y="53491"/>
                    </a:cubicBezTo>
                    <a:cubicBezTo>
                      <a:pt x="49700" y="53390"/>
                      <a:pt x="49725" y="53290"/>
                      <a:pt x="49725" y="53190"/>
                    </a:cubicBezTo>
                    <a:cubicBezTo>
                      <a:pt x="49825" y="52638"/>
                      <a:pt x="49725" y="52037"/>
                      <a:pt x="49825" y="51460"/>
                    </a:cubicBezTo>
                    <a:cubicBezTo>
                      <a:pt x="49850" y="51385"/>
                      <a:pt x="49850" y="51285"/>
                      <a:pt x="49850" y="51185"/>
                    </a:cubicBezTo>
                    <a:cubicBezTo>
                      <a:pt x="49800" y="50909"/>
                      <a:pt x="49825" y="50633"/>
                      <a:pt x="49875" y="50358"/>
                    </a:cubicBezTo>
                    <a:cubicBezTo>
                      <a:pt x="49900" y="50232"/>
                      <a:pt x="49900" y="50082"/>
                      <a:pt x="49850" y="49932"/>
                    </a:cubicBezTo>
                    <a:cubicBezTo>
                      <a:pt x="49825" y="49806"/>
                      <a:pt x="49825" y="49656"/>
                      <a:pt x="49775" y="49531"/>
                    </a:cubicBezTo>
                    <a:cubicBezTo>
                      <a:pt x="49750" y="49430"/>
                      <a:pt x="49750" y="49305"/>
                      <a:pt x="49700" y="49180"/>
                    </a:cubicBezTo>
                    <a:cubicBezTo>
                      <a:pt x="49650" y="48754"/>
                      <a:pt x="49549" y="48328"/>
                      <a:pt x="49449" y="47876"/>
                    </a:cubicBezTo>
                    <a:cubicBezTo>
                      <a:pt x="49374" y="47475"/>
                      <a:pt x="49198" y="47074"/>
                      <a:pt x="48722" y="46924"/>
                    </a:cubicBezTo>
                    <a:cubicBezTo>
                      <a:pt x="48615" y="46763"/>
                      <a:pt x="48468" y="46691"/>
                      <a:pt x="48302" y="46691"/>
                    </a:cubicBezTo>
                    <a:cubicBezTo>
                      <a:pt x="48236" y="46691"/>
                      <a:pt x="48167" y="46702"/>
                      <a:pt x="48096" y="46724"/>
                    </a:cubicBezTo>
                    <a:cubicBezTo>
                      <a:pt x="48001" y="46752"/>
                      <a:pt x="47914" y="46765"/>
                      <a:pt x="47834" y="46765"/>
                    </a:cubicBezTo>
                    <a:cubicBezTo>
                      <a:pt x="47491" y="46765"/>
                      <a:pt x="47271" y="46522"/>
                      <a:pt x="47068" y="46197"/>
                    </a:cubicBezTo>
                    <a:cubicBezTo>
                      <a:pt x="46792" y="45721"/>
                      <a:pt x="46717" y="45195"/>
                      <a:pt x="46542" y="44693"/>
                    </a:cubicBezTo>
                    <a:cubicBezTo>
                      <a:pt x="45830" y="42876"/>
                      <a:pt x="44732" y="41684"/>
                      <a:pt x="42826" y="41684"/>
                    </a:cubicBezTo>
                    <a:cubicBezTo>
                      <a:pt x="42786" y="41684"/>
                      <a:pt x="42747" y="41685"/>
                      <a:pt x="42707" y="41686"/>
                    </a:cubicBezTo>
                    <a:cubicBezTo>
                      <a:pt x="41730" y="41912"/>
                      <a:pt x="40903" y="42438"/>
                      <a:pt x="40101" y="43039"/>
                    </a:cubicBezTo>
                    <a:cubicBezTo>
                      <a:pt x="39725" y="43315"/>
                      <a:pt x="39374" y="43616"/>
                      <a:pt x="38898" y="43716"/>
                    </a:cubicBezTo>
                    <a:lnTo>
                      <a:pt x="38096" y="43716"/>
                    </a:lnTo>
                    <a:cubicBezTo>
                      <a:pt x="38046" y="43716"/>
                      <a:pt x="37970" y="43716"/>
                      <a:pt x="37920" y="43691"/>
                    </a:cubicBezTo>
                    <a:cubicBezTo>
                      <a:pt x="37795" y="43566"/>
                      <a:pt x="37670" y="43516"/>
                      <a:pt x="37519" y="43516"/>
                    </a:cubicBezTo>
                    <a:cubicBezTo>
                      <a:pt x="37490" y="43486"/>
                      <a:pt x="37460" y="43474"/>
                      <a:pt x="37431" y="43474"/>
                    </a:cubicBezTo>
                    <a:cubicBezTo>
                      <a:pt x="37410" y="43474"/>
                      <a:pt x="37390" y="43480"/>
                      <a:pt x="37369" y="43490"/>
                    </a:cubicBezTo>
                    <a:cubicBezTo>
                      <a:pt x="37269" y="43440"/>
                      <a:pt x="37193" y="43390"/>
                      <a:pt x="37118" y="43365"/>
                    </a:cubicBezTo>
                    <a:cubicBezTo>
                      <a:pt x="37093" y="43290"/>
                      <a:pt x="37043" y="43265"/>
                      <a:pt x="36968" y="43265"/>
                    </a:cubicBezTo>
                    <a:cubicBezTo>
                      <a:pt x="36316" y="42588"/>
                      <a:pt x="35614" y="41987"/>
                      <a:pt x="35213" y="41110"/>
                    </a:cubicBezTo>
                    <a:cubicBezTo>
                      <a:pt x="35239" y="41059"/>
                      <a:pt x="35264" y="41009"/>
                      <a:pt x="35264" y="40959"/>
                    </a:cubicBezTo>
                    <a:cubicBezTo>
                      <a:pt x="35264" y="40859"/>
                      <a:pt x="35239" y="40784"/>
                      <a:pt x="35188" y="40709"/>
                    </a:cubicBezTo>
                    <a:cubicBezTo>
                      <a:pt x="35163" y="40683"/>
                      <a:pt x="35138" y="40633"/>
                      <a:pt x="35138" y="40583"/>
                    </a:cubicBezTo>
                    <a:cubicBezTo>
                      <a:pt x="35138" y="40583"/>
                      <a:pt x="35138" y="40558"/>
                      <a:pt x="35138" y="40558"/>
                    </a:cubicBezTo>
                    <a:cubicBezTo>
                      <a:pt x="35213" y="40583"/>
                      <a:pt x="35239" y="40658"/>
                      <a:pt x="35289" y="40683"/>
                    </a:cubicBezTo>
                    <a:cubicBezTo>
                      <a:pt x="35432" y="40779"/>
                      <a:pt x="35575" y="40814"/>
                      <a:pt x="35724" y="40814"/>
                    </a:cubicBezTo>
                    <a:cubicBezTo>
                      <a:pt x="35810" y="40814"/>
                      <a:pt x="35899" y="40802"/>
                      <a:pt x="35990" y="40784"/>
                    </a:cubicBezTo>
                    <a:cubicBezTo>
                      <a:pt x="37593" y="40767"/>
                      <a:pt x="39196" y="40763"/>
                      <a:pt x="40798" y="40763"/>
                    </a:cubicBezTo>
                    <a:cubicBezTo>
                      <a:pt x="42606" y="40763"/>
                      <a:pt x="44413" y="40768"/>
                      <a:pt x="46220" y="40768"/>
                    </a:cubicBezTo>
                    <a:cubicBezTo>
                      <a:pt x="50078" y="40768"/>
                      <a:pt x="53937" y="40743"/>
                      <a:pt x="57795" y="40583"/>
                    </a:cubicBezTo>
                    <a:cubicBezTo>
                      <a:pt x="58161" y="40567"/>
                      <a:pt x="58484" y="40555"/>
                      <a:pt x="58768" y="40555"/>
                    </a:cubicBezTo>
                    <a:close/>
                    <a:moveTo>
                      <a:pt x="36078" y="100414"/>
                    </a:moveTo>
                    <a:cubicBezTo>
                      <a:pt x="36084" y="100414"/>
                      <a:pt x="36091" y="100421"/>
                      <a:pt x="36091" y="100433"/>
                    </a:cubicBezTo>
                    <a:lnTo>
                      <a:pt x="36066" y="100433"/>
                    </a:lnTo>
                    <a:cubicBezTo>
                      <a:pt x="36066" y="100421"/>
                      <a:pt x="36072" y="100414"/>
                      <a:pt x="36078" y="100414"/>
                    </a:cubicBezTo>
                    <a:close/>
                    <a:moveTo>
                      <a:pt x="26492" y="60132"/>
                    </a:moveTo>
                    <a:cubicBezTo>
                      <a:pt x="26617" y="60157"/>
                      <a:pt x="26717" y="60157"/>
                      <a:pt x="26842" y="60157"/>
                    </a:cubicBezTo>
                    <a:cubicBezTo>
                      <a:pt x="27094" y="60301"/>
                      <a:pt x="27352" y="60336"/>
                      <a:pt x="27612" y="60336"/>
                    </a:cubicBezTo>
                    <a:cubicBezTo>
                      <a:pt x="27858" y="60336"/>
                      <a:pt x="28106" y="60305"/>
                      <a:pt x="28354" y="60305"/>
                    </a:cubicBezTo>
                    <a:cubicBezTo>
                      <a:pt x="28393" y="60305"/>
                      <a:pt x="28432" y="60306"/>
                      <a:pt x="28472" y="60308"/>
                    </a:cubicBezTo>
                    <a:cubicBezTo>
                      <a:pt x="31028" y="60433"/>
                      <a:pt x="33559" y="60533"/>
                      <a:pt x="36116" y="60533"/>
                    </a:cubicBezTo>
                    <a:cubicBezTo>
                      <a:pt x="36388" y="60550"/>
                      <a:pt x="36661" y="60602"/>
                      <a:pt x="36933" y="60602"/>
                    </a:cubicBezTo>
                    <a:cubicBezTo>
                      <a:pt x="37062" y="60602"/>
                      <a:pt x="37190" y="60590"/>
                      <a:pt x="37319" y="60558"/>
                    </a:cubicBezTo>
                    <a:cubicBezTo>
                      <a:pt x="37753" y="60692"/>
                      <a:pt x="38188" y="60736"/>
                      <a:pt x="38629" y="60736"/>
                    </a:cubicBezTo>
                    <a:cubicBezTo>
                      <a:pt x="38850" y="60736"/>
                      <a:pt x="39073" y="60725"/>
                      <a:pt x="39299" y="60709"/>
                    </a:cubicBezTo>
                    <a:cubicBezTo>
                      <a:pt x="39343" y="60721"/>
                      <a:pt x="39385" y="60727"/>
                      <a:pt x="39425" y="60727"/>
                    </a:cubicBezTo>
                    <a:cubicBezTo>
                      <a:pt x="39546" y="60727"/>
                      <a:pt x="39650" y="60671"/>
                      <a:pt x="39725" y="60558"/>
                    </a:cubicBezTo>
                    <a:lnTo>
                      <a:pt x="39900" y="60558"/>
                    </a:lnTo>
                    <a:cubicBezTo>
                      <a:pt x="39954" y="60621"/>
                      <a:pt x="40005" y="60642"/>
                      <a:pt x="40054" y="60642"/>
                    </a:cubicBezTo>
                    <a:cubicBezTo>
                      <a:pt x="40143" y="60642"/>
                      <a:pt x="40230" y="60574"/>
                      <a:pt x="40326" y="60558"/>
                    </a:cubicBezTo>
                    <a:lnTo>
                      <a:pt x="40401" y="60583"/>
                    </a:lnTo>
                    <a:lnTo>
                      <a:pt x="40477" y="60558"/>
                    </a:lnTo>
                    <a:cubicBezTo>
                      <a:pt x="40577" y="60608"/>
                      <a:pt x="40652" y="60709"/>
                      <a:pt x="40727" y="60709"/>
                    </a:cubicBezTo>
                    <a:cubicBezTo>
                      <a:pt x="40988" y="60698"/>
                      <a:pt x="41248" y="60695"/>
                      <a:pt x="41509" y="60695"/>
                    </a:cubicBezTo>
                    <a:cubicBezTo>
                      <a:pt x="41753" y="60695"/>
                      <a:pt x="41997" y="60697"/>
                      <a:pt x="42241" y="60697"/>
                    </a:cubicBezTo>
                    <a:cubicBezTo>
                      <a:pt x="42936" y="60697"/>
                      <a:pt x="43628" y="60679"/>
                      <a:pt x="44311" y="60533"/>
                    </a:cubicBezTo>
                    <a:lnTo>
                      <a:pt x="44913" y="60533"/>
                    </a:lnTo>
                    <a:cubicBezTo>
                      <a:pt x="45589" y="60533"/>
                      <a:pt x="46241" y="60508"/>
                      <a:pt x="46918" y="60508"/>
                    </a:cubicBezTo>
                    <a:lnTo>
                      <a:pt x="47319" y="60508"/>
                    </a:lnTo>
                    <a:cubicBezTo>
                      <a:pt x="47369" y="60533"/>
                      <a:pt x="47444" y="60533"/>
                      <a:pt x="47519" y="60533"/>
                    </a:cubicBezTo>
                    <a:cubicBezTo>
                      <a:pt x="47670" y="60533"/>
                      <a:pt x="47770" y="60583"/>
                      <a:pt x="47820" y="60684"/>
                    </a:cubicBezTo>
                    <a:cubicBezTo>
                      <a:pt x="47795" y="60884"/>
                      <a:pt x="47770" y="61085"/>
                      <a:pt x="47695" y="61285"/>
                    </a:cubicBezTo>
                    <a:cubicBezTo>
                      <a:pt x="47594" y="62889"/>
                      <a:pt x="47494" y="64468"/>
                      <a:pt x="47820" y="66072"/>
                    </a:cubicBezTo>
                    <a:cubicBezTo>
                      <a:pt x="47970" y="66799"/>
                      <a:pt x="48196" y="67526"/>
                      <a:pt x="49123" y="67576"/>
                    </a:cubicBezTo>
                    <a:cubicBezTo>
                      <a:pt x="49139" y="67576"/>
                      <a:pt x="49154" y="67576"/>
                      <a:pt x="49169" y="67576"/>
                    </a:cubicBezTo>
                    <a:cubicBezTo>
                      <a:pt x="50057" y="67576"/>
                      <a:pt x="50229" y="66863"/>
                      <a:pt x="50427" y="66197"/>
                    </a:cubicBezTo>
                    <a:cubicBezTo>
                      <a:pt x="50577" y="65646"/>
                      <a:pt x="50677" y="65095"/>
                      <a:pt x="50803" y="64543"/>
                    </a:cubicBezTo>
                    <a:cubicBezTo>
                      <a:pt x="51078" y="63165"/>
                      <a:pt x="50953" y="61736"/>
                      <a:pt x="51178" y="60383"/>
                    </a:cubicBezTo>
                    <a:cubicBezTo>
                      <a:pt x="51178" y="60358"/>
                      <a:pt x="51178" y="60358"/>
                      <a:pt x="51178" y="60358"/>
                    </a:cubicBezTo>
                    <a:lnTo>
                      <a:pt x="51354" y="60358"/>
                    </a:lnTo>
                    <a:cubicBezTo>
                      <a:pt x="51404" y="60408"/>
                      <a:pt x="51479" y="60458"/>
                      <a:pt x="51554" y="60508"/>
                    </a:cubicBezTo>
                    <a:cubicBezTo>
                      <a:pt x="54311" y="60508"/>
                      <a:pt x="57043" y="60533"/>
                      <a:pt x="59800" y="60533"/>
                    </a:cubicBezTo>
                    <a:cubicBezTo>
                      <a:pt x="59800" y="60583"/>
                      <a:pt x="59800" y="60633"/>
                      <a:pt x="59825" y="60684"/>
                    </a:cubicBezTo>
                    <a:cubicBezTo>
                      <a:pt x="59975" y="61210"/>
                      <a:pt x="59825" y="61736"/>
                      <a:pt x="59700" y="62237"/>
                    </a:cubicBezTo>
                    <a:cubicBezTo>
                      <a:pt x="59474" y="64242"/>
                      <a:pt x="59499" y="66247"/>
                      <a:pt x="59374" y="68227"/>
                    </a:cubicBezTo>
                    <a:cubicBezTo>
                      <a:pt x="59148" y="71862"/>
                      <a:pt x="58998" y="75496"/>
                      <a:pt x="58873" y="79130"/>
                    </a:cubicBezTo>
                    <a:cubicBezTo>
                      <a:pt x="58722" y="82864"/>
                      <a:pt x="58547" y="86573"/>
                      <a:pt x="58371" y="90308"/>
                    </a:cubicBezTo>
                    <a:cubicBezTo>
                      <a:pt x="58271" y="92162"/>
                      <a:pt x="58422" y="94042"/>
                      <a:pt x="58096" y="95897"/>
                    </a:cubicBezTo>
                    <a:cubicBezTo>
                      <a:pt x="58071" y="96323"/>
                      <a:pt x="58071" y="96724"/>
                      <a:pt x="58071" y="97150"/>
                    </a:cubicBezTo>
                    <a:cubicBezTo>
                      <a:pt x="58071" y="97200"/>
                      <a:pt x="58071" y="97250"/>
                      <a:pt x="58071" y="97300"/>
                    </a:cubicBezTo>
                    <a:cubicBezTo>
                      <a:pt x="57670" y="97426"/>
                      <a:pt x="57294" y="97626"/>
                      <a:pt x="56943" y="97852"/>
                    </a:cubicBezTo>
                    <a:cubicBezTo>
                      <a:pt x="56793" y="97852"/>
                      <a:pt x="56642" y="97877"/>
                      <a:pt x="56542" y="98027"/>
                    </a:cubicBezTo>
                    <a:lnTo>
                      <a:pt x="55965" y="98027"/>
                    </a:lnTo>
                    <a:cubicBezTo>
                      <a:pt x="55715" y="98253"/>
                      <a:pt x="55439" y="98378"/>
                      <a:pt x="55113" y="98428"/>
                    </a:cubicBezTo>
                    <a:cubicBezTo>
                      <a:pt x="54737" y="98478"/>
                      <a:pt x="54537" y="98679"/>
                      <a:pt x="54537" y="99055"/>
                    </a:cubicBezTo>
                    <a:cubicBezTo>
                      <a:pt x="55314" y="99005"/>
                      <a:pt x="55991" y="98629"/>
                      <a:pt x="56742" y="98403"/>
                    </a:cubicBezTo>
                    <a:cubicBezTo>
                      <a:pt x="57018" y="98278"/>
                      <a:pt x="57319" y="98177"/>
                      <a:pt x="57620" y="98052"/>
                    </a:cubicBezTo>
                    <a:cubicBezTo>
                      <a:pt x="57770" y="98002"/>
                      <a:pt x="57920" y="97952"/>
                      <a:pt x="58071" y="97927"/>
                    </a:cubicBezTo>
                    <a:lnTo>
                      <a:pt x="58071" y="97927"/>
                    </a:lnTo>
                    <a:cubicBezTo>
                      <a:pt x="58071" y="99581"/>
                      <a:pt x="58046" y="99606"/>
                      <a:pt x="56442" y="100258"/>
                    </a:cubicBezTo>
                    <a:cubicBezTo>
                      <a:pt x="56016" y="100433"/>
                      <a:pt x="55564" y="100558"/>
                      <a:pt x="55113" y="100709"/>
                    </a:cubicBezTo>
                    <a:cubicBezTo>
                      <a:pt x="54787" y="100809"/>
                      <a:pt x="54437" y="100884"/>
                      <a:pt x="54261" y="101210"/>
                    </a:cubicBezTo>
                    <a:cubicBezTo>
                      <a:pt x="54080" y="101111"/>
                      <a:pt x="53898" y="101075"/>
                      <a:pt x="53717" y="101075"/>
                    </a:cubicBezTo>
                    <a:cubicBezTo>
                      <a:pt x="53347" y="101075"/>
                      <a:pt x="52977" y="101226"/>
                      <a:pt x="52607" y="101310"/>
                    </a:cubicBezTo>
                    <a:cubicBezTo>
                      <a:pt x="48736" y="102176"/>
                      <a:pt x="44820" y="102465"/>
                      <a:pt x="40879" y="102465"/>
                    </a:cubicBezTo>
                    <a:cubicBezTo>
                      <a:pt x="40711" y="102465"/>
                      <a:pt x="40544" y="102464"/>
                      <a:pt x="40376" y="102463"/>
                    </a:cubicBezTo>
                    <a:cubicBezTo>
                      <a:pt x="37193" y="102463"/>
                      <a:pt x="33985" y="102313"/>
                      <a:pt x="30827" y="101711"/>
                    </a:cubicBezTo>
                    <a:cubicBezTo>
                      <a:pt x="30602" y="101671"/>
                      <a:pt x="30369" y="101611"/>
                      <a:pt x="30140" y="101611"/>
                    </a:cubicBezTo>
                    <a:cubicBezTo>
                      <a:pt x="29937" y="101611"/>
                      <a:pt x="29738" y="101658"/>
                      <a:pt x="29549" y="101812"/>
                    </a:cubicBezTo>
                    <a:cubicBezTo>
                      <a:pt x="29374" y="101486"/>
                      <a:pt x="29023" y="101411"/>
                      <a:pt x="28697" y="101310"/>
                    </a:cubicBezTo>
                    <a:cubicBezTo>
                      <a:pt x="28246" y="101185"/>
                      <a:pt x="27770" y="101160"/>
                      <a:pt x="27344" y="101010"/>
                    </a:cubicBezTo>
                    <a:cubicBezTo>
                      <a:pt x="26116" y="100558"/>
                      <a:pt x="24712" y="100533"/>
                      <a:pt x="23710" y="99556"/>
                    </a:cubicBezTo>
                    <a:cubicBezTo>
                      <a:pt x="23534" y="99030"/>
                      <a:pt x="23534" y="98503"/>
                      <a:pt x="23559" y="97977"/>
                    </a:cubicBezTo>
                    <a:cubicBezTo>
                      <a:pt x="23584" y="97964"/>
                      <a:pt x="23609" y="97958"/>
                      <a:pt x="23634" y="97958"/>
                    </a:cubicBezTo>
                    <a:cubicBezTo>
                      <a:pt x="23660" y="97958"/>
                      <a:pt x="23685" y="97964"/>
                      <a:pt x="23710" y="97977"/>
                    </a:cubicBezTo>
                    <a:cubicBezTo>
                      <a:pt x="23760" y="98002"/>
                      <a:pt x="23835" y="98027"/>
                      <a:pt x="23885" y="98052"/>
                    </a:cubicBezTo>
                    <a:cubicBezTo>
                      <a:pt x="23927" y="98135"/>
                      <a:pt x="23968" y="98184"/>
                      <a:pt x="24038" y="98184"/>
                    </a:cubicBezTo>
                    <a:cubicBezTo>
                      <a:pt x="24053" y="98184"/>
                      <a:pt x="24068" y="98182"/>
                      <a:pt x="24086" y="98177"/>
                    </a:cubicBezTo>
                    <a:cubicBezTo>
                      <a:pt x="24161" y="98203"/>
                      <a:pt x="24236" y="98228"/>
                      <a:pt x="24311" y="98253"/>
                    </a:cubicBezTo>
                    <a:cubicBezTo>
                      <a:pt x="24361" y="98303"/>
                      <a:pt x="24436" y="98353"/>
                      <a:pt x="24512" y="98378"/>
                    </a:cubicBezTo>
                    <a:cubicBezTo>
                      <a:pt x="24637" y="98403"/>
                      <a:pt x="24762" y="98428"/>
                      <a:pt x="24888" y="98453"/>
                    </a:cubicBezTo>
                    <a:cubicBezTo>
                      <a:pt x="24938" y="98553"/>
                      <a:pt x="24988" y="98604"/>
                      <a:pt x="25088" y="98604"/>
                    </a:cubicBezTo>
                    <a:cubicBezTo>
                      <a:pt x="25163" y="98629"/>
                      <a:pt x="25238" y="98629"/>
                      <a:pt x="25289" y="98654"/>
                    </a:cubicBezTo>
                    <a:cubicBezTo>
                      <a:pt x="25389" y="98804"/>
                      <a:pt x="25514" y="98829"/>
                      <a:pt x="25665" y="98829"/>
                    </a:cubicBezTo>
                    <a:cubicBezTo>
                      <a:pt x="26164" y="99019"/>
                      <a:pt x="26640" y="99232"/>
                      <a:pt x="27202" y="99232"/>
                    </a:cubicBezTo>
                    <a:cubicBezTo>
                      <a:pt x="27232" y="99232"/>
                      <a:pt x="27263" y="99231"/>
                      <a:pt x="27294" y="99230"/>
                    </a:cubicBezTo>
                    <a:cubicBezTo>
                      <a:pt x="27579" y="99397"/>
                      <a:pt x="27864" y="99608"/>
                      <a:pt x="28235" y="99608"/>
                    </a:cubicBezTo>
                    <a:cubicBezTo>
                      <a:pt x="28255" y="99608"/>
                      <a:pt x="28275" y="99607"/>
                      <a:pt x="28296" y="99606"/>
                    </a:cubicBezTo>
                    <a:cubicBezTo>
                      <a:pt x="28948" y="99832"/>
                      <a:pt x="29599" y="99932"/>
                      <a:pt x="30301" y="99982"/>
                    </a:cubicBezTo>
                    <a:lnTo>
                      <a:pt x="30301" y="100007"/>
                    </a:lnTo>
                    <a:lnTo>
                      <a:pt x="30477" y="100007"/>
                    </a:lnTo>
                    <a:cubicBezTo>
                      <a:pt x="30766" y="100181"/>
                      <a:pt x="31085" y="100250"/>
                      <a:pt x="31411" y="100250"/>
                    </a:cubicBezTo>
                    <a:cubicBezTo>
                      <a:pt x="31509" y="100250"/>
                      <a:pt x="31607" y="100244"/>
                      <a:pt x="31705" y="100233"/>
                    </a:cubicBezTo>
                    <a:cubicBezTo>
                      <a:pt x="32607" y="100508"/>
                      <a:pt x="33559" y="100533"/>
                      <a:pt x="34487" y="100609"/>
                    </a:cubicBezTo>
                    <a:cubicBezTo>
                      <a:pt x="34812" y="100634"/>
                      <a:pt x="35138" y="100634"/>
                      <a:pt x="35439" y="100659"/>
                    </a:cubicBezTo>
                    <a:cubicBezTo>
                      <a:pt x="35614" y="100784"/>
                      <a:pt x="35815" y="100809"/>
                      <a:pt x="36015" y="100809"/>
                    </a:cubicBezTo>
                    <a:cubicBezTo>
                      <a:pt x="37118" y="100809"/>
                      <a:pt x="38221" y="100834"/>
                      <a:pt x="39299" y="100834"/>
                    </a:cubicBezTo>
                    <a:cubicBezTo>
                      <a:pt x="40051" y="100834"/>
                      <a:pt x="40777" y="100859"/>
                      <a:pt x="41529" y="100859"/>
                    </a:cubicBezTo>
                    <a:cubicBezTo>
                      <a:pt x="41730" y="100834"/>
                      <a:pt x="41930" y="100834"/>
                      <a:pt x="42131" y="100809"/>
                    </a:cubicBezTo>
                    <a:cubicBezTo>
                      <a:pt x="42256" y="100809"/>
                      <a:pt x="42356" y="100834"/>
                      <a:pt x="42482" y="100834"/>
                    </a:cubicBezTo>
                    <a:cubicBezTo>
                      <a:pt x="42606" y="100852"/>
                      <a:pt x="42730" y="100860"/>
                      <a:pt x="42853" y="100860"/>
                    </a:cubicBezTo>
                    <a:cubicBezTo>
                      <a:pt x="43078" y="100860"/>
                      <a:pt x="43299" y="100833"/>
                      <a:pt x="43509" y="100784"/>
                    </a:cubicBezTo>
                    <a:cubicBezTo>
                      <a:pt x="43559" y="100659"/>
                      <a:pt x="43735" y="100533"/>
                      <a:pt x="43459" y="100408"/>
                    </a:cubicBezTo>
                    <a:cubicBezTo>
                      <a:pt x="43285" y="100328"/>
                      <a:pt x="43111" y="100299"/>
                      <a:pt x="42937" y="100299"/>
                    </a:cubicBezTo>
                    <a:cubicBezTo>
                      <a:pt x="42514" y="100299"/>
                      <a:pt x="42091" y="100467"/>
                      <a:pt x="41668" y="100467"/>
                    </a:cubicBezTo>
                    <a:cubicBezTo>
                      <a:pt x="41613" y="100467"/>
                      <a:pt x="41559" y="100464"/>
                      <a:pt x="41504" y="100458"/>
                    </a:cubicBezTo>
                    <a:cubicBezTo>
                      <a:pt x="41141" y="100413"/>
                      <a:pt x="40783" y="100398"/>
                      <a:pt x="40425" y="100398"/>
                    </a:cubicBezTo>
                    <a:cubicBezTo>
                      <a:pt x="39993" y="100398"/>
                      <a:pt x="39562" y="100419"/>
                      <a:pt x="39123" y="100433"/>
                    </a:cubicBezTo>
                    <a:cubicBezTo>
                      <a:pt x="38046" y="100383"/>
                      <a:pt x="36968" y="100308"/>
                      <a:pt x="35915" y="100233"/>
                    </a:cubicBezTo>
                    <a:cubicBezTo>
                      <a:pt x="35865" y="100233"/>
                      <a:pt x="35815" y="100221"/>
                      <a:pt x="35772" y="100221"/>
                    </a:cubicBezTo>
                    <a:cubicBezTo>
                      <a:pt x="35751" y="100221"/>
                      <a:pt x="35731" y="100224"/>
                      <a:pt x="35715" y="100233"/>
                    </a:cubicBezTo>
                    <a:cubicBezTo>
                      <a:pt x="35138" y="100113"/>
                      <a:pt x="34561" y="100010"/>
                      <a:pt x="33971" y="100010"/>
                    </a:cubicBezTo>
                    <a:cubicBezTo>
                      <a:pt x="33818" y="100010"/>
                      <a:pt x="33664" y="100017"/>
                      <a:pt x="33509" y="100032"/>
                    </a:cubicBezTo>
                    <a:cubicBezTo>
                      <a:pt x="33488" y="100033"/>
                      <a:pt x="33468" y="100034"/>
                      <a:pt x="33447" y="100034"/>
                    </a:cubicBezTo>
                    <a:cubicBezTo>
                      <a:pt x="33033" y="100034"/>
                      <a:pt x="32637" y="99826"/>
                      <a:pt x="32225" y="99826"/>
                    </a:cubicBezTo>
                    <a:cubicBezTo>
                      <a:pt x="32185" y="99826"/>
                      <a:pt x="32145" y="99827"/>
                      <a:pt x="32106" y="99832"/>
                    </a:cubicBezTo>
                    <a:lnTo>
                      <a:pt x="31705" y="99832"/>
                    </a:lnTo>
                    <a:cubicBezTo>
                      <a:pt x="31203" y="99556"/>
                      <a:pt x="30627" y="99631"/>
                      <a:pt x="30101" y="99606"/>
                    </a:cubicBezTo>
                    <a:cubicBezTo>
                      <a:pt x="29957" y="99447"/>
                      <a:pt x="29784" y="99409"/>
                      <a:pt x="29605" y="99409"/>
                    </a:cubicBezTo>
                    <a:cubicBezTo>
                      <a:pt x="29503" y="99409"/>
                      <a:pt x="29399" y="99421"/>
                      <a:pt x="29299" y="99431"/>
                    </a:cubicBezTo>
                    <a:cubicBezTo>
                      <a:pt x="29163" y="99250"/>
                      <a:pt x="29001" y="99214"/>
                      <a:pt x="28833" y="99214"/>
                    </a:cubicBezTo>
                    <a:cubicBezTo>
                      <a:pt x="28721" y="99214"/>
                      <a:pt x="28607" y="99230"/>
                      <a:pt x="28497" y="99230"/>
                    </a:cubicBezTo>
                    <a:cubicBezTo>
                      <a:pt x="28475" y="99143"/>
                      <a:pt x="28415" y="99075"/>
                      <a:pt x="28318" y="99075"/>
                    </a:cubicBezTo>
                    <a:cubicBezTo>
                      <a:pt x="28303" y="99075"/>
                      <a:pt x="28288" y="99076"/>
                      <a:pt x="28271" y="99080"/>
                    </a:cubicBezTo>
                    <a:cubicBezTo>
                      <a:pt x="28096" y="99055"/>
                      <a:pt x="27920" y="99030"/>
                      <a:pt x="27720" y="99005"/>
                    </a:cubicBezTo>
                    <a:cubicBezTo>
                      <a:pt x="26989" y="98747"/>
                      <a:pt x="26277" y="98397"/>
                      <a:pt x="25489" y="98397"/>
                    </a:cubicBezTo>
                    <a:cubicBezTo>
                      <a:pt x="25358" y="98397"/>
                      <a:pt x="25224" y="98407"/>
                      <a:pt x="25088" y="98428"/>
                    </a:cubicBezTo>
                    <a:cubicBezTo>
                      <a:pt x="24938" y="98052"/>
                      <a:pt x="24637" y="97902"/>
                      <a:pt x="24286" y="97802"/>
                    </a:cubicBezTo>
                    <a:cubicBezTo>
                      <a:pt x="24035" y="97726"/>
                      <a:pt x="23785" y="97651"/>
                      <a:pt x="23584" y="97501"/>
                    </a:cubicBezTo>
                    <a:cubicBezTo>
                      <a:pt x="23584" y="97350"/>
                      <a:pt x="23584" y="97225"/>
                      <a:pt x="23584" y="97100"/>
                    </a:cubicBezTo>
                    <a:cubicBezTo>
                      <a:pt x="23634" y="94117"/>
                      <a:pt x="23334" y="91160"/>
                      <a:pt x="23208" y="88202"/>
                    </a:cubicBezTo>
                    <a:cubicBezTo>
                      <a:pt x="23058" y="83766"/>
                      <a:pt x="22807" y="79330"/>
                      <a:pt x="22632" y="74894"/>
                    </a:cubicBezTo>
                    <a:cubicBezTo>
                      <a:pt x="22431" y="70057"/>
                      <a:pt x="22231" y="65245"/>
                      <a:pt x="21980" y="60408"/>
                    </a:cubicBezTo>
                    <a:cubicBezTo>
                      <a:pt x="21980" y="60383"/>
                      <a:pt x="21980" y="60358"/>
                      <a:pt x="21980" y="60333"/>
                    </a:cubicBezTo>
                    <a:cubicBezTo>
                      <a:pt x="22063" y="60326"/>
                      <a:pt x="22146" y="60323"/>
                      <a:pt x="22229" y="60323"/>
                    </a:cubicBezTo>
                    <a:cubicBezTo>
                      <a:pt x="22437" y="60323"/>
                      <a:pt x="22647" y="60339"/>
                      <a:pt x="22857" y="60339"/>
                    </a:cubicBezTo>
                    <a:cubicBezTo>
                      <a:pt x="23152" y="60339"/>
                      <a:pt x="23446" y="60308"/>
                      <a:pt x="23735" y="60157"/>
                    </a:cubicBezTo>
                    <a:cubicBezTo>
                      <a:pt x="24064" y="60204"/>
                      <a:pt x="24394" y="60320"/>
                      <a:pt x="24730" y="60320"/>
                    </a:cubicBezTo>
                    <a:cubicBezTo>
                      <a:pt x="24930" y="60320"/>
                      <a:pt x="25133" y="60279"/>
                      <a:pt x="25339" y="60157"/>
                    </a:cubicBezTo>
                    <a:lnTo>
                      <a:pt x="25489" y="60157"/>
                    </a:lnTo>
                    <a:lnTo>
                      <a:pt x="26492" y="60132"/>
                    </a:lnTo>
                    <a:close/>
                    <a:moveTo>
                      <a:pt x="11500" y="0"/>
                    </a:moveTo>
                    <a:cubicBezTo>
                      <a:pt x="11237" y="0"/>
                      <a:pt x="10978" y="145"/>
                      <a:pt x="10727" y="307"/>
                    </a:cubicBezTo>
                    <a:cubicBezTo>
                      <a:pt x="9098" y="1310"/>
                      <a:pt x="7569" y="2463"/>
                      <a:pt x="6040" y="3591"/>
                    </a:cubicBezTo>
                    <a:cubicBezTo>
                      <a:pt x="5915" y="3591"/>
                      <a:pt x="5840" y="3666"/>
                      <a:pt x="5815" y="3766"/>
                    </a:cubicBezTo>
                    <a:cubicBezTo>
                      <a:pt x="5664" y="3791"/>
                      <a:pt x="5564" y="3891"/>
                      <a:pt x="5464" y="4017"/>
                    </a:cubicBezTo>
                    <a:cubicBezTo>
                      <a:pt x="5339" y="4042"/>
                      <a:pt x="5238" y="4092"/>
                      <a:pt x="5188" y="4192"/>
                    </a:cubicBezTo>
                    <a:cubicBezTo>
                      <a:pt x="5113" y="4192"/>
                      <a:pt x="5063" y="4192"/>
                      <a:pt x="5038" y="4267"/>
                    </a:cubicBezTo>
                    <a:cubicBezTo>
                      <a:pt x="5021" y="4263"/>
                      <a:pt x="5004" y="4261"/>
                      <a:pt x="4989" y="4261"/>
                    </a:cubicBezTo>
                    <a:cubicBezTo>
                      <a:pt x="4913" y="4261"/>
                      <a:pt x="4858" y="4309"/>
                      <a:pt x="4837" y="4393"/>
                    </a:cubicBezTo>
                    <a:cubicBezTo>
                      <a:pt x="4737" y="4418"/>
                      <a:pt x="4637" y="4468"/>
                      <a:pt x="4612" y="4593"/>
                    </a:cubicBezTo>
                    <a:cubicBezTo>
                      <a:pt x="4512" y="4593"/>
                      <a:pt x="4436" y="4668"/>
                      <a:pt x="4411" y="4768"/>
                    </a:cubicBezTo>
                    <a:cubicBezTo>
                      <a:pt x="4261" y="4794"/>
                      <a:pt x="4111" y="4844"/>
                      <a:pt x="4035" y="4994"/>
                    </a:cubicBezTo>
                    <a:cubicBezTo>
                      <a:pt x="3860" y="4994"/>
                      <a:pt x="3735" y="5069"/>
                      <a:pt x="3659" y="5220"/>
                    </a:cubicBezTo>
                    <a:cubicBezTo>
                      <a:pt x="3659" y="5220"/>
                      <a:pt x="3659" y="5220"/>
                      <a:pt x="3659" y="5220"/>
                    </a:cubicBezTo>
                    <a:lnTo>
                      <a:pt x="3659" y="5220"/>
                    </a:lnTo>
                    <a:cubicBezTo>
                      <a:pt x="3534" y="5245"/>
                      <a:pt x="3459" y="5295"/>
                      <a:pt x="3434" y="5395"/>
                    </a:cubicBezTo>
                    <a:cubicBezTo>
                      <a:pt x="3509" y="5345"/>
                      <a:pt x="3584" y="5295"/>
                      <a:pt x="3659" y="5220"/>
                    </a:cubicBezTo>
                    <a:lnTo>
                      <a:pt x="3659" y="5220"/>
                    </a:lnTo>
                    <a:cubicBezTo>
                      <a:pt x="3584" y="5295"/>
                      <a:pt x="3534" y="5370"/>
                      <a:pt x="3434" y="5395"/>
                    </a:cubicBezTo>
                    <a:cubicBezTo>
                      <a:pt x="3309" y="5395"/>
                      <a:pt x="3233" y="5470"/>
                      <a:pt x="3208" y="5570"/>
                    </a:cubicBezTo>
                    <a:cubicBezTo>
                      <a:pt x="2882" y="5696"/>
                      <a:pt x="2607" y="5921"/>
                      <a:pt x="2406" y="6197"/>
                    </a:cubicBezTo>
                    <a:cubicBezTo>
                      <a:pt x="2005" y="6297"/>
                      <a:pt x="1780" y="6623"/>
                      <a:pt x="1429" y="6799"/>
                    </a:cubicBezTo>
                    <a:cubicBezTo>
                      <a:pt x="1329" y="6824"/>
                      <a:pt x="1253" y="6899"/>
                      <a:pt x="1253" y="7024"/>
                    </a:cubicBezTo>
                    <a:cubicBezTo>
                      <a:pt x="978" y="7174"/>
                      <a:pt x="677" y="7275"/>
                      <a:pt x="552" y="7601"/>
                    </a:cubicBezTo>
                    <a:cubicBezTo>
                      <a:pt x="538" y="7594"/>
                      <a:pt x="527" y="7591"/>
                      <a:pt x="516" y="7591"/>
                    </a:cubicBezTo>
                    <a:cubicBezTo>
                      <a:pt x="488" y="7591"/>
                      <a:pt x="470" y="7614"/>
                      <a:pt x="451" y="7651"/>
                    </a:cubicBezTo>
                    <a:cubicBezTo>
                      <a:pt x="435" y="7647"/>
                      <a:pt x="419" y="7646"/>
                      <a:pt x="404" y="7646"/>
                    </a:cubicBezTo>
                    <a:cubicBezTo>
                      <a:pt x="307" y="7646"/>
                      <a:pt x="244" y="7714"/>
                      <a:pt x="201" y="7801"/>
                    </a:cubicBezTo>
                    <a:cubicBezTo>
                      <a:pt x="0" y="7976"/>
                      <a:pt x="201" y="8127"/>
                      <a:pt x="276" y="8202"/>
                    </a:cubicBezTo>
                    <a:cubicBezTo>
                      <a:pt x="677" y="8578"/>
                      <a:pt x="928" y="9029"/>
                      <a:pt x="1153" y="9505"/>
                    </a:cubicBezTo>
                    <a:cubicBezTo>
                      <a:pt x="1415" y="10043"/>
                      <a:pt x="1533" y="10285"/>
                      <a:pt x="1720" y="10285"/>
                    </a:cubicBezTo>
                    <a:cubicBezTo>
                      <a:pt x="1872" y="10285"/>
                      <a:pt x="2071" y="10124"/>
                      <a:pt x="2431" y="9831"/>
                    </a:cubicBezTo>
                    <a:cubicBezTo>
                      <a:pt x="2507" y="9781"/>
                      <a:pt x="2582" y="9706"/>
                      <a:pt x="2632" y="9631"/>
                    </a:cubicBezTo>
                    <a:cubicBezTo>
                      <a:pt x="3133" y="9480"/>
                      <a:pt x="3434" y="8954"/>
                      <a:pt x="3885" y="8879"/>
                    </a:cubicBezTo>
                    <a:cubicBezTo>
                      <a:pt x="4336" y="8804"/>
                      <a:pt x="4486" y="8528"/>
                      <a:pt x="4662" y="8227"/>
                    </a:cubicBezTo>
                    <a:cubicBezTo>
                      <a:pt x="4762" y="8202"/>
                      <a:pt x="4837" y="8152"/>
                      <a:pt x="4862" y="8052"/>
                    </a:cubicBezTo>
                    <a:cubicBezTo>
                      <a:pt x="5263" y="7776"/>
                      <a:pt x="5664" y="7500"/>
                      <a:pt x="6065" y="7225"/>
                    </a:cubicBezTo>
                    <a:cubicBezTo>
                      <a:pt x="6692" y="6723"/>
                      <a:pt x="7469" y="6423"/>
                      <a:pt x="8045" y="5821"/>
                    </a:cubicBezTo>
                    <a:cubicBezTo>
                      <a:pt x="8171" y="5796"/>
                      <a:pt x="8271" y="5746"/>
                      <a:pt x="8321" y="5646"/>
                    </a:cubicBezTo>
                    <a:cubicBezTo>
                      <a:pt x="9023" y="5144"/>
                      <a:pt x="9750" y="4643"/>
                      <a:pt x="10451" y="4167"/>
                    </a:cubicBezTo>
                    <a:cubicBezTo>
                      <a:pt x="10752" y="4468"/>
                      <a:pt x="10928" y="4844"/>
                      <a:pt x="11078" y="5220"/>
                    </a:cubicBezTo>
                    <a:cubicBezTo>
                      <a:pt x="11028" y="5470"/>
                      <a:pt x="11003" y="5696"/>
                      <a:pt x="11228" y="5871"/>
                    </a:cubicBezTo>
                    <a:cubicBezTo>
                      <a:pt x="11228" y="5921"/>
                      <a:pt x="11228" y="5971"/>
                      <a:pt x="11278" y="6022"/>
                    </a:cubicBezTo>
                    <a:cubicBezTo>
                      <a:pt x="11404" y="6398"/>
                      <a:pt x="11504" y="6748"/>
                      <a:pt x="11629" y="7124"/>
                    </a:cubicBezTo>
                    <a:cubicBezTo>
                      <a:pt x="11679" y="7225"/>
                      <a:pt x="11705" y="7325"/>
                      <a:pt x="11730" y="7450"/>
                    </a:cubicBezTo>
                    <a:cubicBezTo>
                      <a:pt x="11780" y="7525"/>
                      <a:pt x="11805" y="7601"/>
                      <a:pt x="11855" y="7701"/>
                    </a:cubicBezTo>
                    <a:cubicBezTo>
                      <a:pt x="11855" y="7801"/>
                      <a:pt x="11855" y="7926"/>
                      <a:pt x="11880" y="8027"/>
                    </a:cubicBezTo>
                    <a:cubicBezTo>
                      <a:pt x="11855" y="8202"/>
                      <a:pt x="11955" y="8352"/>
                      <a:pt x="12030" y="8503"/>
                    </a:cubicBezTo>
                    <a:cubicBezTo>
                      <a:pt x="12030" y="8553"/>
                      <a:pt x="12055" y="8603"/>
                      <a:pt x="12106" y="8628"/>
                    </a:cubicBezTo>
                    <a:cubicBezTo>
                      <a:pt x="12156" y="8703"/>
                      <a:pt x="12206" y="8779"/>
                      <a:pt x="12256" y="8854"/>
                    </a:cubicBezTo>
                    <a:cubicBezTo>
                      <a:pt x="12181" y="9380"/>
                      <a:pt x="12507" y="9781"/>
                      <a:pt x="12682" y="10232"/>
                    </a:cubicBezTo>
                    <a:cubicBezTo>
                      <a:pt x="12607" y="10483"/>
                      <a:pt x="12757" y="10633"/>
                      <a:pt x="12857" y="10834"/>
                    </a:cubicBezTo>
                    <a:cubicBezTo>
                      <a:pt x="13133" y="11711"/>
                      <a:pt x="13284" y="12613"/>
                      <a:pt x="13659" y="13440"/>
                    </a:cubicBezTo>
                    <a:cubicBezTo>
                      <a:pt x="13760" y="13691"/>
                      <a:pt x="13835" y="13941"/>
                      <a:pt x="13910" y="14217"/>
                    </a:cubicBezTo>
                    <a:cubicBezTo>
                      <a:pt x="14035" y="14493"/>
                      <a:pt x="14010" y="14819"/>
                      <a:pt x="14261" y="15044"/>
                    </a:cubicBezTo>
                    <a:cubicBezTo>
                      <a:pt x="14336" y="15320"/>
                      <a:pt x="14236" y="15621"/>
                      <a:pt x="14461" y="15871"/>
                    </a:cubicBezTo>
                    <a:cubicBezTo>
                      <a:pt x="14436" y="15946"/>
                      <a:pt x="14461" y="15997"/>
                      <a:pt x="14512" y="16047"/>
                    </a:cubicBezTo>
                    <a:cubicBezTo>
                      <a:pt x="14487" y="16172"/>
                      <a:pt x="14562" y="16222"/>
                      <a:pt x="14662" y="16247"/>
                    </a:cubicBezTo>
                    <a:cubicBezTo>
                      <a:pt x="14662" y="16423"/>
                      <a:pt x="14687" y="16573"/>
                      <a:pt x="14837" y="16673"/>
                    </a:cubicBezTo>
                    <a:cubicBezTo>
                      <a:pt x="14812" y="16974"/>
                      <a:pt x="14812" y="17300"/>
                      <a:pt x="15038" y="17525"/>
                    </a:cubicBezTo>
                    <a:cubicBezTo>
                      <a:pt x="15414" y="19079"/>
                      <a:pt x="15965" y="20558"/>
                      <a:pt x="16517" y="22037"/>
                    </a:cubicBezTo>
                    <a:cubicBezTo>
                      <a:pt x="16617" y="22337"/>
                      <a:pt x="16617" y="22663"/>
                      <a:pt x="16842" y="22914"/>
                    </a:cubicBezTo>
                    <a:cubicBezTo>
                      <a:pt x="16918" y="23240"/>
                      <a:pt x="16943" y="23566"/>
                      <a:pt x="17043" y="23866"/>
                    </a:cubicBezTo>
                    <a:cubicBezTo>
                      <a:pt x="17695" y="25445"/>
                      <a:pt x="18121" y="27074"/>
                      <a:pt x="18722" y="28678"/>
                    </a:cubicBezTo>
                    <a:cubicBezTo>
                      <a:pt x="19048" y="29606"/>
                      <a:pt x="19198" y="30608"/>
                      <a:pt x="19700" y="31460"/>
                    </a:cubicBezTo>
                    <a:cubicBezTo>
                      <a:pt x="20101" y="32889"/>
                      <a:pt x="20527" y="34317"/>
                      <a:pt x="21078" y="35696"/>
                    </a:cubicBezTo>
                    <a:cubicBezTo>
                      <a:pt x="21304" y="36398"/>
                      <a:pt x="21529" y="37074"/>
                      <a:pt x="21855" y="37751"/>
                    </a:cubicBezTo>
                    <a:cubicBezTo>
                      <a:pt x="21830" y="37801"/>
                      <a:pt x="21855" y="37851"/>
                      <a:pt x="21880" y="37901"/>
                    </a:cubicBezTo>
                    <a:cubicBezTo>
                      <a:pt x="21805" y="38302"/>
                      <a:pt x="22106" y="38578"/>
                      <a:pt x="22231" y="38904"/>
                    </a:cubicBezTo>
                    <a:cubicBezTo>
                      <a:pt x="22181" y="39305"/>
                      <a:pt x="22482" y="39656"/>
                      <a:pt x="22406" y="40057"/>
                    </a:cubicBezTo>
                    <a:cubicBezTo>
                      <a:pt x="21905" y="40057"/>
                      <a:pt x="21404" y="40057"/>
                      <a:pt x="20903" y="40032"/>
                    </a:cubicBezTo>
                    <a:cubicBezTo>
                      <a:pt x="20151" y="40032"/>
                      <a:pt x="20050" y="40132"/>
                      <a:pt x="20000" y="40884"/>
                    </a:cubicBezTo>
                    <a:cubicBezTo>
                      <a:pt x="20000" y="41034"/>
                      <a:pt x="20050" y="41210"/>
                      <a:pt x="20076" y="41360"/>
                    </a:cubicBezTo>
                    <a:cubicBezTo>
                      <a:pt x="20201" y="42889"/>
                      <a:pt x="20351" y="44418"/>
                      <a:pt x="20426" y="45947"/>
                    </a:cubicBezTo>
                    <a:cubicBezTo>
                      <a:pt x="20527" y="47501"/>
                      <a:pt x="20451" y="49079"/>
                      <a:pt x="20577" y="50633"/>
                    </a:cubicBezTo>
                    <a:cubicBezTo>
                      <a:pt x="20727" y="52212"/>
                      <a:pt x="20527" y="53791"/>
                      <a:pt x="20827" y="55370"/>
                    </a:cubicBezTo>
                    <a:cubicBezTo>
                      <a:pt x="20852" y="55420"/>
                      <a:pt x="20827" y="55496"/>
                      <a:pt x="20827" y="55571"/>
                    </a:cubicBezTo>
                    <a:cubicBezTo>
                      <a:pt x="20852" y="56899"/>
                      <a:pt x="20852" y="58227"/>
                      <a:pt x="20928" y="59556"/>
                    </a:cubicBezTo>
                    <a:cubicBezTo>
                      <a:pt x="21128" y="64393"/>
                      <a:pt x="21354" y="69205"/>
                      <a:pt x="21604" y="74042"/>
                    </a:cubicBezTo>
                    <a:cubicBezTo>
                      <a:pt x="21730" y="77150"/>
                      <a:pt x="21905" y="80283"/>
                      <a:pt x="22055" y="83415"/>
                    </a:cubicBezTo>
                    <a:cubicBezTo>
                      <a:pt x="22181" y="86674"/>
                      <a:pt x="22331" y="89932"/>
                      <a:pt x="22456" y="93190"/>
                    </a:cubicBezTo>
                    <a:cubicBezTo>
                      <a:pt x="22557" y="95320"/>
                      <a:pt x="22657" y="97451"/>
                      <a:pt x="22732" y="99581"/>
                    </a:cubicBezTo>
                    <a:cubicBezTo>
                      <a:pt x="22757" y="99882"/>
                      <a:pt x="22732" y="100132"/>
                      <a:pt x="23083" y="100308"/>
                    </a:cubicBezTo>
                    <a:cubicBezTo>
                      <a:pt x="25038" y="101260"/>
                      <a:pt x="27093" y="101937"/>
                      <a:pt x="29249" y="102263"/>
                    </a:cubicBezTo>
                    <a:cubicBezTo>
                      <a:pt x="30426" y="102689"/>
                      <a:pt x="31655" y="102639"/>
                      <a:pt x="32858" y="102864"/>
                    </a:cubicBezTo>
                    <a:cubicBezTo>
                      <a:pt x="35464" y="103315"/>
                      <a:pt x="38096" y="103365"/>
                      <a:pt x="40702" y="103365"/>
                    </a:cubicBezTo>
                    <a:cubicBezTo>
                      <a:pt x="43910" y="103365"/>
                      <a:pt x="47118" y="103190"/>
                      <a:pt x="50301" y="102639"/>
                    </a:cubicBezTo>
                    <a:cubicBezTo>
                      <a:pt x="51730" y="102388"/>
                      <a:pt x="53183" y="102188"/>
                      <a:pt x="54562" y="101686"/>
                    </a:cubicBezTo>
                    <a:cubicBezTo>
                      <a:pt x="54612" y="101686"/>
                      <a:pt x="54687" y="101661"/>
                      <a:pt x="54737" y="101636"/>
                    </a:cubicBezTo>
                    <a:cubicBezTo>
                      <a:pt x="56141" y="101411"/>
                      <a:pt x="57369" y="100684"/>
                      <a:pt x="58697" y="100258"/>
                    </a:cubicBezTo>
                    <a:cubicBezTo>
                      <a:pt x="58998" y="100157"/>
                      <a:pt x="58948" y="99907"/>
                      <a:pt x="58948" y="99681"/>
                    </a:cubicBezTo>
                    <a:cubicBezTo>
                      <a:pt x="58998" y="98203"/>
                      <a:pt x="59173" y="96749"/>
                      <a:pt x="59199" y="95245"/>
                    </a:cubicBezTo>
                    <a:cubicBezTo>
                      <a:pt x="59199" y="92789"/>
                      <a:pt x="59424" y="90333"/>
                      <a:pt x="59524" y="87877"/>
                    </a:cubicBezTo>
                    <a:cubicBezTo>
                      <a:pt x="59625" y="85220"/>
                      <a:pt x="59750" y="82563"/>
                      <a:pt x="59900" y="79907"/>
                    </a:cubicBezTo>
                    <a:cubicBezTo>
                      <a:pt x="60076" y="76373"/>
                      <a:pt x="60201" y="72839"/>
                      <a:pt x="60351" y="69305"/>
                    </a:cubicBezTo>
                    <a:cubicBezTo>
                      <a:pt x="60452" y="66924"/>
                      <a:pt x="60552" y="64518"/>
                      <a:pt x="60652" y="62137"/>
                    </a:cubicBezTo>
                    <a:cubicBezTo>
                      <a:pt x="60803" y="58904"/>
                      <a:pt x="60953" y="55671"/>
                      <a:pt x="61103" y="52438"/>
                    </a:cubicBezTo>
                    <a:cubicBezTo>
                      <a:pt x="61304" y="48704"/>
                      <a:pt x="61153" y="44919"/>
                      <a:pt x="61705" y="41185"/>
                    </a:cubicBezTo>
                    <a:cubicBezTo>
                      <a:pt x="61855" y="40057"/>
                      <a:pt x="61354" y="39480"/>
                      <a:pt x="60251" y="39480"/>
                    </a:cubicBezTo>
                    <a:cubicBezTo>
                      <a:pt x="56692" y="39531"/>
                      <a:pt x="53133" y="39606"/>
                      <a:pt x="49574" y="39631"/>
                    </a:cubicBezTo>
                    <a:cubicBezTo>
                      <a:pt x="45965" y="39681"/>
                      <a:pt x="42381" y="39681"/>
                      <a:pt x="38772" y="39731"/>
                    </a:cubicBezTo>
                    <a:cubicBezTo>
                      <a:pt x="35690" y="39781"/>
                      <a:pt x="32582" y="39856"/>
                      <a:pt x="29499" y="39906"/>
                    </a:cubicBezTo>
                    <a:cubicBezTo>
                      <a:pt x="28973" y="39906"/>
                      <a:pt x="28440" y="39900"/>
                      <a:pt x="27908" y="39900"/>
                    </a:cubicBezTo>
                    <a:cubicBezTo>
                      <a:pt x="27375" y="39900"/>
                      <a:pt x="26842" y="39906"/>
                      <a:pt x="26316" y="39932"/>
                    </a:cubicBezTo>
                    <a:cubicBezTo>
                      <a:pt x="26286" y="39933"/>
                      <a:pt x="26257" y="39933"/>
                      <a:pt x="26229" y="39933"/>
                    </a:cubicBezTo>
                    <a:cubicBezTo>
                      <a:pt x="25690" y="39933"/>
                      <a:pt x="25455" y="39704"/>
                      <a:pt x="25289" y="39180"/>
                    </a:cubicBezTo>
                    <a:cubicBezTo>
                      <a:pt x="24988" y="38202"/>
                      <a:pt x="24812" y="37200"/>
                      <a:pt x="24336" y="36272"/>
                    </a:cubicBezTo>
                    <a:cubicBezTo>
                      <a:pt x="24311" y="36147"/>
                      <a:pt x="24286" y="36022"/>
                      <a:pt x="24236" y="35896"/>
                    </a:cubicBezTo>
                    <a:cubicBezTo>
                      <a:pt x="24261" y="35796"/>
                      <a:pt x="24236" y="35696"/>
                      <a:pt x="24136" y="35671"/>
                    </a:cubicBezTo>
                    <a:cubicBezTo>
                      <a:pt x="24161" y="35596"/>
                      <a:pt x="24136" y="35546"/>
                      <a:pt x="24086" y="35495"/>
                    </a:cubicBezTo>
                    <a:cubicBezTo>
                      <a:pt x="24061" y="34819"/>
                      <a:pt x="23760" y="34242"/>
                      <a:pt x="23509" y="33641"/>
                    </a:cubicBezTo>
                    <a:cubicBezTo>
                      <a:pt x="22456" y="30257"/>
                      <a:pt x="21454" y="26899"/>
                      <a:pt x="20401" y="23540"/>
                    </a:cubicBezTo>
                    <a:cubicBezTo>
                      <a:pt x="19499" y="20608"/>
                      <a:pt x="18597" y="17676"/>
                      <a:pt x="17519" y="14819"/>
                    </a:cubicBezTo>
                    <a:cubicBezTo>
                      <a:pt x="17494" y="14693"/>
                      <a:pt x="17444" y="14568"/>
                      <a:pt x="17419" y="14443"/>
                    </a:cubicBezTo>
                    <a:cubicBezTo>
                      <a:pt x="17444" y="14267"/>
                      <a:pt x="17419" y="14142"/>
                      <a:pt x="17268" y="14042"/>
                    </a:cubicBezTo>
                    <a:cubicBezTo>
                      <a:pt x="17268" y="13816"/>
                      <a:pt x="17294" y="13591"/>
                      <a:pt x="17093" y="13415"/>
                    </a:cubicBezTo>
                    <a:cubicBezTo>
                      <a:pt x="16742" y="12187"/>
                      <a:pt x="16441" y="10959"/>
                      <a:pt x="15890" y="9806"/>
                    </a:cubicBezTo>
                    <a:cubicBezTo>
                      <a:pt x="15865" y="9606"/>
                      <a:pt x="15890" y="9355"/>
                      <a:pt x="15664" y="9230"/>
                    </a:cubicBezTo>
                    <a:cubicBezTo>
                      <a:pt x="15664" y="9004"/>
                      <a:pt x="15715" y="8779"/>
                      <a:pt x="15514" y="8603"/>
                    </a:cubicBezTo>
                    <a:cubicBezTo>
                      <a:pt x="15514" y="8377"/>
                      <a:pt x="15489" y="8152"/>
                      <a:pt x="15314" y="7976"/>
                    </a:cubicBezTo>
                    <a:cubicBezTo>
                      <a:pt x="15113" y="7400"/>
                      <a:pt x="14913" y="6799"/>
                      <a:pt x="14712" y="6197"/>
                    </a:cubicBezTo>
                    <a:cubicBezTo>
                      <a:pt x="14662" y="5746"/>
                      <a:pt x="14537" y="5370"/>
                      <a:pt x="14311" y="4994"/>
                    </a:cubicBezTo>
                    <a:cubicBezTo>
                      <a:pt x="14286" y="4718"/>
                      <a:pt x="14286" y="4418"/>
                      <a:pt x="14086" y="4217"/>
                    </a:cubicBezTo>
                    <a:cubicBezTo>
                      <a:pt x="13985" y="3891"/>
                      <a:pt x="13935" y="3565"/>
                      <a:pt x="13835" y="3265"/>
                    </a:cubicBezTo>
                    <a:cubicBezTo>
                      <a:pt x="13409" y="2162"/>
                      <a:pt x="13033" y="1034"/>
                      <a:pt x="12055" y="257"/>
                    </a:cubicBezTo>
                    <a:cubicBezTo>
                      <a:pt x="11870" y="71"/>
                      <a:pt x="11684" y="0"/>
                      <a:pt x="115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49" name="Google Shape;2349;p48"/>
              <p:cNvSpPr/>
              <p:nvPr/>
            </p:nvSpPr>
            <p:spPr>
              <a:xfrm>
                <a:off x="4720075" y="5015075"/>
                <a:ext cx="122175" cy="109700"/>
              </a:xfrm>
              <a:custGeom>
                <a:avLst/>
                <a:gdLst/>
                <a:ahLst/>
                <a:cxnLst/>
                <a:rect l="l" t="t" r="r" b="b"/>
                <a:pathLst>
                  <a:path w="4887" h="4388" extrusionOk="0">
                    <a:moveTo>
                      <a:pt x="3584" y="0"/>
                    </a:moveTo>
                    <a:cubicBezTo>
                      <a:pt x="3576" y="0"/>
                      <a:pt x="3568" y="0"/>
                      <a:pt x="3560" y="1"/>
                    </a:cubicBezTo>
                    <a:cubicBezTo>
                      <a:pt x="3459" y="1"/>
                      <a:pt x="3359" y="0"/>
                      <a:pt x="3259" y="0"/>
                    </a:cubicBezTo>
                    <a:cubicBezTo>
                      <a:pt x="2558" y="0"/>
                      <a:pt x="1862" y="20"/>
                      <a:pt x="1204" y="327"/>
                    </a:cubicBezTo>
                    <a:cubicBezTo>
                      <a:pt x="828" y="502"/>
                      <a:pt x="552" y="778"/>
                      <a:pt x="377" y="1154"/>
                    </a:cubicBezTo>
                    <a:cubicBezTo>
                      <a:pt x="1" y="2106"/>
                      <a:pt x="652" y="3835"/>
                      <a:pt x="1605" y="4261"/>
                    </a:cubicBezTo>
                    <a:cubicBezTo>
                      <a:pt x="1780" y="4337"/>
                      <a:pt x="1981" y="4387"/>
                      <a:pt x="2181" y="4387"/>
                    </a:cubicBezTo>
                    <a:cubicBezTo>
                      <a:pt x="2199" y="4387"/>
                      <a:pt x="2216" y="4387"/>
                      <a:pt x="2234" y="4387"/>
                    </a:cubicBezTo>
                    <a:cubicBezTo>
                      <a:pt x="3785" y="4387"/>
                      <a:pt x="4887" y="3293"/>
                      <a:pt x="4788" y="1906"/>
                    </a:cubicBezTo>
                    <a:cubicBezTo>
                      <a:pt x="4812" y="1014"/>
                      <a:pt x="4250" y="0"/>
                      <a:pt x="35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50" name="Google Shape;2350;p48"/>
              <p:cNvSpPr/>
              <p:nvPr/>
            </p:nvSpPr>
            <p:spPr>
              <a:xfrm>
                <a:off x="4877200" y="4865850"/>
                <a:ext cx="121725" cy="103050"/>
              </a:xfrm>
              <a:custGeom>
                <a:avLst/>
                <a:gdLst/>
                <a:ahLst/>
                <a:cxnLst/>
                <a:rect l="l" t="t" r="r" b="b"/>
                <a:pathLst>
                  <a:path w="4869" h="4122" extrusionOk="0">
                    <a:moveTo>
                      <a:pt x="2531" y="1"/>
                    </a:moveTo>
                    <a:cubicBezTo>
                      <a:pt x="1448" y="1"/>
                      <a:pt x="762" y="552"/>
                      <a:pt x="433" y="1458"/>
                    </a:cubicBezTo>
                    <a:cubicBezTo>
                      <a:pt x="0" y="3020"/>
                      <a:pt x="788" y="4121"/>
                      <a:pt x="2334" y="4121"/>
                    </a:cubicBezTo>
                    <a:cubicBezTo>
                      <a:pt x="2400" y="4121"/>
                      <a:pt x="2468" y="4119"/>
                      <a:pt x="2538" y="4115"/>
                    </a:cubicBezTo>
                    <a:cubicBezTo>
                      <a:pt x="3816" y="4015"/>
                      <a:pt x="4869" y="2511"/>
                      <a:pt x="4493" y="1258"/>
                    </a:cubicBezTo>
                    <a:cubicBezTo>
                      <a:pt x="4443" y="1007"/>
                      <a:pt x="4367" y="782"/>
                      <a:pt x="4117" y="656"/>
                    </a:cubicBezTo>
                    <a:cubicBezTo>
                      <a:pt x="4042" y="581"/>
                      <a:pt x="3991" y="531"/>
                      <a:pt x="3916" y="456"/>
                    </a:cubicBezTo>
                    <a:cubicBezTo>
                      <a:pt x="3866" y="356"/>
                      <a:pt x="3791" y="306"/>
                      <a:pt x="3691" y="280"/>
                    </a:cubicBezTo>
                    <a:cubicBezTo>
                      <a:pt x="3590" y="105"/>
                      <a:pt x="3440" y="80"/>
                      <a:pt x="3290" y="80"/>
                    </a:cubicBezTo>
                    <a:cubicBezTo>
                      <a:pt x="3018" y="27"/>
                      <a:pt x="2765" y="1"/>
                      <a:pt x="253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51" name="Google Shape;2351;p48"/>
              <p:cNvSpPr/>
              <p:nvPr/>
            </p:nvSpPr>
            <p:spPr>
              <a:xfrm>
                <a:off x="4738250" y="4386750"/>
                <a:ext cx="85250" cy="100250"/>
              </a:xfrm>
              <a:custGeom>
                <a:avLst/>
                <a:gdLst/>
                <a:ahLst/>
                <a:cxnLst/>
                <a:rect l="l" t="t" r="r" b="b"/>
                <a:pathLst>
                  <a:path w="3410" h="4010" extrusionOk="0">
                    <a:moveTo>
                      <a:pt x="1967" y="1"/>
                    </a:moveTo>
                    <a:cubicBezTo>
                      <a:pt x="1879" y="1"/>
                      <a:pt x="1784" y="15"/>
                      <a:pt x="1680" y="46"/>
                    </a:cubicBezTo>
                    <a:cubicBezTo>
                      <a:pt x="1630" y="71"/>
                      <a:pt x="1630" y="146"/>
                      <a:pt x="1630" y="196"/>
                    </a:cubicBezTo>
                    <a:cubicBezTo>
                      <a:pt x="1603" y="194"/>
                      <a:pt x="1576" y="194"/>
                      <a:pt x="1551" y="194"/>
                    </a:cubicBezTo>
                    <a:cubicBezTo>
                      <a:pt x="1221" y="194"/>
                      <a:pt x="1012" y="343"/>
                      <a:pt x="803" y="622"/>
                    </a:cubicBezTo>
                    <a:cubicBezTo>
                      <a:pt x="1" y="1700"/>
                      <a:pt x="176" y="2728"/>
                      <a:pt x="853" y="3780"/>
                    </a:cubicBezTo>
                    <a:cubicBezTo>
                      <a:pt x="1013" y="3895"/>
                      <a:pt x="1152" y="4009"/>
                      <a:pt x="1366" y="4009"/>
                    </a:cubicBezTo>
                    <a:cubicBezTo>
                      <a:pt x="1386" y="4009"/>
                      <a:pt x="1407" y="4008"/>
                      <a:pt x="1429" y="4006"/>
                    </a:cubicBezTo>
                    <a:cubicBezTo>
                      <a:pt x="2682" y="4006"/>
                      <a:pt x="3008" y="3730"/>
                      <a:pt x="3259" y="2552"/>
                    </a:cubicBezTo>
                    <a:cubicBezTo>
                      <a:pt x="3284" y="2427"/>
                      <a:pt x="3359" y="2302"/>
                      <a:pt x="3409" y="2201"/>
                    </a:cubicBezTo>
                    <a:cubicBezTo>
                      <a:pt x="3309" y="1750"/>
                      <a:pt x="3209" y="1299"/>
                      <a:pt x="3209" y="823"/>
                    </a:cubicBezTo>
                    <a:cubicBezTo>
                      <a:pt x="2798" y="542"/>
                      <a:pt x="2518" y="1"/>
                      <a:pt x="19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52" name="Google Shape;2352;p48"/>
              <p:cNvSpPr/>
              <p:nvPr/>
            </p:nvSpPr>
            <p:spPr>
              <a:xfrm>
                <a:off x="5089750" y="4903750"/>
                <a:ext cx="145400" cy="119100"/>
              </a:xfrm>
              <a:custGeom>
                <a:avLst/>
                <a:gdLst/>
                <a:ahLst/>
                <a:cxnLst/>
                <a:rect l="l" t="t" r="r" b="b"/>
                <a:pathLst>
                  <a:path w="5816" h="4764" extrusionOk="0">
                    <a:moveTo>
                      <a:pt x="5189" y="1183"/>
                    </a:moveTo>
                    <a:cubicBezTo>
                      <a:pt x="5182" y="1189"/>
                      <a:pt x="5176" y="1196"/>
                      <a:pt x="5164" y="1196"/>
                    </a:cubicBezTo>
                    <a:cubicBezTo>
                      <a:pt x="5164" y="1196"/>
                      <a:pt x="5176" y="1189"/>
                      <a:pt x="5189" y="1183"/>
                    </a:cubicBezTo>
                    <a:close/>
                    <a:moveTo>
                      <a:pt x="3081" y="1"/>
                    </a:moveTo>
                    <a:cubicBezTo>
                      <a:pt x="2580" y="1"/>
                      <a:pt x="2080" y="168"/>
                      <a:pt x="1580" y="368"/>
                    </a:cubicBezTo>
                    <a:cubicBezTo>
                      <a:pt x="226" y="744"/>
                      <a:pt x="1" y="2499"/>
                      <a:pt x="753" y="3602"/>
                    </a:cubicBezTo>
                    <a:cubicBezTo>
                      <a:pt x="978" y="4178"/>
                      <a:pt x="1304" y="4579"/>
                      <a:pt x="1956" y="4604"/>
                    </a:cubicBezTo>
                    <a:cubicBezTo>
                      <a:pt x="2177" y="4719"/>
                      <a:pt x="2387" y="4764"/>
                      <a:pt x="2591" y="4764"/>
                    </a:cubicBezTo>
                    <a:cubicBezTo>
                      <a:pt x="3012" y="4764"/>
                      <a:pt x="3405" y="4572"/>
                      <a:pt x="3810" y="4404"/>
                    </a:cubicBezTo>
                    <a:cubicBezTo>
                      <a:pt x="5339" y="3802"/>
                      <a:pt x="5815" y="2699"/>
                      <a:pt x="5214" y="1171"/>
                    </a:cubicBezTo>
                    <a:cubicBezTo>
                      <a:pt x="5189" y="1045"/>
                      <a:pt x="5114" y="970"/>
                      <a:pt x="5013" y="945"/>
                    </a:cubicBezTo>
                    <a:cubicBezTo>
                      <a:pt x="4838" y="644"/>
                      <a:pt x="4562" y="444"/>
                      <a:pt x="4211" y="343"/>
                    </a:cubicBezTo>
                    <a:cubicBezTo>
                      <a:pt x="3834" y="96"/>
                      <a:pt x="3458" y="1"/>
                      <a:pt x="30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53" name="Google Shape;2353;p48"/>
              <p:cNvSpPr/>
              <p:nvPr/>
            </p:nvSpPr>
            <p:spPr>
              <a:xfrm>
                <a:off x="5373600" y="4387000"/>
                <a:ext cx="78975" cy="100400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4016" extrusionOk="0">
                    <a:moveTo>
                      <a:pt x="1640" y="0"/>
                    </a:moveTo>
                    <a:cubicBezTo>
                      <a:pt x="1589" y="0"/>
                      <a:pt x="1535" y="4"/>
                      <a:pt x="1479" y="11"/>
                    </a:cubicBezTo>
                    <a:cubicBezTo>
                      <a:pt x="877" y="236"/>
                      <a:pt x="451" y="637"/>
                      <a:pt x="201" y="1239"/>
                    </a:cubicBezTo>
                    <a:cubicBezTo>
                      <a:pt x="50" y="1640"/>
                      <a:pt x="50" y="2016"/>
                      <a:pt x="0" y="2392"/>
                    </a:cubicBezTo>
                    <a:cubicBezTo>
                      <a:pt x="25" y="3018"/>
                      <a:pt x="476" y="3444"/>
                      <a:pt x="677" y="3996"/>
                    </a:cubicBezTo>
                    <a:cubicBezTo>
                      <a:pt x="938" y="4007"/>
                      <a:pt x="1161" y="4016"/>
                      <a:pt x="1355" y="4016"/>
                    </a:cubicBezTo>
                    <a:cubicBezTo>
                      <a:pt x="2407" y="4016"/>
                      <a:pt x="2575" y="3778"/>
                      <a:pt x="3083" y="2592"/>
                    </a:cubicBezTo>
                    <a:cubicBezTo>
                      <a:pt x="3158" y="2467"/>
                      <a:pt x="3158" y="2342"/>
                      <a:pt x="3083" y="2216"/>
                    </a:cubicBezTo>
                    <a:lnTo>
                      <a:pt x="3083" y="1991"/>
                    </a:lnTo>
                    <a:cubicBezTo>
                      <a:pt x="3058" y="1665"/>
                      <a:pt x="3033" y="1339"/>
                      <a:pt x="3008" y="1013"/>
                    </a:cubicBezTo>
                    <a:cubicBezTo>
                      <a:pt x="2612" y="571"/>
                      <a:pt x="2303" y="0"/>
                      <a:pt x="16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2354" name="Google Shape;2354;p48"/>
          <p:cNvGrpSpPr/>
          <p:nvPr/>
        </p:nvGrpSpPr>
        <p:grpSpPr>
          <a:xfrm>
            <a:off x="9902333" y="1185999"/>
            <a:ext cx="255728" cy="405703"/>
            <a:chOff x="7707175" y="1074324"/>
            <a:chExt cx="191796" cy="304277"/>
          </a:xfrm>
        </p:grpSpPr>
        <p:sp>
          <p:nvSpPr>
            <p:cNvPr id="2355" name="Google Shape;2355;p48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56" name="Google Shape;2356;p48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289" name="Picture 10" descr="Cute couple barista in apron standing with arms crossed cartoon character illustration"/>
          <p:cNvPicPr>
            <a:picLocks noChangeAspect="1" noChangeArrowheads="1"/>
          </p:cNvPicPr>
          <p:nvPr/>
        </p:nvPicPr>
        <p:blipFill>
          <a:blip r:embed="rId1">
            <a:extLst>
              <a:ext uri="{BEBA8EAE-BF5A-486C-A8C5-ECC9F3942E4B}">
                <a14:imgProps xmlns:a14="http://schemas.microsoft.com/office/drawing/2010/main">
                  <a14:imgLayer r:embed="rId2">
                    <a14:imgEffect>
                      <a14:backgroundRemoval t="0" b="100000" l="0" r="100000">
                        <a14:foregroundMark x1="65495" y1="56400" x2="65495" y2="56400"/>
                        <a14:foregroundMark x1="73962" y1="72200" x2="77636" y2="78600"/>
                        <a14:foregroundMark x1="73482" y1="72000" x2="71086" y2="78400"/>
                        <a14:foregroundMark x1="67252" y1="72200" x2="66613" y2="75200"/>
                        <a14:foregroundMark x1="63578" y1="77200" x2="63578" y2="81600"/>
                        <a14:foregroundMark x1="58626" y1="74400" x2="55911" y2="79600"/>
                        <a14:foregroundMark x1="64537" y1="49400" x2="63419" y2="58000"/>
                        <a14:foregroundMark x1="35623" y1="85200" x2="39936" y2="96400"/>
                        <a14:foregroundMark x1="36102" y1="74000" x2="40895" y2="79000"/>
                        <a14:foregroundMark x1="42492" y1="75400" x2="43770" y2="80800"/>
                        <a14:foregroundMark x1="44089" y1="78000" x2="40575" y2="81600"/>
                        <a14:foregroundMark x1="35623" y1="79600" x2="31470" y2="83200"/>
                        <a14:foregroundMark x1="29073" y1="84400" x2="30671" y2="85400"/>
                        <a14:foregroundMark x1="28754" y1="77400" x2="29553" y2="82400"/>
                        <a14:foregroundMark x1="29553" y1="89200" x2="29553" y2="892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3514" y="2786882"/>
            <a:ext cx="4887905" cy="39040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364505" y="-176198"/>
            <a:ext cx="8358340" cy="4048095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0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2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40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4 000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400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4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726244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sz="1865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Arial" panose="020B0604020202020204"/>
              <a:sym typeface="Arial" panose="020B0604020202020204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924830" y="671801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66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4 </a:t>
            </a:r>
            <a:r>
              <a:rPr lang="en-US" sz="66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tạ</a:t>
            </a:r>
            <a:r>
              <a:rPr lang="en-US" sz="66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= …?... </a:t>
            </a:r>
            <a:r>
              <a:rPr lang="en-US" sz="66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yến</a:t>
            </a:r>
            <a:endParaRPr sz="66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1">
            <a:extLst>
              <a:ext uri="{BEBA8EAE-BF5A-486C-A8C5-ECC9F3942E4B}">
                <a14:imgProps xmlns:a14="http://schemas.microsoft.com/office/drawing/2010/main">
                  <a14:imgLayer r:embed="rId2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8279" y="2361675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Am-thanh-tra-loi-dung-chinh-xac-www_tiengdong_com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1703662" y="3458742"/>
            <a:ext cx="487363" cy="487363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1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1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5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15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8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10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>
                      <p:stCondLst>
                        <p:cond delay="0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2" dur="5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4" dur="1724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5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2" grpId="0" animBg="1"/>
      <p:bldP spid="2" grpId="1" animBg="1"/>
      <p:bldP spid="1262" grpId="0" animBg="1"/>
      <p:bldP spid="1263" grpId="0" animBg="1"/>
      <p:bldP spid="1264" grpId="0" animBg="1"/>
      <p:bldP spid="1552" grpId="0" animBg="1"/>
      <p:bldP spid="155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100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10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1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1 000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726244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sz="1865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Arial" panose="020B0604020202020204"/>
              <a:sym typeface="Arial" panose="020B0604020202020204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924830" y="671801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60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1 000 kg = ..?.. </a:t>
            </a:r>
            <a:r>
              <a:rPr lang="en-US" sz="60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tạ</a:t>
            </a:r>
            <a:endParaRPr sz="60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1">
            <a:extLst>
              <a:ext uri="{BEBA8EAE-BF5A-486C-A8C5-ECC9F3942E4B}">
                <a14:imgProps xmlns:a14="http://schemas.microsoft.com/office/drawing/2010/main">
                  <a14:imgLayer r:embed="rId2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8279" y="2361675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Tieng-vo-tay-hoan-ho-www_tiengdong_com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1627754" y="3916232"/>
            <a:ext cx="487363" cy="487363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6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 tmFilter="0, 0; .2, .5; .8, .5; 1, 0"/>
                                        <p:tgtEl>
                                          <p:spTgt spid="126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250" autoRev="1" fill="hold"/>
                                        <p:tgtEl>
                                          <p:spTgt spid="126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4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 tmFilter="0, 0; .2, .5; .8, .5; 1, 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" dur="250" autoRev="1" fill="hold"/>
                                        <p:tgtEl>
                                          <p:spTgt spid="1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11023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2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1262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5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500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50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5 000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726244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sz="1865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Arial" panose="020B0604020202020204"/>
              <a:sym typeface="Arial" panose="020B0604020202020204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924830" y="671801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66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500 kg = ..?... </a:t>
            </a:r>
            <a:r>
              <a:rPr lang="en-US" sz="66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yến</a:t>
            </a:r>
            <a:endParaRPr sz="66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1">
            <a:extLst>
              <a:ext uri="{BEBA8EAE-BF5A-486C-A8C5-ECC9F3942E4B}">
                <a14:imgProps xmlns:a14="http://schemas.microsoft.com/office/drawing/2010/main">
                  <a14:imgLayer r:embed="rId2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8279" y="2361675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Am-thanh-chuc-mung-chien-thang-www_tiengdong_com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2068148" y="4248882"/>
            <a:ext cx="487363" cy="487363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126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126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26" presetClass="emph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 tmFilter="0, 0; .2, .5; .8, .5; 1, 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250" autoRev="1" fill="hold"/>
                                        <p:tgtEl>
                                          <p:spTgt spid="23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305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3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1263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0" name="Picture 8" descr="Cute kid children with text box or billboard education presentation hand drawn cartoon character illustration"/>
          <p:cNvPicPr>
            <a:picLocks noChangeAspect="1" noChangeArrowheads="1"/>
          </p:cNvPicPr>
          <p:nvPr/>
        </p:nvPicPr>
        <p:blipFill>
          <a:blip r:embed="rId1">
            <a:extLst>
              <a:ext uri="{BEBA8EAE-BF5A-486C-A8C5-ECC9F3942E4B}">
                <a14:imgProps xmlns:a14="http://schemas.microsoft.com/office/drawing/2010/main">
                  <a14:imgLayer r:embed="rId2">
                    <a14:imgEffect>
                      <a14:backgroundRemoval t="9309" b="96011" l="4473" r="92812">
                        <a14:foregroundMark x1="79553" y1="79255" x2="79553" y2="79255"/>
                        <a14:foregroundMark x1="37540" y1="44681" x2="37540" y2="44681"/>
                        <a14:foregroundMark x1="50319" y1="39628" x2="50319" y2="39628"/>
                        <a14:foregroundMark x1="37220" y1="31915" x2="63738" y2="29521"/>
                        <a14:foregroundMark x1="60863" y1="43085" x2="45367" y2="68351"/>
                        <a14:foregroundMark x1="82907" y1="77128" x2="81789" y2="8324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024" y="-122890"/>
            <a:ext cx="12637358" cy="75904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678" name="Google Shape;2678;p52"/>
          <p:cNvGrpSpPr/>
          <p:nvPr/>
        </p:nvGrpSpPr>
        <p:grpSpPr>
          <a:xfrm rot="423337">
            <a:off x="782189" y="20479"/>
            <a:ext cx="1166450" cy="1760107"/>
            <a:chOff x="6793950" y="864075"/>
            <a:chExt cx="1498068" cy="2727807"/>
          </a:xfrm>
        </p:grpSpPr>
        <p:sp>
          <p:nvSpPr>
            <p:cNvPr id="2679" name="Google Shape;2679;p52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2680" name="Google Shape;2680;p52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2681" name="Google Shape;2681;p52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682" name="Google Shape;2682;p52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683" name="Google Shape;2683;p52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684" name="Google Shape;2684;p52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685" name="Google Shape;2685;p52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686" name="Google Shape;2686;p52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687" name="Google Shape;2687;p52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688" name="Google Shape;2688;p52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689" name="Google Shape;2689;p52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690" name="Google Shape;2690;p52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691" name="Google Shape;2691;p52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692" name="Google Shape;2692;p52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693" name="Google Shape;2693;p52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694" name="Google Shape;2694;p52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695" name="Google Shape;2695;p52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696" name="Google Shape;2696;p52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697" name="Google Shape;2697;p52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698" name="Google Shape;2698;p52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699" name="Google Shape;2699;p52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00" name="Google Shape;2700;p52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01" name="Google Shape;2701;p52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02" name="Google Shape;2702;p52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03" name="Google Shape;2703;p52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04" name="Google Shape;2704;p52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05" name="Google Shape;2705;p52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06" name="Google Shape;2706;p52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07" name="Google Shape;2707;p52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08" name="Google Shape;2708;p52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09" name="Google Shape;2709;p52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10" name="Google Shape;2710;p52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11" name="Google Shape;2711;p52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12" name="Google Shape;2712;p52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13" name="Google Shape;2713;p52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14" name="Google Shape;2714;p52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15" name="Google Shape;2715;p52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16" name="Google Shape;2716;p52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17" name="Google Shape;2717;p52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18" name="Google Shape;2718;p52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19" name="Google Shape;2719;p52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20" name="Google Shape;2720;p52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21" name="Google Shape;2721;p52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22" name="Google Shape;2722;p52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23" name="Google Shape;2723;p52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24" name="Google Shape;2724;p52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25" name="Google Shape;2725;p52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26" name="Google Shape;2726;p52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27" name="Google Shape;2727;p52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28" name="Google Shape;2728;p52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29" name="Google Shape;2729;p52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30" name="Google Shape;2730;p52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31" name="Google Shape;2731;p52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32" name="Google Shape;2732;p52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33" name="Google Shape;2733;p52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34" name="Google Shape;2734;p52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35" name="Google Shape;2735;p52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36" name="Google Shape;2736;p52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37" name="Google Shape;2737;p52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38" name="Google Shape;2738;p52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39" name="Google Shape;2739;p52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40" name="Google Shape;2740;p52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41" name="Google Shape;2741;p52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42" name="Google Shape;2742;p52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43" name="Google Shape;2743;p52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44" name="Google Shape;2744;p52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2745" name="Google Shape;2745;p52"/>
          <p:cNvGrpSpPr/>
          <p:nvPr/>
        </p:nvGrpSpPr>
        <p:grpSpPr>
          <a:xfrm flipH="1">
            <a:off x="8781597" y="-69200"/>
            <a:ext cx="1698933" cy="2057941"/>
            <a:chOff x="479975" y="1424662"/>
            <a:chExt cx="2085456" cy="3254587"/>
          </a:xfrm>
        </p:grpSpPr>
        <p:sp>
          <p:nvSpPr>
            <p:cNvPr id="2746" name="Google Shape;2746;p52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7" name="Google Shape;2747;p52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8" name="Google Shape;2748;p52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9" name="Google Shape;2749;p52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0" name="Google Shape;2750;p52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1" name="Google Shape;2751;p52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2" name="Google Shape;2752;p52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3" name="Google Shape;2753;p52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4" name="Google Shape;2754;p52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5" name="Google Shape;2755;p52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6" name="Google Shape;2756;p52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7" name="Google Shape;2757;p52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8" name="Google Shape;2758;p52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9" name="Google Shape;2759;p52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0" name="Google Shape;2760;p52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1" name="Google Shape;2761;p52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2" name="Google Shape;2762;p52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3" name="Google Shape;2763;p52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4" name="Google Shape;2764;p52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5" name="Google Shape;2765;p52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6" name="Google Shape;2766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7" name="Google Shape;2767;p52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8" name="Google Shape;2768;p52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9" name="Google Shape;2769;p52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0" name="Google Shape;2770;p52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1" name="Google Shape;2771;p52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2" name="Google Shape;2772;p52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3" name="Google Shape;2773;p52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4" name="Google Shape;2774;p52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5" name="Google Shape;2775;p52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6" name="Google Shape;2776;p52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7" name="Google Shape;2777;p52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8" name="Google Shape;2778;p52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9" name="Google Shape;2779;p52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0" name="Google Shape;2780;p52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1" name="Google Shape;2781;p52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2" name="Google Shape;2782;p52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3" name="Google Shape;2783;p52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4" name="Google Shape;2784;p52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5" name="Google Shape;2785;p52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6" name="Google Shape;2786;p52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7" name="Google Shape;2787;p52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8" name="Google Shape;2788;p52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9" name="Google Shape;2789;p52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0" name="Google Shape;2790;p52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1" name="Google Shape;2791;p52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2" name="Google Shape;2792;p52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3" name="Google Shape;2793;p52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4" name="Google Shape;2794;p52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5" name="Google Shape;2795;p52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6" name="Google Shape;2796;p52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7" name="Google Shape;2797;p52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8" name="Google Shape;2798;p52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9" name="Google Shape;2799;p52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0" name="Google Shape;2800;p52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1" name="Google Shape;2801;p52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2" name="Google Shape;2802;p52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3" name="Google Shape;2803;p52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4" name="Google Shape;2804;p52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5" name="Google Shape;2805;p52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6" name="Google Shape;2806;p52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7" name="Google Shape;2807;p52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8" name="Google Shape;2808;p52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9" name="Google Shape;2809;p52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0" name="Google Shape;2810;p52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1" name="Google Shape;2811;p52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2" name="Google Shape;2812;p52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3" name="Google Shape;2813;p52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4" name="Google Shape;2814;p52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5" name="Google Shape;2815;p52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6" name="Google Shape;2816;p52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7" name="Google Shape;2817;p52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8" name="Google Shape;2818;p52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9" name="Google Shape;2819;p52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0" name="Google Shape;2820;p52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1" name="Google Shape;2821;p52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2" name="Google Shape;2822;p52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3" name="Google Shape;2823;p52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4" name="Google Shape;2824;p52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5" name="Google Shape;2825;p52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6" name="Google Shape;2826;p52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7" name="Google Shape;2827;p52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8" name="Google Shape;2828;p52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9" name="Google Shape;2829;p52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0" name="Google Shape;2830;p52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1" name="Google Shape;2831;p52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2" name="Google Shape;2832;p52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3" name="Google Shape;2833;p52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4" name="Google Shape;2834;p52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5" name="Google Shape;2835;p52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6" name="Google Shape;2836;p52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7" name="Google Shape;2837;p52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8" name="Google Shape;2838;p52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9" name="Google Shape;2839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0" name="Google Shape;2840;p52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1" name="Google Shape;2841;p52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2" name="Google Shape;2842;p52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3" name="Google Shape;2843;p52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4" name="Google Shape;2844;p52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5" name="Google Shape;2845;p52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6" name="Google Shape;2846;p52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7" name="Google Shape;2847;p52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8" name="Google Shape;2848;p52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9" name="Google Shape;2849;p52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0" name="Google Shape;2850;p52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1" name="Google Shape;2851;p52"/>
            <p:cNvSpPr/>
            <p:nvPr/>
          </p:nvSpPr>
          <p:spPr>
            <a:xfrm rot="-799569">
              <a:off x="1274416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2" name="Google Shape;2852;p52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3" name="Google Shape;2853;p52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4" name="Google Shape;2854;p52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5" name="Google Shape;2855;p52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6" name="Google Shape;2856;p52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7" name="Google Shape;2857;p52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8" name="Google Shape;2858;p52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9" name="Google Shape;2859;p52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0" name="Google Shape;2860;p52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1" name="Google Shape;2861;p52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2" name="Google Shape;2862;p52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3" name="Google Shape;2863;p52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4" name="Google Shape;2864;p52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5" name="Google Shape;2865;p52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6" name="Google Shape;2866;p52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7" name="Google Shape;2867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8" name="Google Shape;2868;p52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9" name="Google Shape;2869;p52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0" name="Google Shape;2870;p52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1" name="Google Shape;2871;p52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2" name="Google Shape;2872;p52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3" name="Google Shape;2873;p52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4" name="Google Shape;2874;p52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5" name="Google Shape;2875;p52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6" name="Google Shape;2876;p52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7" name="Google Shape;2877;p52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8" name="Google Shape;2878;p52"/>
            <p:cNvSpPr/>
            <p:nvPr/>
          </p:nvSpPr>
          <p:spPr>
            <a:xfrm rot="-799569">
              <a:off x="1291923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9" name="Google Shape;2879;p52"/>
            <p:cNvSpPr/>
            <p:nvPr/>
          </p:nvSpPr>
          <p:spPr>
            <a:xfrm rot="-799569">
              <a:off x="1307686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0" name="Google Shape;2880;p52"/>
            <p:cNvSpPr/>
            <p:nvPr/>
          </p:nvSpPr>
          <p:spPr>
            <a:xfrm rot="-799569">
              <a:off x="1401813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1" name="Google Shape;2881;p52"/>
            <p:cNvSpPr/>
            <p:nvPr/>
          </p:nvSpPr>
          <p:spPr>
            <a:xfrm rot="-799569">
              <a:off x="1456952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2" name="Google Shape;2882;p52"/>
            <p:cNvSpPr/>
            <p:nvPr/>
          </p:nvSpPr>
          <p:spPr>
            <a:xfrm rot="-799569">
              <a:off x="1445394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3" name="Google Shape;2883;p52"/>
            <p:cNvSpPr/>
            <p:nvPr/>
          </p:nvSpPr>
          <p:spPr>
            <a:xfrm rot="-799569">
              <a:off x="1344881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4" name="Google Shape;2884;p52"/>
            <p:cNvSpPr/>
            <p:nvPr/>
          </p:nvSpPr>
          <p:spPr>
            <a:xfrm rot="-799569">
              <a:off x="1346375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5" name="Google Shape;2885;p52"/>
            <p:cNvSpPr/>
            <p:nvPr/>
          </p:nvSpPr>
          <p:spPr>
            <a:xfrm rot="-799569">
              <a:off x="1393779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6" name="Google Shape;2886;p52"/>
            <p:cNvSpPr/>
            <p:nvPr/>
          </p:nvSpPr>
          <p:spPr>
            <a:xfrm rot="-799569">
              <a:off x="1412670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7" name="Google Shape;2887;p52"/>
            <p:cNvSpPr/>
            <p:nvPr/>
          </p:nvSpPr>
          <p:spPr>
            <a:xfrm rot="-799569">
              <a:off x="1377513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8" name="Google Shape;2888;p52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9" name="Google Shape;2889;p52"/>
            <p:cNvSpPr/>
            <p:nvPr/>
          </p:nvSpPr>
          <p:spPr>
            <a:xfrm rot="-799569">
              <a:off x="1291263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0" name="Google Shape;2890;p52"/>
            <p:cNvSpPr/>
            <p:nvPr/>
          </p:nvSpPr>
          <p:spPr>
            <a:xfrm rot="-799569">
              <a:off x="1797241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1" name="Google Shape;2891;p52"/>
            <p:cNvSpPr/>
            <p:nvPr/>
          </p:nvSpPr>
          <p:spPr>
            <a:xfrm rot="-799569">
              <a:off x="1543785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2" name="Google Shape;2892;p52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3" name="Google Shape;2893;p52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4" name="Google Shape;2894;p52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5" name="Google Shape;2895;p52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6" name="Google Shape;2896;p52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7" name="Google Shape;2897;p52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8" name="Google Shape;2898;p52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9" name="Google Shape;2899;p52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0" name="Google Shape;2900;p52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1" name="Google Shape;2901;p52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2" name="Google Shape;2902;p52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3" name="Google Shape;2903;p52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4" name="Google Shape;2904;p52"/>
            <p:cNvSpPr/>
            <p:nvPr/>
          </p:nvSpPr>
          <p:spPr>
            <a:xfrm rot="-799569">
              <a:off x="1815498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5" name="Google Shape;2905;p52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6" name="Google Shape;2906;p52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7" name="Google Shape;2907;p52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8" name="Google Shape;2908;p52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9" name="Google Shape;2909;p52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0" name="Google Shape;2910;p52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1" name="Google Shape;2911;p52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2" name="Google Shape;2912;p52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3" name="Google Shape;2913;p52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4" name="Google Shape;2914;p52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5" name="Google Shape;2915;p52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6" name="Google Shape;2916;p52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7" name="Google Shape;2917;p52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8" name="Google Shape;2918;p52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9" name="Google Shape;2919;p52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0" name="Google Shape;2920;p52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1" name="Google Shape;2921;p52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2" name="Google Shape;2922;p52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3" name="Google Shape;2923;p52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4" name="Google Shape;2924;p52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5" name="Google Shape;2925;p52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6" name="Google Shape;2926;p52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7" name="Google Shape;2927;p52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8" name="Google Shape;2928;p52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9" name="Google Shape;2929;p52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0" name="Google Shape;2930;p52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1" name="Google Shape;2931;p52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2" name="Google Shape;2932;p52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3" name="Google Shape;2933;p52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4" name="Google Shape;2934;p52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5" name="Google Shape;2935;p52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6" name="Google Shape;2936;p52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7" name="Google Shape;2937;p52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8" name="Google Shape;2938;p52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9" name="Google Shape;2939;p52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0" name="Google Shape;2940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1" name="Google Shape;2941;p52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2" name="Google Shape;2942;p52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3" name="Google Shape;2943;p52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4" name="Google Shape;2944;p52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5" name="Google Shape;2945;p52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6" name="Google Shape;2946;p52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7" name="Google Shape;2947;p52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8" name="Google Shape;2948;p52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949" name="Google Shape;2949;p52"/>
          <p:cNvGrpSpPr/>
          <p:nvPr/>
        </p:nvGrpSpPr>
        <p:grpSpPr>
          <a:xfrm>
            <a:off x="9902333" y="1185999"/>
            <a:ext cx="255728" cy="405703"/>
            <a:chOff x="7707175" y="1074324"/>
            <a:chExt cx="191796" cy="304277"/>
          </a:xfrm>
        </p:grpSpPr>
        <p:sp>
          <p:nvSpPr>
            <p:cNvPr id="2950" name="Google Shape;2950;p52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1" name="Google Shape;2951;p52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81" name="Google Shape;3105;p55"/>
          <p:cNvSpPr txBox="1">
            <a:spLocks noGrp="1"/>
          </p:cNvSpPr>
          <p:nvPr>
            <p:ph type="title"/>
          </p:nvPr>
        </p:nvSpPr>
        <p:spPr>
          <a:xfrm>
            <a:off x="4136493" y="2803155"/>
            <a:ext cx="5812118" cy="1738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l"/>
            <a:r>
              <a:rPr lang="en-US" sz="4400" dirty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</a:t>
            </a:r>
            <a:r>
              <a:rPr lang="en-GB" sz="4400" dirty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oàn thành BTVN</a:t>
            </a:r>
            <a:br>
              <a:rPr lang="en-GB" sz="4400" dirty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</a:br>
            <a:r>
              <a:rPr lang="en-GB" sz="4400" dirty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Ôn lại bài học</a:t>
            </a:r>
            <a:endParaRPr sz="4400" dirty="0">
              <a:solidFill>
                <a:schemeClr val="bg2">
                  <a:lumMod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04645" y="1330359"/>
            <a:ext cx="5163760" cy="2139881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1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564537" y="1729798"/>
            <a:ext cx="10751164" cy="164256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228600" algn="just">
              <a:lnSpc>
                <a:spcPct val="120000"/>
              </a:lnSpc>
              <a:spcAft>
                <a:spcPts val="0"/>
              </a:spcAft>
            </a:pPr>
            <a:r>
              <a:rPr lang="vi-VN" sz="4400" b="1" dirty="0">
                <a:latin typeface="Cambria" panose="02040503050406030204" pitchFamily="18" charset="0"/>
                <a:ea typeface="Cambria" panose="02040503050406030204" pitchFamily="18" charset="0"/>
              </a:rPr>
              <a:t>- Đổi, so sánh được các đơn vị đo đại lượng</a:t>
            </a:r>
            <a:r>
              <a:rPr lang="en-US" sz="44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vi-VN" sz="4400" b="1" dirty="0">
                <a:latin typeface="Cambria" panose="02040503050406030204" pitchFamily="18" charset="0"/>
                <a:ea typeface="Cambria" panose="02040503050406030204" pitchFamily="18" charset="0"/>
              </a:rPr>
              <a:t>(khối lượng yến,</a:t>
            </a:r>
            <a:r>
              <a:rPr lang="en-US" sz="44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vi-VN" sz="4400" b="1" dirty="0">
                <a:latin typeface="Cambria" panose="02040503050406030204" pitchFamily="18" charset="0"/>
                <a:ea typeface="Cambria" panose="02040503050406030204" pitchFamily="18" charset="0"/>
              </a:rPr>
              <a:t>tạ,</a:t>
            </a:r>
            <a:r>
              <a:rPr lang="en-US" sz="44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vi-VN" sz="4400" b="1" dirty="0">
                <a:latin typeface="Cambria" panose="02040503050406030204" pitchFamily="18" charset="0"/>
                <a:ea typeface="Cambria" panose="02040503050406030204" pitchFamily="18" charset="0"/>
              </a:rPr>
              <a:t>tấn,</a:t>
            </a:r>
            <a:r>
              <a:rPr lang="en-US" sz="44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vi-VN" sz="4400" b="1" dirty="0">
                <a:latin typeface="Cambria" panose="02040503050406030204" pitchFamily="18" charset="0"/>
                <a:ea typeface="Cambria" panose="02040503050406030204" pitchFamily="18" charset="0"/>
              </a:rPr>
              <a:t>kg. </a:t>
            </a:r>
            <a:endParaRPr lang="en-GB" sz="4400" dirty="0">
              <a:effectLst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3209183" y="476250"/>
            <a:ext cx="5558580" cy="911878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4" name="Picture 783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00403" y="-333514"/>
            <a:ext cx="9456821" cy="743348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00403" y="1362277"/>
            <a:ext cx="8791194" cy="4133446"/>
          </a:xfrm>
          <a:prstGeom prst="rect">
            <a:avLst/>
          </a:prstGeom>
        </p:spPr>
      </p:pic>
      <p:pic>
        <p:nvPicPr>
          <p:cNvPr id="785" name="Picture 784"/>
          <p:cNvPicPr>
            <a:picLocks noChangeAspect="1"/>
          </p:cNvPicPr>
          <p:nvPr/>
        </p:nvPicPr>
        <p:blipFill rotWithShape="1"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8067" l="10000" r="96405">
                        <a14:foregroundMark x1="69711" y1="82600" x2="69711" y2="82600"/>
                        <a14:foregroundMark x1="74876" y1="84067" x2="74876" y2="84067"/>
                        <a14:foregroundMark x1="69835" y1="86667" x2="69835" y2="86667"/>
                        <a14:foregroundMark x1="85992" y1="61400" x2="85992" y2="61400"/>
                        <a14:foregroundMark x1="86281" y1="73800" x2="86281" y2="73800"/>
                        <a14:foregroundMark x1="70124" y1="84533" x2="70124" y2="84533"/>
                        <a14:foregroundMark x1="65702" y1="79000" x2="65702" y2="79000"/>
                        <a14:foregroundMark x1="90248" y1="32933" x2="90248" y2="32933"/>
                        <a14:foregroundMark x1="84587" y1="27867" x2="84587" y2="27867"/>
                        <a14:foregroundMark x1="76281" y1="82600" x2="76281" y2="826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8412" t="25901" r="6336" b="9267"/>
          <a:stretch>
            <a:fillRect/>
          </a:stretch>
        </p:blipFill>
        <p:spPr>
          <a:xfrm>
            <a:off x="8584758" y="3383231"/>
            <a:ext cx="3911600" cy="3475037"/>
          </a:xfrm>
          <a:prstGeom prst="rect">
            <a:avLst/>
          </a:prstGeom>
        </p:spPr>
      </p:pic>
    </p:spTree>
  </p:cSld>
  <p:clrMapOvr>
    <a:masterClrMapping/>
  </p:clrMapOvr>
  <p:transition>
    <p:fade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0" name="Google Shape;810;p35"/>
          <p:cNvSpPr txBox="1">
            <a:spLocks noGrp="1"/>
          </p:cNvSpPr>
          <p:nvPr>
            <p:ph type="title" idx="2"/>
          </p:nvPr>
        </p:nvSpPr>
        <p:spPr>
          <a:xfrm>
            <a:off x="5343884" y="890333"/>
            <a:ext cx="1669200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GB" dirty="0">
                <a:solidFill>
                  <a:schemeClr val="tx1"/>
                </a:solidFill>
                <a:latin typeface="#9Slide05 Garris" pitchFamily="2" charset="0"/>
              </a:rPr>
              <a:t>01</a:t>
            </a:r>
            <a:endParaRPr dirty="0">
              <a:solidFill>
                <a:schemeClr val="tx1"/>
              </a:solidFill>
              <a:latin typeface="#9Slide05 Garris" pitchFamily="2" charset="0"/>
            </a:endParaRPr>
          </a:p>
        </p:txBody>
      </p:sp>
      <p:grpSp>
        <p:nvGrpSpPr>
          <p:cNvPr id="812" name="Google Shape;812;p35"/>
          <p:cNvGrpSpPr/>
          <p:nvPr/>
        </p:nvGrpSpPr>
        <p:grpSpPr>
          <a:xfrm>
            <a:off x="4809055" y="1105155"/>
            <a:ext cx="2738859" cy="816985"/>
            <a:chOff x="1330300" y="1449538"/>
            <a:chExt cx="894000" cy="266675"/>
          </a:xfrm>
        </p:grpSpPr>
        <p:grpSp>
          <p:nvGrpSpPr>
            <p:cNvPr id="813" name="Google Shape;813;p35"/>
            <p:cNvGrpSpPr/>
            <p:nvPr/>
          </p:nvGrpSpPr>
          <p:grpSpPr>
            <a:xfrm>
              <a:off x="1330300" y="1449538"/>
              <a:ext cx="148900" cy="266675"/>
              <a:chOff x="3936650" y="1187050"/>
              <a:chExt cx="148900" cy="266675"/>
            </a:xfrm>
          </p:grpSpPr>
          <p:sp>
            <p:nvSpPr>
              <p:cNvPr id="814" name="Google Shape;814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5" name="Google Shape;815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6" name="Google Shape;816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817" name="Google Shape;817;p35"/>
            <p:cNvGrpSpPr/>
            <p:nvPr/>
          </p:nvGrpSpPr>
          <p:grpSpPr>
            <a:xfrm flipH="1">
              <a:off x="2075400" y="1449538"/>
              <a:ext cx="148900" cy="266675"/>
              <a:chOff x="3936650" y="1187050"/>
              <a:chExt cx="148900" cy="266675"/>
            </a:xfrm>
          </p:grpSpPr>
          <p:sp>
            <p:nvSpPr>
              <p:cNvPr id="818" name="Google Shape;818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9" name="Google Shape;819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" name="Google Shape;820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821" name="Google Shape;821;p35"/>
          <p:cNvGrpSpPr/>
          <p:nvPr/>
        </p:nvGrpSpPr>
        <p:grpSpPr>
          <a:xfrm rot="423360">
            <a:off x="9498318" y="2492274"/>
            <a:ext cx="2056945" cy="3745457"/>
            <a:chOff x="6793950" y="864075"/>
            <a:chExt cx="1498068" cy="2727807"/>
          </a:xfrm>
        </p:grpSpPr>
        <p:sp>
          <p:nvSpPr>
            <p:cNvPr id="822" name="Google Shape;822;p35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823" name="Google Shape;823;p35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824" name="Google Shape;824;p35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5" name="Google Shape;825;p35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6" name="Google Shape;826;p35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7" name="Google Shape;827;p35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8" name="Google Shape;828;p35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9" name="Google Shape;829;p35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30" name="Google Shape;830;p35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31" name="Google Shape;831;p35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32" name="Google Shape;832;p35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33" name="Google Shape;833;p35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34" name="Google Shape;834;p35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35" name="Google Shape;835;p35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36" name="Google Shape;836;p35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37" name="Google Shape;837;p35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38" name="Google Shape;838;p35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39" name="Google Shape;839;p35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40" name="Google Shape;840;p35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41" name="Google Shape;841;p35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42" name="Google Shape;842;p35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43" name="Google Shape;843;p35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44" name="Google Shape;844;p35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45" name="Google Shape;845;p35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46" name="Google Shape;846;p35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47" name="Google Shape;847;p35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48" name="Google Shape;848;p35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49" name="Google Shape;849;p35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50" name="Google Shape;850;p35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51" name="Google Shape;851;p35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52" name="Google Shape;852;p35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53" name="Google Shape;853;p35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54" name="Google Shape;854;p35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55" name="Google Shape;855;p35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56" name="Google Shape;856;p35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57" name="Google Shape;857;p35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58" name="Google Shape;858;p35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59" name="Google Shape;859;p35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60" name="Google Shape;860;p35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61" name="Google Shape;861;p35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62" name="Google Shape;862;p35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63" name="Google Shape;863;p35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64" name="Google Shape;864;p35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65" name="Google Shape;865;p35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66" name="Google Shape;866;p35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67" name="Google Shape;867;p35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68" name="Google Shape;868;p35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69" name="Google Shape;869;p35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70" name="Google Shape;870;p35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71" name="Google Shape;871;p35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72" name="Google Shape;872;p35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73" name="Google Shape;873;p35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74" name="Google Shape;874;p35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75" name="Google Shape;875;p35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76" name="Google Shape;876;p35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77" name="Google Shape;877;p35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78" name="Google Shape;878;p35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79" name="Google Shape;879;p35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80" name="Google Shape;880;p35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81" name="Google Shape;881;p35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82" name="Google Shape;882;p35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83" name="Google Shape;883;p35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84" name="Google Shape;884;p35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85" name="Google Shape;885;p35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86" name="Google Shape;886;p35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87" name="Google Shape;887;p35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889" name="Google Shape;889;p35"/>
          <p:cNvGrpSpPr/>
          <p:nvPr/>
        </p:nvGrpSpPr>
        <p:grpSpPr>
          <a:xfrm>
            <a:off x="10276233" y="1432433"/>
            <a:ext cx="255728" cy="405703"/>
            <a:chOff x="7707175" y="1074324"/>
            <a:chExt cx="191796" cy="304277"/>
          </a:xfrm>
        </p:grpSpPr>
        <p:sp>
          <p:nvSpPr>
            <p:cNvPr id="890" name="Google Shape;890;p35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" name="Google Shape;891;p35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93" name="Google Shape;893;p35"/>
          <p:cNvGrpSpPr/>
          <p:nvPr/>
        </p:nvGrpSpPr>
        <p:grpSpPr>
          <a:xfrm rot="616910">
            <a:off x="627990" y="687840"/>
            <a:ext cx="2284584" cy="3620028"/>
            <a:chOff x="815600" y="654975"/>
            <a:chExt cx="1570784" cy="2488981"/>
          </a:xfrm>
        </p:grpSpPr>
        <p:sp>
          <p:nvSpPr>
            <p:cNvPr id="894" name="Google Shape;894;p35"/>
            <p:cNvSpPr/>
            <p:nvPr/>
          </p:nvSpPr>
          <p:spPr>
            <a:xfrm>
              <a:off x="815600" y="654975"/>
              <a:ext cx="1570784" cy="2488981"/>
            </a:xfrm>
            <a:custGeom>
              <a:avLst/>
              <a:gdLst/>
              <a:ahLst/>
              <a:cxnLst/>
              <a:rect l="l" t="t" r="r" b="b"/>
              <a:pathLst>
                <a:path w="58524" h="92734" extrusionOk="0">
                  <a:moveTo>
                    <a:pt x="58440" y="5629"/>
                  </a:moveTo>
                  <a:cubicBezTo>
                    <a:pt x="58398" y="5126"/>
                    <a:pt x="58377" y="4582"/>
                    <a:pt x="58314" y="3996"/>
                  </a:cubicBezTo>
                  <a:cubicBezTo>
                    <a:pt x="57875" y="293"/>
                    <a:pt x="54883" y="0"/>
                    <a:pt x="53983" y="0"/>
                  </a:cubicBezTo>
                  <a:cubicBezTo>
                    <a:pt x="53858" y="0"/>
                    <a:pt x="53711" y="0"/>
                    <a:pt x="53544" y="0"/>
                  </a:cubicBezTo>
                  <a:cubicBezTo>
                    <a:pt x="53523" y="0"/>
                    <a:pt x="52979" y="42"/>
                    <a:pt x="52979" y="42"/>
                  </a:cubicBezTo>
                  <a:cubicBezTo>
                    <a:pt x="51472" y="147"/>
                    <a:pt x="49757" y="272"/>
                    <a:pt x="48020" y="774"/>
                  </a:cubicBezTo>
                  <a:cubicBezTo>
                    <a:pt x="47874" y="816"/>
                    <a:pt x="47664" y="858"/>
                    <a:pt x="47560" y="879"/>
                  </a:cubicBezTo>
                  <a:cubicBezTo>
                    <a:pt x="46513" y="879"/>
                    <a:pt x="44609" y="1235"/>
                    <a:pt x="43354" y="3432"/>
                  </a:cubicBezTo>
                  <a:cubicBezTo>
                    <a:pt x="43333" y="3473"/>
                    <a:pt x="43312" y="3494"/>
                    <a:pt x="43312" y="3536"/>
                  </a:cubicBezTo>
                  <a:cubicBezTo>
                    <a:pt x="41889" y="6298"/>
                    <a:pt x="40362" y="9165"/>
                    <a:pt x="38625" y="12345"/>
                  </a:cubicBezTo>
                  <a:cubicBezTo>
                    <a:pt x="37203" y="14940"/>
                    <a:pt x="35926" y="17346"/>
                    <a:pt x="34775" y="19668"/>
                  </a:cubicBezTo>
                  <a:cubicBezTo>
                    <a:pt x="34775" y="19668"/>
                    <a:pt x="34754" y="19689"/>
                    <a:pt x="34754" y="19689"/>
                  </a:cubicBezTo>
                  <a:cubicBezTo>
                    <a:pt x="34629" y="19940"/>
                    <a:pt x="34503" y="20191"/>
                    <a:pt x="34378" y="20422"/>
                  </a:cubicBezTo>
                  <a:cubicBezTo>
                    <a:pt x="34085" y="20966"/>
                    <a:pt x="33771" y="21530"/>
                    <a:pt x="33499" y="22200"/>
                  </a:cubicBezTo>
                  <a:cubicBezTo>
                    <a:pt x="33415" y="22367"/>
                    <a:pt x="33332" y="22514"/>
                    <a:pt x="33269" y="22681"/>
                  </a:cubicBezTo>
                  <a:cubicBezTo>
                    <a:pt x="33164" y="22828"/>
                    <a:pt x="33060" y="22995"/>
                    <a:pt x="32976" y="23142"/>
                  </a:cubicBezTo>
                  <a:cubicBezTo>
                    <a:pt x="32850" y="23351"/>
                    <a:pt x="32725" y="23602"/>
                    <a:pt x="32641" y="23874"/>
                  </a:cubicBezTo>
                  <a:cubicBezTo>
                    <a:pt x="32327" y="24355"/>
                    <a:pt x="32076" y="24836"/>
                    <a:pt x="31867" y="25276"/>
                  </a:cubicBezTo>
                  <a:cubicBezTo>
                    <a:pt x="31867" y="25276"/>
                    <a:pt x="31804" y="25276"/>
                    <a:pt x="31804" y="25276"/>
                  </a:cubicBezTo>
                  <a:cubicBezTo>
                    <a:pt x="31386" y="25276"/>
                    <a:pt x="30967" y="25255"/>
                    <a:pt x="30549" y="25234"/>
                  </a:cubicBezTo>
                  <a:cubicBezTo>
                    <a:pt x="29670" y="25192"/>
                    <a:pt x="28770" y="25150"/>
                    <a:pt x="27850" y="25150"/>
                  </a:cubicBezTo>
                  <a:lnTo>
                    <a:pt x="27850" y="25150"/>
                  </a:lnTo>
                  <a:cubicBezTo>
                    <a:pt x="26657" y="25129"/>
                    <a:pt x="25464" y="25129"/>
                    <a:pt x="24272" y="25129"/>
                  </a:cubicBezTo>
                  <a:cubicBezTo>
                    <a:pt x="22221" y="25129"/>
                    <a:pt x="20547" y="25150"/>
                    <a:pt x="19020" y="25213"/>
                  </a:cubicBezTo>
                  <a:lnTo>
                    <a:pt x="18099" y="25234"/>
                  </a:lnTo>
                  <a:cubicBezTo>
                    <a:pt x="15609" y="25318"/>
                    <a:pt x="13036" y="25401"/>
                    <a:pt x="10462" y="25631"/>
                  </a:cubicBezTo>
                  <a:cubicBezTo>
                    <a:pt x="9751" y="25694"/>
                    <a:pt x="9060" y="25757"/>
                    <a:pt x="8412" y="25820"/>
                  </a:cubicBezTo>
                  <a:cubicBezTo>
                    <a:pt x="7742" y="25883"/>
                    <a:pt x="7114" y="25966"/>
                    <a:pt x="6445" y="26008"/>
                  </a:cubicBezTo>
                  <a:cubicBezTo>
                    <a:pt x="5273" y="26092"/>
                    <a:pt x="4248" y="26343"/>
                    <a:pt x="3244" y="26615"/>
                  </a:cubicBezTo>
                  <a:cubicBezTo>
                    <a:pt x="3181" y="26636"/>
                    <a:pt x="3139" y="26636"/>
                    <a:pt x="3076" y="26657"/>
                  </a:cubicBezTo>
                  <a:cubicBezTo>
                    <a:pt x="1214" y="27243"/>
                    <a:pt x="63" y="28833"/>
                    <a:pt x="42" y="30821"/>
                  </a:cubicBezTo>
                  <a:cubicBezTo>
                    <a:pt x="0" y="32704"/>
                    <a:pt x="21" y="34608"/>
                    <a:pt x="42" y="36449"/>
                  </a:cubicBezTo>
                  <a:cubicBezTo>
                    <a:pt x="42" y="36470"/>
                    <a:pt x="42" y="36491"/>
                    <a:pt x="42" y="36491"/>
                  </a:cubicBezTo>
                  <a:cubicBezTo>
                    <a:pt x="63" y="38102"/>
                    <a:pt x="84" y="39734"/>
                    <a:pt x="84" y="41324"/>
                  </a:cubicBezTo>
                  <a:cubicBezTo>
                    <a:pt x="105" y="42182"/>
                    <a:pt x="105" y="43019"/>
                    <a:pt x="105" y="43877"/>
                  </a:cubicBezTo>
                  <a:cubicBezTo>
                    <a:pt x="126" y="45216"/>
                    <a:pt x="126" y="46555"/>
                    <a:pt x="147" y="47894"/>
                  </a:cubicBezTo>
                  <a:cubicBezTo>
                    <a:pt x="147" y="50552"/>
                    <a:pt x="168" y="53293"/>
                    <a:pt x="252" y="56034"/>
                  </a:cubicBezTo>
                  <a:cubicBezTo>
                    <a:pt x="252" y="56034"/>
                    <a:pt x="252" y="56054"/>
                    <a:pt x="252" y="56075"/>
                  </a:cubicBezTo>
                  <a:cubicBezTo>
                    <a:pt x="293" y="57101"/>
                    <a:pt x="293" y="58147"/>
                    <a:pt x="293" y="59235"/>
                  </a:cubicBezTo>
                  <a:cubicBezTo>
                    <a:pt x="314" y="59779"/>
                    <a:pt x="314" y="60323"/>
                    <a:pt x="314" y="60846"/>
                  </a:cubicBezTo>
                  <a:lnTo>
                    <a:pt x="314" y="60930"/>
                  </a:lnTo>
                  <a:cubicBezTo>
                    <a:pt x="293" y="61076"/>
                    <a:pt x="293" y="61243"/>
                    <a:pt x="293" y="61411"/>
                  </a:cubicBezTo>
                  <a:cubicBezTo>
                    <a:pt x="293" y="63712"/>
                    <a:pt x="314" y="66056"/>
                    <a:pt x="356" y="68337"/>
                  </a:cubicBezTo>
                  <a:lnTo>
                    <a:pt x="356" y="68441"/>
                  </a:lnTo>
                  <a:cubicBezTo>
                    <a:pt x="335" y="68734"/>
                    <a:pt x="293" y="69299"/>
                    <a:pt x="398" y="69948"/>
                  </a:cubicBezTo>
                  <a:cubicBezTo>
                    <a:pt x="314" y="70659"/>
                    <a:pt x="314" y="71371"/>
                    <a:pt x="398" y="72061"/>
                  </a:cubicBezTo>
                  <a:cubicBezTo>
                    <a:pt x="398" y="72228"/>
                    <a:pt x="377" y="72396"/>
                    <a:pt x="398" y="72542"/>
                  </a:cubicBezTo>
                  <a:cubicBezTo>
                    <a:pt x="398" y="72563"/>
                    <a:pt x="398" y="72584"/>
                    <a:pt x="398" y="72605"/>
                  </a:cubicBezTo>
                  <a:cubicBezTo>
                    <a:pt x="398" y="72751"/>
                    <a:pt x="377" y="72919"/>
                    <a:pt x="398" y="73065"/>
                  </a:cubicBezTo>
                  <a:cubicBezTo>
                    <a:pt x="398" y="73254"/>
                    <a:pt x="419" y="73442"/>
                    <a:pt x="461" y="73609"/>
                  </a:cubicBezTo>
                  <a:cubicBezTo>
                    <a:pt x="440" y="74195"/>
                    <a:pt x="440" y="74823"/>
                    <a:pt x="503" y="75492"/>
                  </a:cubicBezTo>
                  <a:cubicBezTo>
                    <a:pt x="461" y="75911"/>
                    <a:pt x="461" y="76308"/>
                    <a:pt x="503" y="76706"/>
                  </a:cubicBezTo>
                  <a:lnTo>
                    <a:pt x="503" y="76957"/>
                  </a:lnTo>
                  <a:cubicBezTo>
                    <a:pt x="461" y="77313"/>
                    <a:pt x="461" y="77689"/>
                    <a:pt x="482" y="78066"/>
                  </a:cubicBezTo>
                  <a:cubicBezTo>
                    <a:pt x="461" y="78359"/>
                    <a:pt x="461" y="78652"/>
                    <a:pt x="503" y="78966"/>
                  </a:cubicBezTo>
                  <a:cubicBezTo>
                    <a:pt x="503" y="78987"/>
                    <a:pt x="503" y="79217"/>
                    <a:pt x="503" y="79217"/>
                  </a:cubicBezTo>
                  <a:cubicBezTo>
                    <a:pt x="503" y="79949"/>
                    <a:pt x="503" y="80702"/>
                    <a:pt x="503" y="81435"/>
                  </a:cubicBezTo>
                  <a:cubicBezTo>
                    <a:pt x="524" y="82146"/>
                    <a:pt x="524" y="82879"/>
                    <a:pt x="524" y="83590"/>
                  </a:cubicBezTo>
                  <a:cubicBezTo>
                    <a:pt x="524" y="83695"/>
                    <a:pt x="524" y="83799"/>
                    <a:pt x="524" y="83883"/>
                  </a:cubicBezTo>
                  <a:cubicBezTo>
                    <a:pt x="503" y="84176"/>
                    <a:pt x="503" y="84531"/>
                    <a:pt x="524" y="84908"/>
                  </a:cubicBezTo>
                  <a:cubicBezTo>
                    <a:pt x="524" y="84929"/>
                    <a:pt x="524" y="84950"/>
                    <a:pt x="544" y="84971"/>
                  </a:cubicBezTo>
                  <a:cubicBezTo>
                    <a:pt x="649" y="86310"/>
                    <a:pt x="1507" y="87754"/>
                    <a:pt x="3160" y="88277"/>
                  </a:cubicBezTo>
                  <a:cubicBezTo>
                    <a:pt x="3181" y="88298"/>
                    <a:pt x="3202" y="88319"/>
                    <a:pt x="3223" y="88340"/>
                  </a:cubicBezTo>
                  <a:cubicBezTo>
                    <a:pt x="3578" y="88570"/>
                    <a:pt x="4060" y="88905"/>
                    <a:pt x="4729" y="89156"/>
                  </a:cubicBezTo>
                  <a:cubicBezTo>
                    <a:pt x="4792" y="89197"/>
                    <a:pt x="4876" y="89239"/>
                    <a:pt x="4938" y="89260"/>
                  </a:cubicBezTo>
                  <a:cubicBezTo>
                    <a:pt x="5085" y="89365"/>
                    <a:pt x="5252" y="89449"/>
                    <a:pt x="5420" y="89532"/>
                  </a:cubicBezTo>
                  <a:cubicBezTo>
                    <a:pt x="5587" y="89616"/>
                    <a:pt x="5775" y="89700"/>
                    <a:pt x="5964" y="89783"/>
                  </a:cubicBezTo>
                  <a:cubicBezTo>
                    <a:pt x="6487" y="90076"/>
                    <a:pt x="6968" y="90244"/>
                    <a:pt x="7282" y="90348"/>
                  </a:cubicBezTo>
                  <a:cubicBezTo>
                    <a:pt x="9207" y="91039"/>
                    <a:pt x="11236" y="91583"/>
                    <a:pt x="13475" y="92001"/>
                  </a:cubicBezTo>
                  <a:cubicBezTo>
                    <a:pt x="16049" y="92503"/>
                    <a:pt x="18727" y="92734"/>
                    <a:pt x="21949" y="92734"/>
                  </a:cubicBezTo>
                  <a:lnTo>
                    <a:pt x="21970" y="92734"/>
                  </a:lnTo>
                  <a:cubicBezTo>
                    <a:pt x="25548" y="92692"/>
                    <a:pt x="28687" y="92378"/>
                    <a:pt x="31532" y="91792"/>
                  </a:cubicBezTo>
                  <a:cubicBezTo>
                    <a:pt x="34022" y="91290"/>
                    <a:pt x="36261" y="90683"/>
                    <a:pt x="38374" y="89972"/>
                  </a:cubicBezTo>
                  <a:cubicBezTo>
                    <a:pt x="39232" y="89700"/>
                    <a:pt x="39985" y="89365"/>
                    <a:pt x="40718" y="89030"/>
                  </a:cubicBezTo>
                  <a:cubicBezTo>
                    <a:pt x="41073" y="88884"/>
                    <a:pt x="41429" y="88716"/>
                    <a:pt x="41785" y="88570"/>
                  </a:cubicBezTo>
                  <a:cubicBezTo>
                    <a:pt x="41806" y="88570"/>
                    <a:pt x="41994" y="88486"/>
                    <a:pt x="41994" y="88486"/>
                  </a:cubicBezTo>
                  <a:cubicBezTo>
                    <a:pt x="43124" y="88005"/>
                    <a:pt x="44651" y="87063"/>
                    <a:pt x="44651" y="84594"/>
                  </a:cubicBezTo>
                  <a:cubicBezTo>
                    <a:pt x="44651" y="84531"/>
                    <a:pt x="44651" y="84469"/>
                    <a:pt x="44651" y="84385"/>
                  </a:cubicBezTo>
                  <a:cubicBezTo>
                    <a:pt x="44651" y="84364"/>
                    <a:pt x="44672" y="81958"/>
                    <a:pt x="44693" y="80765"/>
                  </a:cubicBezTo>
                  <a:cubicBezTo>
                    <a:pt x="44714" y="77187"/>
                    <a:pt x="44756" y="73505"/>
                    <a:pt x="44819" y="69843"/>
                  </a:cubicBezTo>
                  <a:cubicBezTo>
                    <a:pt x="44840" y="67793"/>
                    <a:pt x="44861" y="65742"/>
                    <a:pt x="44861" y="63671"/>
                  </a:cubicBezTo>
                  <a:cubicBezTo>
                    <a:pt x="44902" y="60155"/>
                    <a:pt x="44923" y="56515"/>
                    <a:pt x="45007" y="52937"/>
                  </a:cubicBezTo>
                  <a:cubicBezTo>
                    <a:pt x="45049" y="50049"/>
                    <a:pt x="45070" y="47141"/>
                    <a:pt x="45070" y="44316"/>
                  </a:cubicBezTo>
                  <a:cubicBezTo>
                    <a:pt x="45070" y="41973"/>
                    <a:pt x="45091" y="39546"/>
                    <a:pt x="45112" y="37160"/>
                  </a:cubicBezTo>
                  <a:cubicBezTo>
                    <a:pt x="45133" y="36700"/>
                    <a:pt x="45133" y="36240"/>
                    <a:pt x="45133" y="35779"/>
                  </a:cubicBezTo>
                  <a:cubicBezTo>
                    <a:pt x="45174" y="34398"/>
                    <a:pt x="45195" y="32955"/>
                    <a:pt x="45133" y="31469"/>
                  </a:cubicBezTo>
                  <a:cubicBezTo>
                    <a:pt x="45091" y="29168"/>
                    <a:pt x="44212" y="27640"/>
                    <a:pt x="42412" y="26720"/>
                  </a:cubicBezTo>
                  <a:cubicBezTo>
                    <a:pt x="43061" y="25506"/>
                    <a:pt x="43710" y="24292"/>
                    <a:pt x="44337" y="23100"/>
                  </a:cubicBezTo>
                  <a:cubicBezTo>
                    <a:pt x="45405" y="21091"/>
                    <a:pt x="46493" y="19061"/>
                    <a:pt x="47539" y="17095"/>
                  </a:cubicBezTo>
                  <a:lnTo>
                    <a:pt x="48627" y="15044"/>
                  </a:lnTo>
                  <a:cubicBezTo>
                    <a:pt x="49359" y="13684"/>
                    <a:pt x="50112" y="12240"/>
                    <a:pt x="51033" y="10504"/>
                  </a:cubicBezTo>
                  <a:cubicBezTo>
                    <a:pt x="51138" y="10483"/>
                    <a:pt x="51263" y="10483"/>
                    <a:pt x="51368" y="10483"/>
                  </a:cubicBezTo>
                  <a:cubicBezTo>
                    <a:pt x="51786" y="10441"/>
                    <a:pt x="52163" y="10420"/>
                    <a:pt x="52519" y="10420"/>
                  </a:cubicBezTo>
                  <a:cubicBezTo>
                    <a:pt x="52560" y="10420"/>
                    <a:pt x="52623" y="10420"/>
                    <a:pt x="52665" y="10399"/>
                  </a:cubicBezTo>
                  <a:cubicBezTo>
                    <a:pt x="53230" y="10378"/>
                    <a:pt x="53816" y="10378"/>
                    <a:pt x="54464" y="10378"/>
                  </a:cubicBezTo>
                  <a:cubicBezTo>
                    <a:pt x="55971" y="10378"/>
                    <a:pt x="56913" y="9709"/>
                    <a:pt x="57436" y="9144"/>
                  </a:cubicBezTo>
                  <a:cubicBezTo>
                    <a:pt x="58168" y="8370"/>
                    <a:pt x="58524" y="7344"/>
                    <a:pt x="58461" y="6214"/>
                  </a:cubicBezTo>
                  <a:cubicBezTo>
                    <a:pt x="58440" y="6005"/>
                    <a:pt x="58440" y="5817"/>
                    <a:pt x="58440" y="56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895" name="Google Shape;895;p35"/>
            <p:cNvGrpSpPr/>
            <p:nvPr/>
          </p:nvGrpSpPr>
          <p:grpSpPr>
            <a:xfrm>
              <a:off x="897338" y="721975"/>
              <a:ext cx="1407300" cy="2342350"/>
              <a:chOff x="1990750" y="549300"/>
              <a:chExt cx="1407300" cy="2342350"/>
            </a:xfrm>
          </p:grpSpPr>
          <p:sp>
            <p:nvSpPr>
              <p:cNvPr id="896" name="Google Shape;896;p35"/>
              <p:cNvSpPr/>
              <p:nvPr/>
            </p:nvSpPr>
            <p:spPr>
              <a:xfrm>
                <a:off x="2004650" y="1300150"/>
                <a:ext cx="1019950" cy="222150"/>
              </a:xfrm>
              <a:custGeom>
                <a:avLst/>
                <a:gdLst/>
                <a:ahLst/>
                <a:cxnLst/>
                <a:rect l="l" t="t" r="r" b="b"/>
                <a:pathLst>
                  <a:path w="40798" h="8886" extrusionOk="0">
                    <a:moveTo>
                      <a:pt x="26086" y="1579"/>
                    </a:moveTo>
                    <a:cubicBezTo>
                      <a:pt x="25910" y="1604"/>
                      <a:pt x="25760" y="1604"/>
                      <a:pt x="25610" y="1604"/>
                    </a:cubicBezTo>
                    <a:cubicBezTo>
                      <a:pt x="25760" y="1579"/>
                      <a:pt x="25910" y="1579"/>
                      <a:pt x="26086" y="1579"/>
                    </a:cubicBezTo>
                    <a:close/>
                    <a:moveTo>
                      <a:pt x="40547" y="0"/>
                    </a:moveTo>
                    <a:cubicBezTo>
                      <a:pt x="38667" y="351"/>
                      <a:pt x="36813" y="702"/>
                      <a:pt x="34933" y="853"/>
                    </a:cubicBezTo>
                    <a:cubicBezTo>
                      <a:pt x="32602" y="1078"/>
                      <a:pt x="30271" y="1254"/>
                      <a:pt x="27966" y="1354"/>
                    </a:cubicBezTo>
                    <a:cubicBezTo>
                      <a:pt x="25058" y="1479"/>
                      <a:pt x="22151" y="1529"/>
                      <a:pt x="19269" y="1554"/>
                    </a:cubicBezTo>
                    <a:cubicBezTo>
                      <a:pt x="18593" y="1563"/>
                      <a:pt x="17918" y="1567"/>
                      <a:pt x="17243" y="1567"/>
                    </a:cubicBezTo>
                    <a:cubicBezTo>
                      <a:pt x="13815" y="1567"/>
                      <a:pt x="10402" y="1459"/>
                      <a:pt x="6988" y="1229"/>
                    </a:cubicBezTo>
                    <a:cubicBezTo>
                      <a:pt x="5860" y="1165"/>
                      <a:pt x="4732" y="956"/>
                      <a:pt x="3604" y="956"/>
                    </a:cubicBezTo>
                    <a:cubicBezTo>
                      <a:pt x="3404" y="956"/>
                      <a:pt x="3203" y="963"/>
                      <a:pt x="3003" y="978"/>
                    </a:cubicBezTo>
                    <a:cubicBezTo>
                      <a:pt x="2201" y="802"/>
                      <a:pt x="1399" y="602"/>
                      <a:pt x="572" y="452"/>
                    </a:cubicBezTo>
                    <a:cubicBezTo>
                      <a:pt x="485" y="432"/>
                      <a:pt x="410" y="422"/>
                      <a:pt x="346" y="422"/>
                    </a:cubicBezTo>
                    <a:cubicBezTo>
                      <a:pt x="78" y="422"/>
                      <a:pt x="0" y="598"/>
                      <a:pt x="21" y="1003"/>
                    </a:cubicBezTo>
                    <a:cubicBezTo>
                      <a:pt x="46" y="1379"/>
                      <a:pt x="121" y="1780"/>
                      <a:pt x="121" y="2181"/>
                    </a:cubicBezTo>
                    <a:cubicBezTo>
                      <a:pt x="121" y="3710"/>
                      <a:pt x="171" y="5239"/>
                      <a:pt x="196" y="6767"/>
                    </a:cubicBezTo>
                    <a:cubicBezTo>
                      <a:pt x="722" y="7043"/>
                      <a:pt x="1249" y="7369"/>
                      <a:pt x="1825" y="7444"/>
                    </a:cubicBezTo>
                    <a:cubicBezTo>
                      <a:pt x="4407" y="7795"/>
                      <a:pt x="6963" y="8246"/>
                      <a:pt x="9570" y="8497"/>
                    </a:cubicBezTo>
                    <a:cubicBezTo>
                      <a:pt x="11550" y="8547"/>
                      <a:pt x="13555" y="8722"/>
                      <a:pt x="15535" y="8772"/>
                    </a:cubicBezTo>
                    <a:cubicBezTo>
                      <a:pt x="15836" y="8802"/>
                      <a:pt x="16141" y="8808"/>
                      <a:pt x="16447" y="8808"/>
                    </a:cubicBezTo>
                    <a:cubicBezTo>
                      <a:pt x="16696" y="8808"/>
                      <a:pt x="16945" y="8804"/>
                      <a:pt x="17193" y="8804"/>
                    </a:cubicBezTo>
                    <a:cubicBezTo>
                      <a:pt x="17427" y="8804"/>
                      <a:pt x="17660" y="8808"/>
                      <a:pt x="17890" y="8823"/>
                    </a:cubicBezTo>
                    <a:cubicBezTo>
                      <a:pt x="17966" y="8797"/>
                      <a:pt x="18066" y="8772"/>
                      <a:pt x="18166" y="8747"/>
                    </a:cubicBezTo>
                    <a:cubicBezTo>
                      <a:pt x="18226" y="8675"/>
                      <a:pt x="18292" y="8638"/>
                      <a:pt x="18356" y="8638"/>
                    </a:cubicBezTo>
                    <a:cubicBezTo>
                      <a:pt x="18424" y="8638"/>
                      <a:pt x="18490" y="8681"/>
                      <a:pt x="18542" y="8772"/>
                    </a:cubicBezTo>
                    <a:cubicBezTo>
                      <a:pt x="18642" y="8797"/>
                      <a:pt x="18717" y="8823"/>
                      <a:pt x="18818" y="8848"/>
                    </a:cubicBezTo>
                    <a:cubicBezTo>
                      <a:pt x="19181" y="8873"/>
                      <a:pt x="19545" y="8885"/>
                      <a:pt x="19908" y="8885"/>
                    </a:cubicBezTo>
                    <a:cubicBezTo>
                      <a:pt x="20271" y="8885"/>
                      <a:pt x="20635" y="8873"/>
                      <a:pt x="20998" y="8848"/>
                    </a:cubicBezTo>
                    <a:cubicBezTo>
                      <a:pt x="21098" y="8823"/>
                      <a:pt x="21174" y="8797"/>
                      <a:pt x="21274" y="8772"/>
                    </a:cubicBezTo>
                    <a:cubicBezTo>
                      <a:pt x="21356" y="8731"/>
                      <a:pt x="21438" y="8691"/>
                      <a:pt x="21533" y="8691"/>
                    </a:cubicBezTo>
                    <a:cubicBezTo>
                      <a:pt x="21555" y="8691"/>
                      <a:pt x="21577" y="8693"/>
                      <a:pt x="21600" y="8697"/>
                    </a:cubicBezTo>
                    <a:cubicBezTo>
                      <a:pt x="21675" y="8722"/>
                      <a:pt x="21750" y="8722"/>
                      <a:pt x="21825" y="8722"/>
                    </a:cubicBezTo>
                    <a:cubicBezTo>
                      <a:pt x="21875" y="8710"/>
                      <a:pt x="21926" y="8703"/>
                      <a:pt x="21979" y="8703"/>
                    </a:cubicBezTo>
                    <a:cubicBezTo>
                      <a:pt x="22032" y="8703"/>
                      <a:pt x="22088" y="8710"/>
                      <a:pt x="22151" y="8722"/>
                    </a:cubicBezTo>
                    <a:cubicBezTo>
                      <a:pt x="22226" y="8722"/>
                      <a:pt x="22276" y="8747"/>
                      <a:pt x="22352" y="8747"/>
                    </a:cubicBezTo>
                    <a:lnTo>
                      <a:pt x="22577" y="8747"/>
                    </a:lnTo>
                    <a:cubicBezTo>
                      <a:pt x="22677" y="8722"/>
                      <a:pt x="22753" y="8722"/>
                      <a:pt x="22828" y="8697"/>
                    </a:cubicBezTo>
                    <a:cubicBezTo>
                      <a:pt x="22856" y="8694"/>
                      <a:pt x="22885" y="8692"/>
                      <a:pt x="22914" y="8692"/>
                    </a:cubicBezTo>
                    <a:cubicBezTo>
                      <a:pt x="23086" y="8692"/>
                      <a:pt x="23261" y="8747"/>
                      <a:pt x="23454" y="8747"/>
                    </a:cubicBezTo>
                    <a:cubicBezTo>
                      <a:pt x="23555" y="8747"/>
                      <a:pt x="23630" y="8722"/>
                      <a:pt x="23730" y="8697"/>
                    </a:cubicBezTo>
                    <a:cubicBezTo>
                      <a:pt x="23998" y="8682"/>
                      <a:pt x="24266" y="8678"/>
                      <a:pt x="24534" y="8678"/>
                    </a:cubicBezTo>
                    <a:cubicBezTo>
                      <a:pt x="24818" y="8678"/>
                      <a:pt x="25102" y="8683"/>
                      <a:pt x="25387" y="8683"/>
                    </a:cubicBezTo>
                    <a:cubicBezTo>
                      <a:pt x="25737" y="8683"/>
                      <a:pt x="26087" y="8676"/>
                      <a:pt x="26437" y="8647"/>
                    </a:cubicBezTo>
                    <a:cubicBezTo>
                      <a:pt x="27038" y="8497"/>
                      <a:pt x="27665" y="8522"/>
                      <a:pt x="28266" y="8396"/>
                    </a:cubicBezTo>
                    <a:cubicBezTo>
                      <a:pt x="30246" y="8171"/>
                      <a:pt x="32226" y="8096"/>
                      <a:pt x="34181" y="7670"/>
                    </a:cubicBezTo>
                    <a:cubicBezTo>
                      <a:pt x="35058" y="7444"/>
                      <a:pt x="35936" y="7244"/>
                      <a:pt x="36788" y="7018"/>
                    </a:cubicBezTo>
                    <a:cubicBezTo>
                      <a:pt x="37715" y="6818"/>
                      <a:pt x="38667" y="6592"/>
                      <a:pt x="39444" y="5990"/>
                    </a:cubicBezTo>
                    <a:lnTo>
                      <a:pt x="39870" y="5640"/>
                    </a:lnTo>
                    <a:cubicBezTo>
                      <a:pt x="40297" y="5589"/>
                      <a:pt x="40472" y="5339"/>
                      <a:pt x="40472" y="4888"/>
                    </a:cubicBezTo>
                    <a:cubicBezTo>
                      <a:pt x="40472" y="3985"/>
                      <a:pt x="40522" y="3083"/>
                      <a:pt x="40497" y="2206"/>
                    </a:cubicBezTo>
                    <a:cubicBezTo>
                      <a:pt x="40497" y="1479"/>
                      <a:pt x="40798" y="752"/>
                      <a:pt x="40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97" name="Google Shape;897;p35"/>
              <p:cNvSpPr/>
              <p:nvPr/>
            </p:nvSpPr>
            <p:spPr>
              <a:xfrm>
                <a:off x="2011425" y="1901575"/>
                <a:ext cx="1001275" cy="785200"/>
              </a:xfrm>
              <a:custGeom>
                <a:avLst/>
                <a:gdLst/>
                <a:ahLst/>
                <a:cxnLst/>
                <a:rect l="l" t="t" r="r" b="b"/>
                <a:pathLst>
                  <a:path w="40051" h="31408" extrusionOk="0">
                    <a:moveTo>
                      <a:pt x="39914" y="1"/>
                    </a:moveTo>
                    <a:cubicBezTo>
                      <a:pt x="39439" y="1"/>
                      <a:pt x="39307" y="560"/>
                      <a:pt x="38898" y="680"/>
                    </a:cubicBezTo>
                    <a:cubicBezTo>
                      <a:pt x="38823" y="731"/>
                      <a:pt x="38747" y="781"/>
                      <a:pt x="38672" y="856"/>
                    </a:cubicBezTo>
                    <a:cubicBezTo>
                      <a:pt x="37385" y="1755"/>
                      <a:pt x="36131" y="2721"/>
                      <a:pt x="34543" y="2721"/>
                    </a:cubicBezTo>
                    <a:cubicBezTo>
                      <a:pt x="34184" y="2721"/>
                      <a:pt x="33807" y="2671"/>
                      <a:pt x="33409" y="2560"/>
                    </a:cubicBezTo>
                    <a:cubicBezTo>
                      <a:pt x="33296" y="2532"/>
                      <a:pt x="33176" y="2518"/>
                      <a:pt x="33053" y="2518"/>
                    </a:cubicBezTo>
                    <a:cubicBezTo>
                      <a:pt x="32849" y="2518"/>
                      <a:pt x="32635" y="2557"/>
                      <a:pt x="32432" y="2635"/>
                    </a:cubicBezTo>
                    <a:cubicBezTo>
                      <a:pt x="32231" y="2685"/>
                      <a:pt x="32056" y="2786"/>
                      <a:pt x="32206" y="3061"/>
                    </a:cubicBezTo>
                    <a:cubicBezTo>
                      <a:pt x="32782" y="3387"/>
                      <a:pt x="33509" y="3187"/>
                      <a:pt x="34111" y="3563"/>
                    </a:cubicBezTo>
                    <a:cubicBezTo>
                      <a:pt x="34487" y="3788"/>
                      <a:pt x="34863" y="3989"/>
                      <a:pt x="34863" y="4515"/>
                    </a:cubicBezTo>
                    <a:cubicBezTo>
                      <a:pt x="34838" y="5016"/>
                      <a:pt x="34537" y="5292"/>
                      <a:pt x="34136" y="5518"/>
                    </a:cubicBezTo>
                    <a:cubicBezTo>
                      <a:pt x="33513" y="5851"/>
                      <a:pt x="32850" y="5948"/>
                      <a:pt x="32166" y="5948"/>
                    </a:cubicBezTo>
                    <a:cubicBezTo>
                      <a:pt x="32079" y="5948"/>
                      <a:pt x="31993" y="5946"/>
                      <a:pt x="31905" y="5944"/>
                    </a:cubicBezTo>
                    <a:cubicBezTo>
                      <a:pt x="30777" y="5893"/>
                      <a:pt x="30477" y="5643"/>
                      <a:pt x="30326" y="4465"/>
                    </a:cubicBezTo>
                    <a:cubicBezTo>
                      <a:pt x="30276" y="4239"/>
                      <a:pt x="30301" y="3989"/>
                      <a:pt x="30076" y="3863"/>
                    </a:cubicBezTo>
                    <a:cubicBezTo>
                      <a:pt x="29744" y="3734"/>
                      <a:pt x="29404" y="3712"/>
                      <a:pt x="29061" y="3712"/>
                    </a:cubicBezTo>
                    <a:cubicBezTo>
                      <a:pt x="28885" y="3712"/>
                      <a:pt x="28709" y="3717"/>
                      <a:pt x="28532" y="3717"/>
                    </a:cubicBezTo>
                    <a:cubicBezTo>
                      <a:pt x="28453" y="3717"/>
                      <a:pt x="28375" y="3716"/>
                      <a:pt x="28296" y="3713"/>
                    </a:cubicBezTo>
                    <a:lnTo>
                      <a:pt x="27995" y="3713"/>
                    </a:lnTo>
                    <a:cubicBezTo>
                      <a:pt x="27505" y="3721"/>
                      <a:pt x="27015" y="3735"/>
                      <a:pt x="26527" y="3735"/>
                    </a:cubicBezTo>
                    <a:cubicBezTo>
                      <a:pt x="25393" y="3735"/>
                      <a:pt x="24270" y="3657"/>
                      <a:pt x="23183" y="3237"/>
                    </a:cubicBezTo>
                    <a:cubicBezTo>
                      <a:pt x="23208" y="3187"/>
                      <a:pt x="23233" y="3112"/>
                      <a:pt x="23208" y="3036"/>
                    </a:cubicBezTo>
                    <a:cubicBezTo>
                      <a:pt x="23183" y="2961"/>
                      <a:pt x="23108" y="2886"/>
                      <a:pt x="23033" y="2861"/>
                    </a:cubicBezTo>
                    <a:cubicBezTo>
                      <a:pt x="22281" y="2786"/>
                      <a:pt x="21554" y="2560"/>
                      <a:pt x="20903" y="2134"/>
                    </a:cubicBezTo>
                    <a:cubicBezTo>
                      <a:pt x="20887" y="2132"/>
                      <a:pt x="20871" y="2131"/>
                      <a:pt x="20856" y="2131"/>
                    </a:cubicBezTo>
                    <a:cubicBezTo>
                      <a:pt x="20714" y="2131"/>
                      <a:pt x="20583" y="2205"/>
                      <a:pt x="20433" y="2205"/>
                    </a:cubicBezTo>
                    <a:cubicBezTo>
                      <a:pt x="20391" y="2205"/>
                      <a:pt x="20347" y="2199"/>
                      <a:pt x="20301" y="2184"/>
                    </a:cubicBezTo>
                    <a:cubicBezTo>
                      <a:pt x="20226" y="2134"/>
                      <a:pt x="20151" y="2109"/>
                      <a:pt x="20076" y="2059"/>
                    </a:cubicBezTo>
                    <a:cubicBezTo>
                      <a:pt x="18923" y="1482"/>
                      <a:pt x="17644" y="1207"/>
                      <a:pt x="16517" y="555"/>
                    </a:cubicBezTo>
                    <a:cubicBezTo>
                      <a:pt x="15564" y="79"/>
                      <a:pt x="14537" y="154"/>
                      <a:pt x="13509" y="54"/>
                    </a:cubicBezTo>
                    <a:cubicBezTo>
                      <a:pt x="12883" y="104"/>
                      <a:pt x="13033" y="781"/>
                      <a:pt x="12682" y="1081"/>
                    </a:cubicBezTo>
                    <a:cubicBezTo>
                      <a:pt x="12363" y="1444"/>
                      <a:pt x="11994" y="1555"/>
                      <a:pt x="11604" y="1555"/>
                    </a:cubicBezTo>
                    <a:cubicBezTo>
                      <a:pt x="11319" y="1555"/>
                      <a:pt x="11023" y="1496"/>
                      <a:pt x="10727" y="1432"/>
                    </a:cubicBezTo>
                    <a:cubicBezTo>
                      <a:pt x="10235" y="1432"/>
                      <a:pt x="10043" y="774"/>
                      <a:pt x="9562" y="774"/>
                    </a:cubicBezTo>
                    <a:cubicBezTo>
                      <a:pt x="9504" y="774"/>
                      <a:pt x="9441" y="784"/>
                      <a:pt x="9374" y="806"/>
                    </a:cubicBezTo>
                    <a:cubicBezTo>
                      <a:pt x="8797" y="1182"/>
                      <a:pt x="8196" y="1432"/>
                      <a:pt x="7519" y="1533"/>
                    </a:cubicBezTo>
                    <a:cubicBezTo>
                      <a:pt x="6943" y="1621"/>
                      <a:pt x="6370" y="1660"/>
                      <a:pt x="5801" y="1660"/>
                    </a:cubicBezTo>
                    <a:cubicBezTo>
                      <a:pt x="4439" y="1660"/>
                      <a:pt x="3090" y="1439"/>
                      <a:pt x="1730" y="1157"/>
                    </a:cubicBezTo>
                    <a:cubicBezTo>
                      <a:pt x="1243" y="1041"/>
                      <a:pt x="778" y="775"/>
                      <a:pt x="255" y="775"/>
                    </a:cubicBezTo>
                    <a:cubicBezTo>
                      <a:pt x="212" y="775"/>
                      <a:pt x="169" y="777"/>
                      <a:pt x="126" y="781"/>
                    </a:cubicBezTo>
                    <a:cubicBezTo>
                      <a:pt x="126" y="5192"/>
                      <a:pt x="126" y="9603"/>
                      <a:pt x="151" y="14014"/>
                    </a:cubicBezTo>
                    <a:cubicBezTo>
                      <a:pt x="0" y="14139"/>
                      <a:pt x="0" y="14290"/>
                      <a:pt x="101" y="14415"/>
                    </a:cubicBezTo>
                    <a:cubicBezTo>
                      <a:pt x="101" y="14490"/>
                      <a:pt x="101" y="14565"/>
                      <a:pt x="101" y="14615"/>
                    </a:cubicBezTo>
                    <a:cubicBezTo>
                      <a:pt x="101" y="14615"/>
                      <a:pt x="75" y="14640"/>
                      <a:pt x="50" y="14691"/>
                    </a:cubicBezTo>
                    <a:cubicBezTo>
                      <a:pt x="50" y="14741"/>
                      <a:pt x="75" y="14766"/>
                      <a:pt x="101" y="14816"/>
                    </a:cubicBezTo>
                    <a:cubicBezTo>
                      <a:pt x="101" y="14966"/>
                      <a:pt x="126" y="15092"/>
                      <a:pt x="126" y="15217"/>
                    </a:cubicBezTo>
                    <a:cubicBezTo>
                      <a:pt x="0" y="15367"/>
                      <a:pt x="0" y="15493"/>
                      <a:pt x="126" y="15618"/>
                    </a:cubicBezTo>
                    <a:cubicBezTo>
                      <a:pt x="126" y="15743"/>
                      <a:pt x="126" y="15868"/>
                      <a:pt x="126" y="15994"/>
                    </a:cubicBezTo>
                    <a:cubicBezTo>
                      <a:pt x="251" y="16144"/>
                      <a:pt x="226" y="16320"/>
                      <a:pt x="126" y="16470"/>
                    </a:cubicBezTo>
                    <a:cubicBezTo>
                      <a:pt x="151" y="16520"/>
                      <a:pt x="151" y="16545"/>
                      <a:pt x="126" y="16595"/>
                    </a:cubicBezTo>
                    <a:cubicBezTo>
                      <a:pt x="201" y="16670"/>
                      <a:pt x="201" y="16771"/>
                      <a:pt x="126" y="16871"/>
                    </a:cubicBezTo>
                    <a:cubicBezTo>
                      <a:pt x="126" y="17247"/>
                      <a:pt x="126" y="17623"/>
                      <a:pt x="126" y="17999"/>
                    </a:cubicBezTo>
                    <a:cubicBezTo>
                      <a:pt x="276" y="18274"/>
                      <a:pt x="251" y="18575"/>
                      <a:pt x="126" y="18876"/>
                    </a:cubicBezTo>
                    <a:cubicBezTo>
                      <a:pt x="151" y="18926"/>
                      <a:pt x="151" y="18951"/>
                      <a:pt x="126" y="19001"/>
                    </a:cubicBezTo>
                    <a:cubicBezTo>
                      <a:pt x="301" y="19352"/>
                      <a:pt x="201" y="19728"/>
                      <a:pt x="226" y="20079"/>
                    </a:cubicBezTo>
                    <a:cubicBezTo>
                      <a:pt x="276" y="22134"/>
                      <a:pt x="126" y="24189"/>
                      <a:pt x="276" y="26244"/>
                    </a:cubicBezTo>
                    <a:lnTo>
                      <a:pt x="326" y="26244"/>
                    </a:lnTo>
                    <a:cubicBezTo>
                      <a:pt x="458" y="26357"/>
                      <a:pt x="603" y="26414"/>
                      <a:pt x="763" y="26414"/>
                    </a:cubicBezTo>
                    <a:cubicBezTo>
                      <a:pt x="816" y="26414"/>
                      <a:pt x="871" y="26407"/>
                      <a:pt x="928" y="26395"/>
                    </a:cubicBezTo>
                    <a:cubicBezTo>
                      <a:pt x="1203" y="26295"/>
                      <a:pt x="1454" y="26119"/>
                      <a:pt x="1730" y="26044"/>
                    </a:cubicBezTo>
                    <a:cubicBezTo>
                      <a:pt x="3166" y="25542"/>
                      <a:pt x="4602" y="25207"/>
                      <a:pt x="6114" y="25207"/>
                    </a:cubicBezTo>
                    <a:cubicBezTo>
                      <a:pt x="6264" y="25207"/>
                      <a:pt x="6415" y="25210"/>
                      <a:pt x="6567" y="25217"/>
                    </a:cubicBezTo>
                    <a:cubicBezTo>
                      <a:pt x="7446" y="25259"/>
                      <a:pt x="8325" y="25528"/>
                      <a:pt x="9219" y="25528"/>
                    </a:cubicBezTo>
                    <a:cubicBezTo>
                      <a:pt x="9395" y="25528"/>
                      <a:pt x="9572" y="25517"/>
                      <a:pt x="9750" y="25493"/>
                    </a:cubicBezTo>
                    <a:cubicBezTo>
                      <a:pt x="9900" y="25142"/>
                      <a:pt x="9700" y="24841"/>
                      <a:pt x="9624" y="24540"/>
                    </a:cubicBezTo>
                    <a:cubicBezTo>
                      <a:pt x="9248" y="23036"/>
                      <a:pt x="9850" y="22134"/>
                      <a:pt x="11429" y="21909"/>
                    </a:cubicBezTo>
                    <a:cubicBezTo>
                      <a:pt x="11855" y="21858"/>
                      <a:pt x="12281" y="21959"/>
                      <a:pt x="12682" y="21733"/>
                    </a:cubicBezTo>
                    <a:cubicBezTo>
                      <a:pt x="12883" y="21558"/>
                      <a:pt x="12707" y="21432"/>
                      <a:pt x="12607" y="21332"/>
                    </a:cubicBezTo>
                    <a:cubicBezTo>
                      <a:pt x="12737" y="21283"/>
                      <a:pt x="12856" y="21253"/>
                      <a:pt x="12958" y="21253"/>
                    </a:cubicBezTo>
                    <a:cubicBezTo>
                      <a:pt x="13171" y="21253"/>
                      <a:pt x="13309" y="21385"/>
                      <a:pt x="13309" y="21758"/>
                    </a:cubicBezTo>
                    <a:cubicBezTo>
                      <a:pt x="13309" y="21858"/>
                      <a:pt x="13334" y="21959"/>
                      <a:pt x="13359" y="22059"/>
                    </a:cubicBezTo>
                    <a:cubicBezTo>
                      <a:pt x="13409" y="22285"/>
                      <a:pt x="13484" y="22485"/>
                      <a:pt x="13584" y="22686"/>
                    </a:cubicBezTo>
                    <a:cubicBezTo>
                      <a:pt x="13860" y="23312"/>
                      <a:pt x="13985" y="23964"/>
                      <a:pt x="13835" y="24640"/>
                    </a:cubicBezTo>
                    <a:cubicBezTo>
                      <a:pt x="13810" y="24741"/>
                      <a:pt x="13785" y="24816"/>
                      <a:pt x="13785" y="24916"/>
                    </a:cubicBezTo>
                    <a:cubicBezTo>
                      <a:pt x="13735" y="25067"/>
                      <a:pt x="13685" y="25242"/>
                      <a:pt x="13634" y="25392"/>
                    </a:cubicBezTo>
                    <a:cubicBezTo>
                      <a:pt x="13584" y="25468"/>
                      <a:pt x="13559" y="25543"/>
                      <a:pt x="13534" y="25618"/>
                    </a:cubicBezTo>
                    <a:cubicBezTo>
                      <a:pt x="13434" y="25919"/>
                      <a:pt x="13233" y="26144"/>
                      <a:pt x="12983" y="26320"/>
                    </a:cubicBezTo>
                    <a:cubicBezTo>
                      <a:pt x="12707" y="26570"/>
                      <a:pt x="12281" y="26545"/>
                      <a:pt x="12081" y="26896"/>
                    </a:cubicBezTo>
                    <a:cubicBezTo>
                      <a:pt x="12106" y="27172"/>
                      <a:pt x="12331" y="27272"/>
                      <a:pt x="12532" y="27422"/>
                    </a:cubicBezTo>
                    <a:cubicBezTo>
                      <a:pt x="13760" y="28400"/>
                      <a:pt x="15188" y="29152"/>
                      <a:pt x="16492" y="30054"/>
                    </a:cubicBezTo>
                    <a:cubicBezTo>
                      <a:pt x="17795" y="30831"/>
                      <a:pt x="19198" y="31307"/>
                      <a:pt x="20727" y="31407"/>
                    </a:cubicBezTo>
                    <a:cubicBezTo>
                      <a:pt x="20827" y="31407"/>
                      <a:pt x="20928" y="31407"/>
                      <a:pt x="21028" y="31382"/>
                    </a:cubicBezTo>
                    <a:cubicBezTo>
                      <a:pt x="21103" y="31357"/>
                      <a:pt x="21203" y="31332"/>
                      <a:pt x="21304" y="31307"/>
                    </a:cubicBezTo>
                    <a:cubicBezTo>
                      <a:pt x="21980" y="31182"/>
                      <a:pt x="22682" y="31182"/>
                      <a:pt x="23359" y="31006"/>
                    </a:cubicBezTo>
                    <a:cubicBezTo>
                      <a:pt x="24512" y="30605"/>
                      <a:pt x="25464" y="29828"/>
                      <a:pt x="26467" y="29202"/>
                    </a:cubicBezTo>
                    <a:cubicBezTo>
                      <a:pt x="26993" y="28801"/>
                      <a:pt x="27569" y="28500"/>
                      <a:pt x="28221" y="28275"/>
                    </a:cubicBezTo>
                    <a:cubicBezTo>
                      <a:pt x="28797" y="28074"/>
                      <a:pt x="29449" y="27924"/>
                      <a:pt x="29825" y="27347"/>
                    </a:cubicBezTo>
                    <a:cubicBezTo>
                      <a:pt x="30076" y="26971"/>
                      <a:pt x="29900" y="26495"/>
                      <a:pt x="30176" y="26119"/>
                    </a:cubicBezTo>
                    <a:cubicBezTo>
                      <a:pt x="30201" y="26069"/>
                      <a:pt x="30226" y="26044"/>
                      <a:pt x="30226" y="26019"/>
                    </a:cubicBezTo>
                    <a:cubicBezTo>
                      <a:pt x="30276" y="25944"/>
                      <a:pt x="30351" y="25894"/>
                      <a:pt x="30401" y="25818"/>
                    </a:cubicBezTo>
                    <a:cubicBezTo>
                      <a:pt x="30452" y="25768"/>
                      <a:pt x="30502" y="25718"/>
                      <a:pt x="30577" y="25668"/>
                    </a:cubicBezTo>
                    <a:cubicBezTo>
                      <a:pt x="30727" y="25543"/>
                      <a:pt x="30903" y="25468"/>
                      <a:pt x="31103" y="25392"/>
                    </a:cubicBezTo>
                    <a:cubicBezTo>
                      <a:pt x="31329" y="25317"/>
                      <a:pt x="31579" y="25242"/>
                      <a:pt x="31830" y="25192"/>
                    </a:cubicBezTo>
                    <a:cubicBezTo>
                      <a:pt x="31962" y="25141"/>
                      <a:pt x="32087" y="25117"/>
                      <a:pt x="32207" y="25117"/>
                    </a:cubicBezTo>
                    <a:cubicBezTo>
                      <a:pt x="32499" y="25117"/>
                      <a:pt x="32760" y="25255"/>
                      <a:pt x="33008" y="25468"/>
                    </a:cubicBezTo>
                    <a:cubicBezTo>
                      <a:pt x="33133" y="25568"/>
                      <a:pt x="33284" y="25643"/>
                      <a:pt x="33409" y="25743"/>
                    </a:cubicBezTo>
                    <a:cubicBezTo>
                      <a:pt x="33534" y="25843"/>
                      <a:pt x="33609" y="25994"/>
                      <a:pt x="33710" y="26094"/>
                    </a:cubicBezTo>
                    <a:cubicBezTo>
                      <a:pt x="33785" y="26169"/>
                      <a:pt x="33835" y="26219"/>
                      <a:pt x="33910" y="26244"/>
                    </a:cubicBezTo>
                    <a:cubicBezTo>
                      <a:pt x="33960" y="26270"/>
                      <a:pt x="33985" y="26295"/>
                      <a:pt x="34036" y="26295"/>
                    </a:cubicBezTo>
                    <a:cubicBezTo>
                      <a:pt x="34205" y="26348"/>
                      <a:pt x="34374" y="26363"/>
                      <a:pt x="34543" y="26363"/>
                    </a:cubicBezTo>
                    <a:cubicBezTo>
                      <a:pt x="34776" y="26363"/>
                      <a:pt x="35009" y="26334"/>
                      <a:pt x="35243" y="26334"/>
                    </a:cubicBezTo>
                    <a:cubicBezTo>
                      <a:pt x="35316" y="26334"/>
                      <a:pt x="35390" y="26337"/>
                      <a:pt x="35464" y="26345"/>
                    </a:cubicBezTo>
                    <a:cubicBezTo>
                      <a:pt x="35840" y="26295"/>
                      <a:pt x="36216" y="26295"/>
                      <a:pt x="36567" y="26295"/>
                    </a:cubicBezTo>
                    <a:cubicBezTo>
                      <a:pt x="36667" y="26295"/>
                      <a:pt x="36767" y="26306"/>
                      <a:pt x="36868" y="26306"/>
                    </a:cubicBezTo>
                    <a:cubicBezTo>
                      <a:pt x="36918" y="26306"/>
                      <a:pt x="36968" y="26303"/>
                      <a:pt x="37018" y="26295"/>
                    </a:cubicBezTo>
                    <a:cubicBezTo>
                      <a:pt x="37569" y="26295"/>
                      <a:pt x="38121" y="26420"/>
                      <a:pt x="38647" y="26570"/>
                    </a:cubicBezTo>
                    <a:cubicBezTo>
                      <a:pt x="38829" y="26619"/>
                      <a:pt x="39018" y="26668"/>
                      <a:pt x="39200" y="26668"/>
                    </a:cubicBezTo>
                    <a:cubicBezTo>
                      <a:pt x="39394" y="26668"/>
                      <a:pt x="39582" y="26613"/>
                      <a:pt x="39750" y="26445"/>
                    </a:cubicBezTo>
                    <a:cubicBezTo>
                      <a:pt x="39775" y="25718"/>
                      <a:pt x="39775" y="24966"/>
                      <a:pt x="39800" y="24239"/>
                    </a:cubicBezTo>
                    <a:cubicBezTo>
                      <a:pt x="39875" y="22059"/>
                      <a:pt x="39750" y="19853"/>
                      <a:pt x="39925" y="17648"/>
                    </a:cubicBezTo>
                    <a:cubicBezTo>
                      <a:pt x="40026" y="16345"/>
                      <a:pt x="39950" y="15016"/>
                      <a:pt x="39950" y="13688"/>
                    </a:cubicBezTo>
                    <a:cubicBezTo>
                      <a:pt x="39950" y="10305"/>
                      <a:pt x="40051" y="6946"/>
                      <a:pt x="39925" y="3588"/>
                    </a:cubicBezTo>
                    <a:cubicBezTo>
                      <a:pt x="39850" y="2585"/>
                      <a:pt x="39800" y="1583"/>
                      <a:pt x="39975" y="605"/>
                    </a:cubicBezTo>
                    <a:cubicBezTo>
                      <a:pt x="39975" y="405"/>
                      <a:pt x="39975" y="204"/>
                      <a:pt x="39975" y="4"/>
                    </a:cubicBezTo>
                    <a:cubicBezTo>
                      <a:pt x="39954" y="2"/>
                      <a:pt x="39934" y="1"/>
                      <a:pt x="3991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98" name="Google Shape;898;p35"/>
              <p:cNvSpPr/>
              <p:nvPr/>
            </p:nvSpPr>
            <p:spPr>
              <a:xfrm>
                <a:off x="2015800" y="2522975"/>
                <a:ext cx="990000" cy="309800"/>
              </a:xfrm>
              <a:custGeom>
                <a:avLst/>
                <a:gdLst/>
                <a:ahLst/>
                <a:cxnLst/>
                <a:rect l="l" t="t" r="r" b="b"/>
                <a:pathLst>
                  <a:path w="39600" h="12392" extrusionOk="0">
                    <a:moveTo>
                      <a:pt x="29199" y="3794"/>
                    </a:moveTo>
                    <a:cubicBezTo>
                      <a:pt x="29199" y="3794"/>
                      <a:pt x="29174" y="3794"/>
                      <a:pt x="29174" y="3820"/>
                    </a:cubicBezTo>
                    <a:lnTo>
                      <a:pt x="29149" y="3820"/>
                    </a:lnTo>
                    <a:cubicBezTo>
                      <a:pt x="29149" y="3820"/>
                      <a:pt x="29174" y="3794"/>
                      <a:pt x="29199" y="3794"/>
                    </a:cubicBezTo>
                    <a:close/>
                    <a:moveTo>
                      <a:pt x="37394" y="2015"/>
                    </a:moveTo>
                    <a:cubicBezTo>
                      <a:pt x="37670" y="2015"/>
                      <a:pt x="37921" y="2065"/>
                      <a:pt x="38096" y="2266"/>
                    </a:cubicBezTo>
                    <a:cubicBezTo>
                      <a:pt x="38196" y="2341"/>
                      <a:pt x="38297" y="2416"/>
                      <a:pt x="38422" y="2441"/>
                    </a:cubicBezTo>
                    <a:cubicBezTo>
                      <a:pt x="38522" y="3068"/>
                      <a:pt x="38998" y="3694"/>
                      <a:pt x="38572" y="4371"/>
                    </a:cubicBezTo>
                    <a:cubicBezTo>
                      <a:pt x="38447" y="4596"/>
                      <a:pt x="38347" y="4822"/>
                      <a:pt x="38171" y="4998"/>
                    </a:cubicBezTo>
                    <a:cubicBezTo>
                      <a:pt x="38096" y="5073"/>
                      <a:pt x="38046" y="5123"/>
                      <a:pt x="37996" y="5173"/>
                    </a:cubicBezTo>
                    <a:cubicBezTo>
                      <a:pt x="37820" y="5298"/>
                      <a:pt x="37695" y="5424"/>
                      <a:pt x="37595" y="5599"/>
                    </a:cubicBezTo>
                    <a:lnTo>
                      <a:pt x="37419" y="5624"/>
                    </a:lnTo>
                    <a:lnTo>
                      <a:pt x="37419" y="5599"/>
                    </a:lnTo>
                    <a:cubicBezTo>
                      <a:pt x="37294" y="5699"/>
                      <a:pt x="37119" y="5649"/>
                      <a:pt x="37018" y="5774"/>
                    </a:cubicBezTo>
                    <a:cubicBezTo>
                      <a:pt x="37018" y="5774"/>
                      <a:pt x="37018" y="5749"/>
                      <a:pt x="37018" y="5749"/>
                    </a:cubicBezTo>
                    <a:cubicBezTo>
                      <a:pt x="36693" y="5499"/>
                      <a:pt x="36216" y="5599"/>
                      <a:pt x="35941" y="5273"/>
                    </a:cubicBezTo>
                    <a:cubicBezTo>
                      <a:pt x="35640" y="5023"/>
                      <a:pt x="35414" y="4722"/>
                      <a:pt x="35164" y="4396"/>
                    </a:cubicBezTo>
                    <a:cubicBezTo>
                      <a:pt x="35239" y="4271"/>
                      <a:pt x="35239" y="4120"/>
                      <a:pt x="35239" y="3970"/>
                    </a:cubicBezTo>
                    <a:cubicBezTo>
                      <a:pt x="35214" y="3293"/>
                      <a:pt x="35439" y="2767"/>
                      <a:pt x="36016" y="2416"/>
                    </a:cubicBezTo>
                    <a:cubicBezTo>
                      <a:pt x="36141" y="2341"/>
                      <a:pt x="36216" y="2241"/>
                      <a:pt x="36216" y="2090"/>
                    </a:cubicBezTo>
                    <a:cubicBezTo>
                      <a:pt x="36267" y="2115"/>
                      <a:pt x="36317" y="2115"/>
                      <a:pt x="36367" y="2115"/>
                    </a:cubicBezTo>
                    <a:cubicBezTo>
                      <a:pt x="36542" y="2090"/>
                      <a:pt x="36693" y="2040"/>
                      <a:pt x="36868" y="2040"/>
                    </a:cubicBezTo>
                    <a:cubicBezTo>
                      <a:pt x="37044" y="2015"/>
                      <a:pt x="37219" y="2015"/>
                      <a:pt x="37394" y="2015"/>
                    </a:cubicBezTo>
                    <a:close/>
                    <a:moveTo>
                      <a:pt x="5583" y="1586"/>
                    </a:moveTo>
                    <a:cubicBezTo>
                      <a:pt x="6111" y="1586"/>
                      <a:pt x="6647" y="1698"/>
                      <a:pt x="7194" y="1915"/>
                    </a:cubicBezTo>
                    <a:cubicBezTo>
                      <a:pt x="7695" y="2216"/>
                      <a:pt x="7921" y="2817"/>
                      <a:pt x="8497" y="3068"/>
                    </a:cubicBezTo>
                    <a:cubicBezTo>
                      <a:pt x="8497" y="3043"/>
                      <a:pt x="8522" y="3043"/>
                      <a:pt x="8547" y="3043"/>
                    </a:cubicBezTo>
                    <a:cubicBezTo>
                      <a:pt x="8547" y="3218"/>
                      <a:pt x="8622" y="3343"/>
                      <a:pt x="8697" y="3494"/>
                    </a:cubicBezTo>
                    <a:cubicBezTo>
                      <a:pt x="8672" y="3594"/>
                      <a:pt x="8597" y="3669"/>
                      <a:pt x="8572" y="3769"/>
                    </a:cubicBezTo>
                    <a:cubicBezTo>
                      <a:pt x="8447" y="4571"/>
                      <a:pt x="8522" y="5449"/>
                      <a:pt x="8146" y="6226"/>
                    </a:cubicBezTo>
                    <a:cubicBezTo>
                      <a:pt x="8121" y="6451"/>
                      <a:pt x="7996" y="6602"/>
                      <a:pt x="7870" y="6752"/>
                    </a:cubicBezTo>
                    <a:lnTo>
                      <a:pt x="7545" y="7003"/>
                    </a:lnTo>
                    <a:cubicBezTo>
                      <a:pt x="7520" y="7003"/>
                      <a:pt x="7494" y="7028"/>
                      <a:pt x="7469" y="7078"/>
                    </a:cubicBezTo>
                    <a:cubicBezTo>
                      <a:pt x="7469" y="7103"/>
                      <a:pt x="7494" y="7128"/>
                      <a:pt x="7520" y="7178"/>
                    </a:cubicBezTo>
                    <a:cubicBezTo>
                      <a:pt x="7494" y="7178"/>
                      <a:pt x="7469" y="7153"/>
                      <a:pt x="7444" y="7153"/>
                    </a:cubicBezTo>
                    <a:cubicBezTo>
                      <a:pt x="7269" y="7178"/>
                      <a:pt x="7093" y="7303"/>
                      <a:pt x="6918" y="7378"/>
                    </a:cubicBezTo>
                    <a:cubicBezTo>
                      <a:pt x="6527" y="7591"/>
                      <a:pt x="6142" y="7693"/>
                      <a:pt x="5759" y="7693"/>
                    </a:cubicBezTo>
                    <a:cubicBezTo>
                      <a:pt x="5282" y="7693"/>
                      <a:pt x="4809" y="7534"/>
                      <a:pt x="4337" y="7228"/>
                    </a:cubicBezTo>
                    <a:cubicBezTo>
                      <a:pt x="4036" y="7053"/>
                      <a:pt x="3710" y="6852"/>
                      <a:pt x="3384" y="6652"/>
                    </a:cubicBezTo>
                    <a:cubicBezTo>
                      <a:pt x="3409" y="6602"/>
                      <a:pt x="3434" y="6551"/>
                      <a:pt x="3409" y="6476"/>
                    </a:cubicBezTo>
                    <a:cubicBezTo>
                      <a:pt x="2733" y="5524"/>
                      <a:pt x="2632" y="4471"/>
                      <a:pt x="3058" y="3368"/>
                    </a:cubicBezTo>
                    <a:cubicBezTo>
                      <a:pt x="3108" y="3168"/>
                      <a:pt x="3134" y="2967"/>
                      <a:pt x="3209" y="2767"/>
                    </a:cubicBezTo>
                    <a:cubicBezTo>
                      <a:pt x="3259" y="2692"/>
                      <a:pt x="3284" y="2617"/>
                      <a:pt x="3309" y="2541"/>
                    </a:cubicBezTo>
                    <a:cubicBezTo>
                      <a:pt x="3384" y="2441"/>
                      <a:pt x="3459" y="2341"/>
                      <a:pt x="3535" y="2266"/>
                    </a:cubicBezTo>
                    <a:cubicBezTo>
                      <a:pt x="3585" y="2190"/>
                      <a:pt x="3660" y="2140"/>
                      <a:pt x="3710" y="2090"/>
                    </a:cubicBezTo>
                    <a:cubicBezTo>
                      <a:pt x="4325" y="1748"/>
                      <a:pt x="4948" y="1586"/>
                      <a:pt x="5583" y="1586"/>
                    </a:cubicBezTo>
                    <a:close/>
                    <a:moveTo>
                      <a:pt x="8647" y="7754"/>
                    </a:moveTo>
                    <a:cubicBezTo>
                      <a:pt x="8597" y="7779"/>
                      <a:pt x="8572" y="7779"/>
                      <a:pt x="8547" y="7805"/>
                    </a:cubicBezTo>
                    <a:cubicBezTo>
                      <a:pt x="8572" y="7779"/>
                      <a:pt x="8597" y="7779"/>
                      <a:pt x="8622" y="7754"/>
                    </a:cubicBezTo>
                    <a:close/>
                    <a:moveTo>
                      <a:pt x="12829" y="5849"/>
                    </a:moveTo>
                    <a:cubicBezTo>
                      <a:pt x="13705" y="5849"/>
                      <a:pt x="14512" y="6102"/>
                      <a:pt x="15164" y="6852"/>
                    </a:cubicBezTo>
                    <a:cubicBezTo>
                      <a:pt x="15414" y="7078"/>
                      <a:pt x="15515" y="7454"/>
                      <a:pt x="15815" y="7654"/>
                    </a:cubicBezTo>
                    <a:cubicBezTo>
                      <a:pt x="15865" y="7679"/>
                      <a:pt x="15916" y="7729"/>
                      <a:pt x="15966" y="7779"/>
                    </a:cubicBezTo>
                    <a:cubicBezTo>
                      <a:pt x="15966" y="7980"/>
                      <a:pt x="15966" y="8155"/>
                      <a:pt x="15966" y="8356"/>
                    </a:cubicBezTo>
                    <a:lnTo>
                      <a:pt x="15891" y="8356"/>
                    </a:lnTo>
                    <a:cubicBezTo>
                      <a:pt x="15364" y="8732"/>
                      <a:pt x="15264" y="9434"/>
                      <a:pt x="14788" y="9860"/>
                    </a:cubicBezTo>
                    <a:cubicBezTo>
                      <a:pt x="14637" y="10010"/>
                      <a:pt x="14512" y="10135"/>
                      <a:pt x="14412" y="10261"/>
                    </a:cubicBezTo>
                    <a:cubicBezTo>
                      <a:pt x="14286" y="10361"/>
                      <a:pt x="14161" y="10436"/>
                      <a:pt x="13986" y="10436"/>
                    </a:cubicBezTo>
                    <a:cubicBezTo>
                      <a:pt x="13672" y="10536"/>
                      <a:pt x="13347" y="10555"/>
                      <a:pt x="13018" y="10555"/>
                    </a:cubicBezTo>
                    <a:cubicBezTo>
                      <a:pt x="12820" y="10555"/>
                      <a:pt x="12622" y="10548"/>
                      <a:pt x="12424" y="10548"/>
                    </a:cubicBezTo>
                    <a:cubicBezTo>
                      <a:pt x="12292" y="10548"/>
                      <a:pt x="12161" y="10551"/>
                      <a:pt x="12031" y="10561"/>
                    </a:cubicBezTo>
                    <a:cubicBezTo>
                      <a:pt x="11855" y="10561"/>
                      <a:pt x="11655" y="10587"/>
                      <a:pt x="11479" y="10662"/>
                    </a:cubicBezTo>
                    <a:cubicBezTo>
                      <a:pt x="11454" y="10687"/>
                      <a:pt x="11454" y="10687"/>
                      <a:pt x="11429" y="10687"/>
                    </a:cubicBezTo>
                    <a:cubicBezTo>
                      <a:pt x="11429" y="10662"/>
                      <a:pt x="11404" y="10637"/>
                      <a:pt x="11379" y="10587"/>
                    </a:cubicBezTo>
                    <a:lnTo>
                      <a:pt x="11379" y="10612"/>
                    </a:lnTo>
                    <a:cubicBezTo>
                      <a:pt x="11279" y="10561"/>
                      <a:pt x="11229" y="10461"/>
                      <a:pt x="11179" y="10386"/>
                    </a:cubicBezTo>
                    <a:cubicBezTo>
                      <a:pt x="11104" y="10336"/>
                      <a:pt x="11053" y="10286"/>
                      <a:pt x="10978" y="10211"/>
                    </a:cubicBezTo>
                    <a:cubicBezTo>
                      <a:pt x="11053" y="9634"/>
                      <a:pt x="10803" y="9183"/>
                      <a:pt x="10377" y="8832"/>
                    </a:cubicBezTo>
                    <a:cubicBezTo>
                      <a:pt x="10402" y="8807"/>
                      <a:pt x="10452" y="8757"/>
                      <a:pt x="10502" y="8707"/>
                    </a:cubicBezTo>
                    <a:cubicBezTo>
                      <a:pt x="10703" y="8105"/>
                      <a:pt x="10527" y="7429"/>
                      <a:pt x="10903" y="6877"/>
                    </a:cubicBezTo>
                    <a:cubicBezTo>
                      <a:pt x="11053" y="6226"/>
                      <a:pt x="11505" y="5950"/>
                      <a:pt x="12106" y="5900"/>
                    </a:cubicBezTo>
                    <a:cubicBezTo>
                      <a:pt x="12351" y="5868"/>
                      <a:pt x="12592" y="5849"/>
                      <a:pt x="12829" y="5849"/>
                    </a:cubicBezTo>
                    <a:close/>
                    <a:moveTo>
                      <a:pt x="18823" y="10988"/>
                    </a:moveTo>
                    <a:cubicBezTo>
                      <a:pt x="18823" y="11013"/>
                      <a:pt x="18798" y="11013"/>
                      <a:pt x="18798" y="11013"/>
                    </a:cubicBezTo>
                    <a:cubicBezTo>
                      <a:pt x="18798" y="11013"/>
                      <a:pt x="18773" y="11038"/>
                      <a:pt x="18773" y="11038"/>
                    </a:cubicBezTo>
                    <a:cubicBezTo>
                      <a:pt x="18773" y="11038"/>
                      <a:pt x="18773" y="11013"/>
                      <a:pt x="18773" y="11013"/>
                    </a:cubicBezTo>
                    <a:cubicBezTo>
                      <a:pt x="18798" y="11013"/>
                      <a:pt x="18798" y="10988"/>
                      <a:pt x="18823" y="10988"/>
                    </a:cubicBezTo>
                    <a:close/>
                    <a:moveTo>
                      <a:pt x="16542" y="11489"/>
                    </a:moveTo>
                    <a:cubicBezTo>
                      <a:pt x="16542" y="11514"/>
                      <a:pt x="16542" y="11514"/>
                      <a:pt x="16542" y="11539"/>
                    </a:cubicBezTo>
                    <a:cubicBezTo>
                      <a:pt x="16517" y="11514"/>
                      <a:pt x="16467" y="11514"/>
                      <a:pt x="16467" y="11514"/>
                    </a:cubicBezTo>
                    <a:cubicBezTo>
                      <a:pt x="16467" y="11514"/>
                      <a:pt x="16517" y="11514"/>
                      <a:pt x="16542" y="11489"/>
                    </a:cubicBezTo>
                    <a:close/>
                    <a:moveTo>
                      <a:pt x="16567" y="11614"/>
                    </a:moveTo>
                    <a:lnTo>
                      <a:pt x="16617" y="11639"/>
                    </a:lnTo>
                    <a:lnTo>
                      <a:pt x="16567" y="11639"/>
                    </a:lnTo>
                    <a:cubicBezTo>
                      <a:pt x="16567" y="11639"/>
                      <a:pt x="16567" y="11614"/>
                      <a:pt x="16567" y="11614"/>
                    </a:cubicBezTo>
                    <a:close/>
                    <a:moveTo>
                      <a:pt x="5890" y="0"/>
                    </a:moveTo>
                    <a:cubicBezTo>
                      <a:pt x="5733" y="0"/>
                      <a:pt x="5571" y="36"/>
                      <a:pt x="5414" y="60"/>
                    </a:cubicBezTo>
                    <a:cubicBezTo>
                      <a:pt x="4612" y="211"/>
                      <a:pt x="3810" y="361"/>
                      <a:pt x="2983" y="486"/>
                    </a:cubicBezTo>
                    <a:cubicBezTo>
                      <a:pt x="2156" y="662"/>
                      <a:pt x="1404" y="887"/>
                      <a:pt x="728" y="1388"/>
                    </a:cubicBezTo>
                    <a:lnTo>
                      <a:pt x="151" y="1388"/>
                    </a:lnTo>
                    <a:cubicBezTo>
                      <a:pt x="151" y="1464"/>
                      <a:pt x="126" y="1539"/>
                      <a:pt x="101" y="1614"/>
                    </a:cubicBezTo>
                    <a:cubicBezTo>
                      <a:pt x="26" y="1789"/>
                      <a:pt x="1" y="1990"/>
                      <a:pt x="126" y="2190"/>
                    </a:cubicBezTo>
                    <a:cubicBezTo>
                      <a:pt x="126" y="2266"/>
                      <a:pt x="126" y="2316"/>
                      <a:pt x="126" y="2391"/>
                    </a:cubicBezTo>
                    <a:cubicBezTo>
                      <a:pt x="126" y="3118"/>
                      <a:pt x="151" y="3870"/>
                      <a:pt x="151" y="4596"/>
                    </a:cubicBezTo>
                    <a:cubicBezTo>
                      <a:pt x="327" y="4972"/>
                      <a:pt x="226" y="5373"/>
                      <a:pt x="226" y="5774"/>
                    </a:cubicBezTo>
                    <a:cubicBezTo>
                      <a:pt x="251" y="6426"/>
                      <a:pt x="327" y="7028"/>
                      <a:pt x="853" y="7454"/>
                    </a:cubicBezTo>
                    <a:cubicBezTo>
                      <a:pt x="1179" y="7905"/>
                      <a:pt x="1605" y="8206"/>
                      <a:pt x="2056" y="8506"/>
                    </a:cubicBezTo>
                    <a:cubicBezTo>
                      <a:pt x="2332" y="8657"/>
                      <a:pt x="2632" y="8807"/>
                      <a:pt x="2908" y="8957"/>
                    </a:cubicBezTo>
                    <a:cubicBezTo>
                      <a:pt x="3259" y="9108"/>
                      <a:pt x="3585" y="9308"/>
                      <a:pt x="3961" y="9383"/>
                    </a:cubicBezTo>
                    <a:cubicBezTo>
                      <a:pt x="4036" y="9383"/>
                      <a:pt x="4136" y="9358"/>
                      <a:pt x="4236" y="9333"/>
                    </a:cubicBezTo>
                    <a:cubicBezTo>
                      <a:pt x="4286" y="9308"/>
                      <a:pt x="4337" y="9283"/>
                      <a:pt x="4362" y="9233"/>
                    </a:cubicBezTo>
                    <a:cubicBezTo>
                      <a:pt x="4512" y="9459"/>
                      <a:pt x="4713" y="9559"/>
                      <a:pt x="4913" y="9684"/>
                    </a:cubicBezTo>
                    <a:lnTo>
                      <a:pt x="4963" y="9684"/>
                    </a:lnTo>
                    <a:cubicBezTo>
                      <a:pt x="4963" y="9684"/>
                      <a:pt x="4963" y="9709"/>
                      <a:pt x="4988" y="9734"/>
                    </a:cubicBezTo>
                    <a:cubicBezTo>
                      <a:pt x="5565" y="10436"/>
                      <a:pt x="6442" y="10461"/>
                      <a:pt x="7244" y="10637"/>
                    </a:cubicBezTo>
                    <a:cubicBezTo>
                      <a:pt x="7419" y="10637"/>
                      <a:pt x="7545" y="10637"/>
                      <a:pt x="7670" y="10587"/>
                    </a:cubicBezTo>
                    <a:cubicBezTo>
                      <a:pt x="8021" y="10687"/>
                      <a:pt x="8422" y="10637"/>
                      <a:pt x="8748" y="10812"/>
                    </a:cubicBezTo>
                    <a:cubicBezTo>
                      <a:pt x="9224" y="10962"/>
                      <a:pt x="9700" y="11088"/>
                      <a:pt x="10151" y="11238"/>
                    </a:cubicBezTo>
                    <a:cubicBezTo>
                      <a:pt x="10302" y="11238"/>
                      <a:pt x="10427" y="11213"/>
                      <a:pt x="10552" y="11213"/>
                    </a:cubicBezTo>
                    <a:cubicBezTo>
                      <a:pt x="10690" y="11282"/>
                      <a:pt x="10828" y="11321"/>
                      <a:pt x="10965" y="11321"/>
                    </a:cubicBezTo>
                    <a:cubicBezTo>
                      <a:pt x="11078" y="11321"/>
                      <a:pt x="11191" y="11295"/>
                      <a:pt x="11304" y="11238"/>
                    </a:cubicBezTo>
                    <a:lnTo>
                      <a:pt x="11304" y="11238"/>
                    </a:lnTo>
                    <a:cubicBezTo>
                      <a:pt x="11279" y="11313"/>
                      <a:pt x="11304" y="11389"/>
                      <a:pt x="11354" y="11464"/>
                    </a:cubicBezTo>
                    <a:cubicBezTo>
                      <a:pt x="11454" y="11539"/>
                      <a:pt x="11555" y="11589"/>
                      <a:pt x="11680" y="11614"/>
                    </a:cubicBezTo>
                    <a:cubicBezTo>
                      <a:pt x="11855" y="11639"/>
                      <a:pt x="12006" y="11689"/>
                      <a:pt x="12181" y="11739"/>
                    </a:cubicBezTo>
                    <a:cubicBezTo>
                      <a:pt x="12256" y="11790"/>
                      <a:pt x="12332" y="11790"/>
                      <a:pt x="12432" y="11815"/>
                    </a:cubicBezTo>
                    <a:cubicBezTo>
                      <a:pt x="12858" y="11865"/>
                      <a:pt x="13309" y="11815"/>
                      <a:pt x="13735" y="11965"/>
                    </a:cubicBezTo>
                    <a:cubicBezTo>
                      <a:pt x="13860" y="11990"/>
                      <a:pt x="13986" y="12015"/>
                      <a:pt x="14136" y="12040"/>
                    </a:cubicBezTo>
                    <a:cubicBezTo>
                      <a:pt x="14261" y="12065"/>
                      <a:pt x="14387" y="12065"/>
                      <a:pt x="14537" y="12090"/>
                    </a:cubicBezTo>
                    <a:cubicBezTo>
                      <a:pt x="14551" y="12089"/>
                      <a:pt x="14565" y="12088"/>
                      <a:pt x="14580" y="12088"/>
                    </a:cubicBezTo>
                    <a:cubicBezTo>
                      <a:pt x="14687" y="12088"/>
                      <a:pt x="14805" y="12125"/>
                      <a:pt x="14907" y="12125"/>
                    </a:cubicBezTo>
                    <a:cubicBezTo>
                      <a:pt x="15014" y="12125"/>
                      <a:pt x="15102" y="12084"/>
                      <a:pt x="15139" y="11915"/>
                    </a:cubicBezTo>
                    <a:cubicBezTo>
                      <a:pt x="15164" y="11915"/>
                      <a:pt x="15164" y="11915"/>
                      <a:pt x="15164" y="11940"/>
                    </a:cubicBezTo>
                    <a:cubicBezTo>
                      <a:pt x="15219" y="11949"/>
                      <a:pt x="15270" y="11955"/>
                      <a:pt x="15320" y="11955"/>
                    </a:cubicBezTo>
                    <a:cubicBezTo>
                      <a:pt x="15406" y="11955"/>
                      <a:pt x="15485" y="11937"/>
                      <a:pt x="15565" y="11890"/>
                    </a:cubicBezTo>
                    <a:cubicBezTo>
                      <a:pt x="15590" y="11890"/>
                      <a:pt x="15615" y="11865"/>
                      <a:pt x="15640" y="11840"/>
                    </a:cubicBezTo>
                    <a:cubicBezTo>
                      <a:pt x="15817" y="11938"/>
                      <a:pt x="15995" y="12006"/>
                      <a:pt x="16196" y="12006"/>
                    </a:cubicBezTo>
                    <a:cubicBezTo>
                      <a:pt x="16251" y="12006"/>
                      <a:pt x="16308" y="12001"/>
                      <a:pt x="16367" y="11990"/>
                    </a:cubicBezTo>
                    <a:lnTo>
                      <a:pt x="16517" y="11990"/>
                    </a:lnTo>
                    <a:cubicBezTo>
                      <a:pt x="16542" y="12040"/>
                      <a:pt x="16592" y="12090"/>
                      <a:pt x="16642" y="12140"/>
                    </a:cubicBezTo>
                    <a:cubicBezTo>
                      <a:pt x="17194" y="12391"/>
                      <a:pt x="17820" y="12191"/>
                      <a:pt x="18372" y="12391"/>
                    </a:cubicBezTo>
                    <a:cubicBezTo>
                      <a:pt x="18547" y="12391"/>
                      <a:pt x="18723" y="12391"/>
                      <a:pt x="18873" y="12366"/>
                    </a:cubicBezTo>
                    <a:cubicBezTo>
                      <a:pt x="19273" y="12301"/>
                      <a:pt x="19672" y="12288"/>
                      <a:pt x="20072" y="12288"/>
                    </a:cubicBezTo>
                    <a:cubicBezTo>
                      <a:pt x="20350" y="12288"/>
                      <a:pt x="20629" y="12294"/>
                      <a:pt x="20907" y="12294"/>
                    </a:cubicBezTo>
                    <a:cubicBezTo>
                      <a:pt x="21307" y="12294"/>
                      <a:pt x="21706" y="12281"/>
                      <a:pt x="22106" y="12216"/>
                    </a:cubicBezTo>
                    <a:cubicBezTo>
                      <a:pt x="22256" y="12216"/>
                      <a:pt x="22432" y="12241"/>
                      <a:pt x="22607" y="12241"/>
                    </a:cubicBezTo>
                    <a:cubicBezTo>
                      <a:pt x="23234" y="12090"/>
                      <a:pt x="23886" y="12115"/>
                      <a:pt x="24537" y="12015"/>
                    </a:cubicBezTo>
                    <a:cubicBezTo>
                      <a:pt x="24841" y="11950"/>
                      <a:pt x="25145" y="11885"/>
                      <a:pt x="25465" y="11885"/>
                    </a:cubicBezTo>
                    <a:cubicBezTo>
                      <a:pt x="25515" y="11885"/>
                      <a:pt x="25565" y="11886"/>
                      <a:pt x="25615" y="11890"/>
                    </a:cubicBezTo>
                    <a:cubicBezTo>
                      <a:pt x="25651" y="11891"/>
                      <a:pt x="25687" y="11892"/>
                      <a:pt x="25723" y="11892"/>
                    </a:cubicBezTo>
                    <a:cubicBezTo>
                      <a:pt x="26232" y="11892"/>
                      <a:pt x="26702" y="11733"/>
                      <a:pt x="27194" y="11639"/>
                    </a:cubicBezTo>
                    <a:cubicBezTo>
                      <a:pt x="27319" y="11614"/>
                      <a:pt x="27419" y="11564"/>
                      <a:pt x="27520" y="11489"/>
                    </a:cubicBezTo>
                    <a:lnTo>
                      <a:pt x="28046" y="11489"/>
                    </a:lnTo>
                    <a:cubicBezTo>
                      <a:pt x="28093" y="11490"/>
                      <a:pt x="28139" y="11491"/>
                      <a:pt x="28186" y="11491"/>
                    </a:cubicBezTo>
                    <a:cubicBezTo>
                      <a:pt x="28866" y="11491"/>
                      <a:pt x="29543" y="11324"/>
                      <a:pt x="30176" y="11113"/>
                    </a:cubicBezTo>
                    <a:cubicBezTo>
                      <a:pt x="30527" y="11013"/>
                      <a:pt x="30853" y="10887"/>
                      <a:pt x="31204" y="10837"/>
                    </a:cubicBezTo>
                    <a:cubicBezTo>
                      <a:pt x="31279" y="10812"/>
                      <a:pt x="31379" y="10762"/>
                      <a:pt x="31480" y="10737"/>
                    </a:cubicBezTo>
                    <a:cubicBezTo>
                      <a:pt x="32532" y="10386"/>
                      <a:pt x="33585" y="10010"/>
                      <a:pt x="34637" y="9634"/>
                    </a:cubicBezTo>
                    <a:cubicBezTo>
                      <a:pt x="35490" y="9358"/>
                      <a:pt x="36292" y="8957"/>
                      <a:pt x="37094" y="8607"/>
                    </a:cubicBezTo>
                    <a:cubicBezTo>
                      <a:pt x="37344" y="8481"/>
                      <a:pt x="37545" y="8306"/>
                      <a:pt x="37770" y="8155"/>
                    </a:cubicBezTo>
                    <a:cubicBezTo>
                      <a:pt x="37871" y="8105"/>
                      <a:pt x="37971" y="8030"/>
                      <a:pt x="38071" y="7955"/>
                    </a:cubicBezTo>
                    <a:cubicBezTo>
                      <a:pt x="38146" y="7905"/>
                      <a:pt x="38221" y="7855"/>
                      <a:pt x="38297" y="7805"/>
                    </a:cubicBezTo>
                    <a:cubicBezTo>
                      <a:pt x="38923" y="7529"/>
                      <a:pt x="39450" y="7128"/>
                      <a:pt x="39600" y="6401"/>
                    </a:cubicBezTo>
                    <a:cubicBezTo>
                      <a:pt x="39575" y="4998"/>
                      <a:pt x="39575" y="3594"/>
                      <a:pt x="39575" y="2190"/>
                    </a:cubicBezTo>
                    <a:cubicBezTo>
                      <a:pt x="39575" y="1990"/>
                      <a:pt x="39575" y="1789"/>
                      <a:pt x="39575" y="1589"/>
                    </a:cubicBezTo>
                    <a:cubicBezTo>
                      <a:pt x="39508" y="1593"/>
                      <a:pt x="39443" y="1595"/>
                      <a:pt x="39378" y="1595"/>
                    </a:cubicBezTo>
                    <a:cubicBezTo>
                      <a:pt x="39055" y="1595"/>
                      <a:pt x="38756" y="1543"/>
                      <a:pt x="38422" y="1439"/>
                    </a:cubicBezTo>
                    <a:cubicBezTo>
                      <a:pt x="37949" y="1281"/>
                      <a:pt x="37477" y="1184"/>
                      <a:pt x="36968" y="1184"/>
                    </a:cubicBezTo>
                    <a:cubicBezTo>
                      <a:pt x="36910" y="1184"/>
                      <a:pt x="36852" y="1185"/>
                      <a:pt x="36793" y="1188"/>
                    </a:cubicBezTo>
                    <a:lnTo>
                      <a:pt x="36392" y="1188"/>
                    </a:lnTo>
                    <a:cubicBezTo>
                      <a:pt x="36342" y="1194"/>
                      <a:pt x="36291" y="1197"/>
                      <a:pt x="36239" y="1197"/>
                    </a:cubicBezTo>
                    <a:cubicBezTo>
                      <a:pt x="36085" y="1197"/>
                      <a:pt x="35927" y="1175"/>
                      <a:pt x="35772" y="1175"/>
                    </a:cubicBezTo>
                    <a:cubicBezTo>
                      <a:pt x="35565" y="1175"/>
                      <a:pt x="35364" y="1213"/>
                      <a:pt x="35189" y="1388"/>
                    </a:cubicBezTo>
                    <a:cubicBezTo>
                      <a:pt x="35024" y="1315"/>
                      <a:pt x="34846" y="1216"/>
                      <a:pt x="34665" y="1216"/>
                    </a:cubicBezTo>
                    <a:cubicBezTo>
                      <a:pt x="34598" y="1216"/>
                      <a:pt x="34530" y="1229"/>
                      <a:pt x="34462" y="1263"/>
                    </a:cubicBezTo>
                    <a:cubicBezTo>
                      <a:pt x="34376" y="1306"/>
                      <a:pt x="34296" y="1323"/>
                      <a:pt x="34219" y="1323"/>
                    </a:cubicBezTo>
                    <a:cubicBezTo>
                      <a:pt x="34071" y="1323"/>
                      <a:pt x="33933" y="1262"/>
                      <a:pt x="33785" y="1213"/>
                    </a:cubicBezTo>
                    <a:lnTo>
                      <a:pt x="33785" y="1213"/>
                    </a:lnTo>
                    <a:cubicBezTo>
                      <a:pt x="33685" y="1338"/>
                      <a:pt x="33685" y="1464"/>
                      <a:pt x="33810" y="1589"/>
                    </a:cubicBezTo>
                    <a:cubicBezTo>
                      <a:pt x="33936" y="1865"/>
                      <a:pt x="33961" y="2140"/>
                      <a:pt x="33810" y="2391"/>
                    </a:cubicBezTo>
                    <a:cubicBezTo>
                      <a:pt x="33785" y="2566"/>
                      <a:pt x="33735" y="2692"/>
                      <a:pt x="33610" y="2792"/>
                    </a:cubicBezTo>
                    <a:cubicBezTo>
                      <a:pt x="33384" y="3168"/>
                      <a:pt x="33109" y="3494"/>
                      <a:pt x="32808" y="3794"/>
                    </a:cubicBezTo>
                    <a:lnTo>
                      <a:pt x="32808" y="3820"/>
                    </a:lnTo>
                    <a:cubicBezTo>
                      <a:pt x="32733" y="3845"/>
                      <a:pt x="32632" y="3870"/>
                      <a:pt x="32607" y="3945"/>
                    </a:cubicBezTo>
                    <a:cubicBezTo>
                      <a:pt x="32607" y="3945"/>
                      <a:pt x="32582" y="3920"/>
                      <a:pt x="32582" y="3920"/>
                    </a:cubicBezTo>
                    <a:cubicBezTo>
                      <a:pt x="32369" y="3883"/>
                      <a:pt x="32160" y="3873"/>
                      <a:pt x="31953" y="3873"/>
                    </a:cubicBezTo>
                    <a:cubicBezTo>
                      <a:pt x="31726" y="3873"/>
                      <a:pt x="31501" y="3885"/>
                      <a:pt x="31278" y="3885"/>
                    </a:cubicBezTo>
                    <a:cubicBezTo>
                      <a:pt x="31153" y="3885"/>
                      <a:pt x="31028" y="3881"/>
                      <a:pt x="30903" y="3870"/>
                    </a:cubicBezTo>
                    <a:cubicBezTo>
                      <a:pt x="30853" y="3920"/>
                      <a:pt x="30803" y="3945"/>
                      <a:pt x="30778" y="3970"/>
                    </a:cubicBezTo>
                    <a:cubicBezTo>
                      <a:pt x="30652" y="3569"/>
                      <a:pt x="30126" y="3569"/>
                      <a:pt x="29976" y="3193"/>
                    </a:cubicBezTo>
                    <a:cubicBezTo>
                      <a:pt x="29750" y="2992"/>
                      <a:pt x="29876" y="2591"/>
                      <a:pt x="29575" y="2391"/>
                    </a:cubicBezTo>
                    <a:cubicBezTo>
                      <a:pt x="29199" y="2667"/>
                      <a:pt x="28823" y="2867"/>
                      <a:pt x="28372" y="3043"/>
                    </a:cubicBezTo>
                    <a:cubicBezTo>
                      <a:pt x="27595" y="3318"/>
                      <a:pt x="26743" y="3519"/>
                      <a:pt x="26166" y="4195"/>
                    </a:cubicBezTo>
                    <a:cubicBezTo>
                      <a:pt x="25164" y="4797"/>
                      <a:pt x="24186" y="5399"/>
                      <a:pt x="23184" y="6000"/>
                    </a:cubicBezTo>
                    <a:cubicBezTo>
                      <a:pt x="23510" y="6576"/>
                      <a:pt x="24362" y="6501"/>
                      <a:pt x="24637" y="7153"/>
                    </a:cubicBezTo>
                    <a:cubicBezTo>
                      <a:pt x="24963" y="7378"/>
                      <a:pt x="24838" y="7980"/>
                      <a:pt x="25389" y="8030"/>
                    </a:cubicBezTo>
                    <a:cubicBezTo>
                      <a:pt x="25339" y="8080"/>
                      <a:pt x="25289" y="8130"/>
                      <a:pt x="25214" y="8180"/>
                    </a:cubicBezTo>
                    <a:cubicBezTo>
                      <a:pt x="24813" y="8757"/>
                      <a:pt x="24287" y="9258"/>
                      <a:pt x="24111" y="9985"/>
                    </a:cubicBezTo>
                    <a:cubicBezTo>
                      <a:pt x="24074" y="9948"/>
                      <a:pt x="24024" y="9925"/>
                      <a:pt x="23971" y="9925"/>
                    </a:cubicBezTo>
                    <a:cubicBezTo>
                      <a:pt x="23951" y="9925"/>
                      <a:pt x="23931" y="9928"/>
                      <a:pt x="23911" y="9935"/>
                    </a:cubicBezTo>
                    <a:cubicBezTo>
                      <a:pt x="23349" y="10303"/>
                      <a:pt x="22739" y="10316"/>
                      <a:pt x="22131" y="10316"/>
                    </a:cubicBezTo>
                    <a:cubicBezTo>
                      <a:pt x="22087" y="10316"/>
                      <a:pt x="22044" y="10316"/>
                      <a:pt x="22000" y="10316"/>
                    </a:cubicBezTo>
                    <a:cubicBezTo>
                      <a:pt x="21783" y="10316"/>
                      <a:pt x="21567" y="10317"/>
                      <a:pt x="21354" y="10336"/>
                    </a:cubicBezTo>
                    <a:cubicBezTo>
                      <a:pt x="21079" y="9985"/>
                      <a:pt x="20878" y="9609"/>
                      <a:pt x="20728" y="9208"/>
                    </a:cubicBezTo>
                    <a:cubicBezTo>
                      <a:pt x="20452" y="8406"/>
                      <a:pt x="20151" y="7579"/>
                      <a:pt x="20753" y="6777"/>
                    </a:cubicBezTo>
                    <a:cubicBezTo>
                      <a:pt x="20803" y="6677"/>
                      <a:pt x="20828" y="6602"/>
                      <a:pt x="20828" y="6501"/>
                    </a:cubicBezTo>
                    <a:cubicBezTo>
                      <a:pt x="20803" y="6476"/>
                      <a:pt x="20778" y="6426"/>
                      <a:pt x="20753" y="6376"/>
                    </a:cubicBezTo>
                    <a:cubicBezTo>
                      <a:pt x="19199" y="6201"/>
                      <a:pt x="17745" y="5749"/>
                      <a:pt x="16367" y="4998"/>
                    </a:cubicBezTo>
                    <a:cubicBezTo>
                      <a:pt x="14913" y="3995"/>
                      <a:pt x="13434" y="3018"/>
                      <a:pt x="11981" y="2015"/>
                    </a:cubicBezTo>
                    <a:cubicBezTo>
                      <a:pt x="11906" y="2015"/>
                      <a:pt x="11830" y="2040"/>
                      <a:pt x="11755" y="2040"/>
                    </a:cubicBezTo>
                    <a:cubicBezTo>
                      <a:pt x="11699" y="2074"/>
                      <a:pt x="11642" y="2088"/>
                      <a:pt x="11585" y="2088"/>
                    </a:cubicBezTo>
                    <a:cubicBezTo>
                      <a:pt x="11517" y="2088"/>
                      <a:pt x="11448" y="2068"/>
                      <a:pt x="11379" y="2040"/>
                    </a:cubicBezTo>
                    <a:lnTo>
                      <a:pt x="11329" y="2040"/>
                    </a:lnTo>
                    <a:cubicBezTo>
                      <a:pt x="11304" y="2015"/>
                      <a:pt x="11304" y="1990"/>
                      <a:pt x="11279" y="1965"/>
                    </a:cubicBezTo>
                    <a:cubicBezTo>
                      <a:pt x="10652" y="1589"/>
                      <a:pt x="10427" y="712"/>
                      <a:pt x="9575" y="586"/>
                    </a:cubicBezTo>
                    <a:cubicBezTo>
                      <a:pt x="8632" y="362"/>
                      <a:pt x="7689" y="178"/>
                      <a:pt x="6710" y="178"/>
                    </a:cubicBezTo>
                    <a:cubicBezTo>
                      <a:pt x="6596" y="178"/>
                      <a:pt x="6482" y="180"/>
                      <a:pt x="6367" y="185"/>
                    </a:cubicBezTo>
                    <a:cubicBezTo>
                      <a:pt x="6223" y="42"/>
                      <a:pt x="6060" y="0"/>
                      <a:pt x="58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99" name="Google Shape;899;p35"/>
              <p:cNvSpPr/>
              <p:nvPr/>
            </p:nvSpPr>
            <p:spPr>
              <a:xfrm>
                <a:off x="2429975" y="28133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00" name="Google Shape;900;p35"/>
              <p:cNvSpPr/>
              <p:nvPr/>
            </p:nvSpPr>
            <p:spPr>
              <a:xfrm>
                <a:off x="2003275" y="1453300"/>
                <a:ext cx="1013175" cy="353875"/>
              </a:xfrm>
              <a:custGeom>
                <a:avLst/>
                <a:gdLst/>
                <a:ahLst/>
                <a:cxnLst/>
                <a:rect l="l" t="t" r="r" b="b"/>
                <a:pathLst>
                  <a:path w="40527" h="14155" extrusionOk="0">
                    <a:moveTo>
                      <a:pt x="40297" y="1"/>
                    </a:moveTo>
                    <a:cubicBezTo>
                      <a:pt x="40182" y="1"/>
                      <a:pt x="40009" y="46"/>
                      <a:pt x="39750" y="115"/>
                    </a:cubicBezTo>
                    <a:cubicBezTo>
                      <a:pt x="39424" y="165"/>
                      <a:pt x="39098" y="165"/>
                      <a:pt x="38798" y="291"/>
                    </a:cubicBezTo>
                    <a:cubicBezTo>
                      <a:pt x="38697" y="316"/>
                      <a:pt x="38622" y="341"/>
                      <a:pt x="38522" y="366"/>
                    </a:cubicBezTo>
                    <a:cubicBezTo>
                      <a:pt x="37294" y="892"/>
                      <a:pt x="35991" y="1268"/>
                      <a:pt x="34662" y="1519"/>
                    </a:cubicBezTo>
                    <a:cubicBezTo>
                      <a:pt x="33685" y="1719"/>
                      <a:pt x="32682" y="1945"/>
                      <a:pt x="31680" y="2070"/>
                    </a:cubicBezTo>
                    <a:cubicBezTo>
                      <a:pt x="31580" y="2095"/>
                      <a:pt x="31479" y="2120"/>
                      <a:pt x="31379" y="2145"/>
                    </a:cubicBezTo>
                    <a:cubicBezTo>
                      <a:pt x="31028" y="2270"/>
                      <a:pt x="30652" y="2220"/>
                      <a:pt x="30276" y="2270"/>
                    </a:cubicBezTo>
                    <a:cubicBezTo>
                      <a:pt x="29023" y="2471"/>
                      <a:pt x="27770" y="2571"/>
                      <a:pt x="26492" y="2697"/>
                    </a:cubicBezTo>
                    <a:cubicBezTo>
                      <a:pt x="26070" y="2802"/>
                      <a:pt x="25642" y="2825"/>
                      <a:pt x="25212" y="2825"/>
                    </a:cubicBezTo>
                    <a:cubicBezTo>
                      <a:pt x="24872" y="2825"/>
                      <a:pt x="24531" y="2811"/>
                      <a:pt x="24189" y="2811"/>
                    </a:cubicBezTo>
                    <a:cubicBezTo>
                      <a:pt x="24038" y="2811"/>
                      <a:pt x="23886" y="2814"/>
                      <a:pt x="23735" y="2822"/>
                    </a:cubicBezTo>
                    <a:cubicBezTo>
                      <a:pt x="23585" y="2822"/>
                      <a:pt x="23434" y="2822"/>
                      <a:pt x="23284" y="2847"/>
                    </a:cubicBezTo>
                    <a:cubicBezTo>
                      <a:pt x="23133" y="2872"/>
                      <a:pt x="23008" y="2872"/>
                      <a:pt x="22858" y="2897"/>
                    </a:cubicBezTo>
                    <a:cubicBezTo>
                      <a:pt x="22783" y="2922"/>
                      <a:pt x="22682" y="2947"/>
                      <a:pt x="22607" y="2972"/>
                    </a:cubicBezTo>
                    <a:cubicBezTo>
                      <a:pt x="22549" y="2981"/>
                      <a:pt x="22490" y="2983"/>
                      <a:pt x="22432" y="2983"/>
                    </a:cubicBezTo>
                    <a:cubicBezTo>
                      <a:pt x="22315" y="2983"/>
                      <a:pt x="22198" y="2972"/>
                      <a:pt x="22081" y="2972"/>
                    </a:cubicBezTo>
                    <a:cubicBezTo>
                      <a:pt x="21981" y="2972"/>
                      <a:pt x="21880" y="2972"/>
                      <a:pt x="21780" y="2997"/>
                    </a:cubicBezTo>
                    <a:cubicBezTo>
                      <a:pt x="20812" y="3009"/>
                      <a:pt x="19844" y="3032"/>
                      <a:pt x="18879" y="3032"/>
                    </a:cubicBezTo>
                    <a:cubicBezTo>
                      <a:pt x="17794" y="3032"/>
                      <a:pt x="16714" y="3003"/>
                      <a:pt x="15640" y="2897"/>
                    </a:cubicBezTo>
                    <a:cubicBezTo>
                      <a:pt x="14086" y="2747"/>
                      <a:pt x="12532" y="2872"/>
                      <a:pt x="11003" y="2596"/>
                    </a:cubicBezTo>
                    <a:cubicBezTo>
                      <a:pt x="8221" y="2446"/>
                      <a:pt x="5464" y="2070"/>
                      <a:pt x="2732" y="1544"/>
                    </a:cubicBezTo>
                    <a:cubicBezTo>
                      <a:pt x="2194" y="1431"/>
                      <a:pt x="1655" y="1339"/>
                      <a:pt x="1080" y="1339"/>
                    </a:cubicBezTo>
                    <a:cubicBezTo>
                      <a:pt x="1013" y="1339"/>
                      <a:pt x="946" y="1341"/>
                      <a:pt x="878" y="1343"/>
                    </a:cubicBezTo>
                    <a:cubicBezTo>
                      <a:pt x="151" y="1393"/>
                      <a:pt x="0" y="1669"/>
                      <a:pt x="226" y="2296"/>
                    </a:cubicBezTo>
                    <a:cubicBezTo>
                      <a:pt x="251" y="3874"/>
                      <a:pt x="251" y="5453"/>
                      <a:pt x="251" y="7032"/>
                    </a:cubicBezTo>
                    <a:cubicBezTo>
                      <a:pt x="828" y="7659"/>
                      <a:pt x="1279" y="8361"/>
                      <a:pt x="1830" y="8987"/>
                    </a:cubicBezTo>
                    <a:cubicBezTo>
                      <a:pt x="3083" y="10347"/>
                      <a:pt x="4300" y="11850"/>
                      <a:pt x="6244" y="11850"/>
                    </a:cubicBezTo>
                    <a:cubicBezTo>
                      <a:pt x="6594" y="11850"/>
                      <a:pt x="6967" y="11801"/>
                      <a:pt x="7369" y="11694"/>
                    </a:cubicBezTo>
                    <a:cubicBezTo>
                      <a:pt x="7970" y="11544"/>
                      <a:pt x="8522" y="11343"/>
                      <a:pt x="9098" y="11118"/>
                    </a:cubicBezTo>
                    <a:cubicBezTo>
                      <a:pt x="9173" y="11093"/>
                      <a:pt x="9274" y="11068"/>
                      <a:pt x="9349" y="11017"/>
                    </a:cubicBezTo>
                    <a:cubicBezTo>
                      <a:pt x="9524" y="10942"/>
                      <a:pt x="9700" y="10892"/>
                      <a:pt x="9875" y="10842"/>
                    </a:cubicBezTo>
                    <a:cubicBezTo>
                      <a:pt x="11053" y="10266"/>
                      <a:pt x="12281" y="9789"/>
                      <a:pt x="13559" y="9489"/>
                    </a:cubicBezTo>
                    <a:cubicBezTo>
                      <a:pt x="13810" y="9413"/>
                      <a:pt x="14061" y="9338"/>
                      <a:pt x="14336" y="9313"/>
                    </a:cubicBezTo>
                    <a:cubicBezTo>
                      <a:pt x="14462" y="9313"/>
                      <a:pt x="14587" y="9288"/>
                      <a:pt x="14687" y="9288"/>
                    </a:cubicBezTo>
                    <a:cubicBezTo>
                      <a:pt x="14787" y="9263"/>
                      <a:pt x="14863" y="9238"/>
                      <a:pt x="14938" y="9238"/>
                    </a:cubicBezTo>
                    <a:cubicBezTo>
                      <a:pt x="14985" y="9222"/>
                      <a:pt x="15031" y="9216"/>
                      <a:pt x="15078" y="9216"/>
                    </a:cubicBezTo>
                    <a:cubicBezTo>
                      <a:pt x="15182" y="9216"/>
                      <a:pt x="15285" y="9246"/>
                      <a:pt x="15389" y="9263"/>
                    </a:cubicBezTo>
                    <a:cubicBezTo>
                      <a:pt x="15462" y="9273"/>
                      <a:pt x="15530" y="9279"/>
                      <a:pt x="15598" y="9279"/>
                    </a:cubicBezTo>
                    <a:cubicBezTo>
                      <a:pt x="15693" y="9279"/>
                      <a:pt x="15787" y="9267"/>
                      <a:pt x="15890" y="9238"/>
                    </a:cubicBezTo>
                    <a:cubicBezTo>
                      <a:pt x="16057" y="9177"/>
                      <a:pt x="16224" y="9144"/>
                      <a:pt x="16391" y="9144"/>
                    </a:cubicBezTo>
                    <a:cubicBezTo>
                      <a:pt x="16500" y="9144"/>
                      <a:pt x="16609" y="9158"/>
                      <a:pt x="16717" y="9188"/>
                    </a:cubicBezTo>
                    <a:cubicBezTo>
                      <a:pt x="16793" y="9238"/>
                      <a:pt x="16868" y="9263"/>
                      <a:pt x="16968" y="9263"/>
                    </a:cubicBezTo>
                    <a:cubicBezTo>
                      <a:pt x="17168" y="9338"/>
                      <a:pt x="17369" y="9413"/>
                      <a:pt x="17569" y="9514"/>
                    </a:cubicBezTo>
                    <a:cubicBezTo>
                      <a:pt x="18397" y="9890"/>
                      <a:pt x="19073" y="10466"/>
                      <a:pt x="19775" y="11017"/>
                    </a:cubicBezTo>
                    <a:cubicBezTo>
                      <a:pt x="20878" y="11920"/>
                      <a:pt x="21605" y="13248"/>
                      <a:pt x="22883" y="13925"/>
                    </a:cubicBezTo>
                    <a:cubicBezTo>
                      <a:pt x="23264" y="14079"/>
                      <a:pt x="23630" y="14154"/>
                      <a:pt x="23978" y="14154"/>
                    </a:cubicBezTo>
                    <a:cubicBezTo>
                      <a:pt x="24707" y="14154"/>
                      <a:pt x="25364" y="13825"/>
                      <a:pt x="25940" y="13198"/>
                    </a:cubicBezTo>
                    <a:cubicBezTo>
                      <a:pt x="26291" y="12847"/>
                      <a:pt x="26692" y="12546"/>
                      <a:pt x="27043" y="12195"/>
                    </a:cubicBezTo>
                    <a:cubicBezTo>
                      <a:pt x="27143" y="12095"/>
                      <a:pt x="27219" y="11995"/>
                      <a:pt x="27319" y="11895"/>
                    </a:cubicBezTo>
                    <a:cubicBezTo>
                      <a:pt x="27394" y="11794"/>
                      <a:pt x="27494" y="11694"/>
                      <a:pt x="27595" y="11619"/>
                    </a:cubicBezTo>
                    <a:cubicBezTo>
                      <a:pt x="27695" y="11544"/>
                      <a:pt x="27795" y="11469"/>
                      <a:pt x="27920" y="11418"/>
                    </a:cubicBezTo>
                    <a:cubicBezTo>
                      <a:pt x="28196" y="11243"/>
                      <a:pt x="28497" y="11042"/>
                      <a:pt x="28798" y="10892"/>
                    </a:cubicBezTo>
                    <a:cubicBezTo>
                      <a:pt x="28923" y="10842"/>
                      <a:pt x="29023" y="10792"/>
                      <a:pt x="29148" y="10767"/>
                    </a:cubicBezTo>
                    <a:cubicBezTo>
                      <a:pt x="29224" y="10742"/>
                      <a:pt x="29299" y="10717"/>
                      <a:pt x="29399" y="10717"/>
                    </a:cubicBezTo>
                    <a:cubicBezTo>
                      <a:pt x="29474" y="10692"/>
                      <a:pt x="29549" y="10692"/>
                      <a:pt x="29625" y="10667"/>
                    </a:cubicBezTo>
                    <a:cubicBezTo>
                      <a:pt x="29725" y="10641"/>
                      <a:pt x="29800" y="10641"/>
                      <a:pt x="29875" y="10616"/>
                    </a:cubicBezTo>
                    <a:cubicBezTo>
                      <a:pt x="30093" y="10571"/>
                      <a:pt x="30311" y="10540"/>
                      <a:pt x="30526" y="10540"/>
                    </a:cubicBezTo>
                    <a:cubicBezTo>
                      <a:pt x="30782" y="10540"/>
                      <a:pt x="31034" y="10583"/>
                      <a:pt x="31279" y="10692"/>
                    </a:cubicBezTo>
                    <a:cubicBezTo>
                      <a:pt x="32331" y="10967"/>
                      <a:pt x="33184" y="11619"/>
                      <a:pt x="34036" y="12271"/>
                    </a:cubicBezTo>
                    <a:cubicBezTo>
                      <a:pt x="34612" y="12596"/>
                      <a:pt x="35239" y="12822"/>
                      <a:pt x="35865" y="13047"/>
                    </a:cubicBezTo>
                    <a:cubicBezTo>
                      <a:pt x="35983" y="13077"/>
                      <a:pt x="36100" y="13089"/>
                      <a:pt x="36213" y="13089"/>
                    </a:cubicBezTo>
                    <a:cubicBezTo>
                      <a:pt x="36292" y="13089"/>
                      <a:pt x="36369" y="13083"/>
                      <a:pt x="36442" y="13073"/>
                    </a:cubicBezTo>
                    <a:cubicBezTo>
                      <a:pt x="36617" y="13022"/>
                      <a:pt x="36818" y="12947"/>
                      <a:pt x="36993" y="12897"/>
                    </a:cubicBezTo>
                    <a:cubicBezTo>
                      <a:pt x="37419" y="12747"/>
                      <a:pt x="37845" y="12596"/>
                      <a:pt x="38196" y="12271"/>
                    </a:cubicBezTo>
                    <a:cubicBezTo>
                      <a:pt x="38697" y="11870"/>
                      <a:pt x="39098" y="11368"/>
                      <a:pt x="39399" y="10817"/>
                    </a:cubicBezTo>
                    <a:cubicBezTo>
                      <a:pt x="39550" y="10491"/>
                      <a:pt x="39800" y="10240"/>
                      <a:pt x="39875" y="9890"/>
                    </a:cubicBezTo>
                    <a:cubicBezTo>
                      <a:pt x="40026" y="9814"/>
                      <a:pt x="39976" y="9589"/>
                      <a:pt x="40101" y="9514"/>
                    </a:cubicBezTo>
                    <a:cubicBezTo>
                      <a:pt x="40176" y="9438"/>
                      <a:pt x="40251" y="9363"/>
                      <a:pt x="40301" y="9288"/>
                    </a:cubicBezTo>
                    <a:cubicBezTo>
                      <a:pt x="40377" y="9238"/>
                      <a:pt x="40452" y="9163"/>
                      <a:pt x="40477" y="9037"/>
                    </a:cubicBezTo>
                    <a:cubicBezTo>
                      <a:pt x="40502" y="6230"/>
                      <a:pt x="40502" y="3448"/>
                      <a:pt x="40527" y="641"/>
                    </a:cubicBezTo>
                    <a:cubicBezTo>
                      <a:pt x="40527" y="165"/>
                      <a:pt x="40516" y="1"/>
                      <a:pt x="402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01" name="Google Shape;901;p35"/>
              <p:cNvSpPr/>
              <p:nvPr/>
            </p:nvSpPr>
            <p:spPr>
              <a:xfrm>
                <a:off x="2018300" y="2711175"/>
                <a:ext cx="990650" cy="164925"/>
              </a:xfrm>
              <a:custGeom>
                <a:avLst/>
                <a:gdLst/>
                <a:ahLst/>
                <a:cxnLst/>
                <a:rect l="l" t="t" r="r" b="b"/>
                <a:pathLst>
                  <a:path w="39626" h="6597" extrusionOk="0">
                    <a:moveTo>
                      <a:pt x="39126" y="0"/>
                    </a:moveTo>
                    <a:cubicBezTo>
                      <a:pt x="38724" y="0"/>
                      <a:pt x="38449" y="371"/>
                      <a:pt x="38096" y="527"/>
                    </a:cubicBezTo>
                    <a:cubicBezTo>
                      <a:pt x="37871" y="678"/>
                      <a:pt x="37645" y="828"/>
                      <a:pt x="37395" y="953"/>
                    </a:cubicBezTo>
                    <a:cubicBezTo>
                      <a:pt x="36392" y="1429"/>
                      <a:pt x="35415" y="1981"/>
                      <a:pt x="34337" y="2307"/>
                    </a:cubicBezTo>
                    <a:cubicBezTo>
                      <a:pt x="33660" y="2683"/>
                      <a:pt x="32883" y="2808"/>
                      <a:pt x="32157" y="3059"/>
                    </a:cubicBezTo>
                    <a:cubicBezTo>
                      <a:pt x="31655" y="3209"/>
                      <a:pt x="31204" y="3460"/>
                      <a:pt x="30678" y="3485"/>
                    </a:cubicBezTo>
                    <a:cubicBezTo>
                      <a:pt x="30427" y="3535"/>
                      <a:pt x="30202" y="3635"/>
                      <a:pt x="29951" y="3685"/>
                    </a:cubicBezTo>
                    <a:cubicBezTo>
                      <a:pt x="29074" y="3961"/>
                      <a:pt x="28172" y="4086"/>
                      <a:pt x="27269" y="4211"/>
                    </a:cubicBezTo>
                    <a:cubicBezTo>
                      <a:pt x="26718" y="4236"/>
                      <a:pt x="26192" y="4412"/>
                      <a:pt x="25640" y="4462"/>
                    </a:cubicBezTo>
                    <a:cubicBezTo>
                      <a:pt x="25540" y="4462"/>
                      <a:pt x="25465" y="4487"/>
                      <a:pt x="25364" y="4512"/>
                    </a:cubicBezTo>
                    <a:cubicBezTo>
                      <a:pt x="25236" y="4570"/>
                      <a:pt x="25102" y="4591"/>
                      <a:pt x="24968" y="4591"/>
                    </a:cubicBezTo>
                    <a:cubicBezTo>
                      <a:pt x="24814" y="4591"/>
                      <a:pt x="24660" y="4564"/>
                      <a:pt x="24512" y="4537"/>
                    </a:cubicBezTo>
                    <a:cubicBezTo>
                      <a:pt x="24412" y="4537"/>
                      <a:pt x="24312" y="4562"/>
                      <a:pt x="24212" y="4587"/>
                    </a:cubicBezTo>
                    <a:cubicBezTo>
                      <a:pt x="22723" y="4790"/>
                      <a:pt x="21234" y="4816"/>
                      <a:pt x="19745" y="4816"/>
                    </a:cubicBezTo>
                    <a:cubicBezTo>
                      <a:pt x="19204" y="4816"/>
                      <a:pt x="18663" y="4813"/>
                      <a:pt x="18121" y="4813"/>
                    </a:cubicBezTo>
                    <a:lnTo>
                      <a:pt x="17796" y="4813"/>
                    </a:lnTo>
                    <a:cubicBezTo>
                      <a:pt x="17539" y="4807"/>
                      <a:pt x="17280" y="4807"/>
                      <a:pt x="17021" y="4807"/>
                    </a:cubicBezTo>
                    <a:lnTo>
                      <a:pt x="17021" y="4807"/>
                    </a:lnTo>
                    <a:cubicBezTo>
                      <a:pt x="16243" y="4807"/>
                      <a:pt x="15458" y="4807"/>
                      <a:pt x="14688" y="4637"/>
                    </a:cubicBezTo>
                    <a:cubicBezTo>
                      <a:pt x="14525" y="4637"/>
                      <a:pt x="14362" y="4644"/>
                      <a:pt x="14196" y="4644"/>
                    </a:cubicBezTo>
                    <a:cubicBezTo>
                      <a:pt x="14030" y="4644"/>
                      <a:pt x="13861" y="4637"/>
                      <a:pt x="13685" y="4612"/>
                    </a:cubicBezTo>
                    <a:cubicBezTo>
                      <a:pt x="13660" y="4587"/>
                      <a:pt x="13610" y="4587"/>
                      <a:pt x="13560" y="4587"/>
                    </a:cubicBezTo>
                    <a:cubicBezTo>
                      <a:pt x="13510" y="4587"/>
                      <a:pt x="13485" y="4587"/>
                      <a:pt x="13435" y="4562"/>
                    </a:cubicBezTo>
                    <a:cubicBezTo>
                      <a:pt x="13384" y="4562"/>
                      <a:pt x="13334" y="4562"/>
                      <a:pt x="13309" y="4587"/>
                    </a:cubicBezTo>
                    <a:cubicBezTo>
                      <a:pt x="13134" y="4587"/>
                      <a:pt x="12983" y="4587"/>
                      <a:pt x="12833" y="4537"/>
                    </a:cubicBezTo>
                    <a:cubicBezTo>
                      <a:pt x="12733" y="4512"/>
                      <a:pt x="12658" y="4487"/>
                      <a:pt x="12582" y="4487"/>
                    </a:cubicBezTo>
                    <a:cubicBezTo>
                      <a:pt x="12232" y="4462"/>
                      <a:pt x="11881" y="4412"/>
                      <a:pt x="11530" y="4287"/>
                    </a:cubicBezTo>
                    <a:cubicBezTo>
                      <a:pt x="11104" y="4211"/>
                      <a:pt x="10678" y="4136"/>
                      <a:pt x="10252" y="4036"/>
                    </a:cubicBezTo>
                    <a:cubicBezTo>
                      <a:pt x="8171" y="3585"/>
                      <a:pt x="6116" y="3008"/>
                      <a:pt x="4111" y="2206"/>
                    </a:cubicBezTo>
                    <a:cubicBezTo>
                      <a:pt x="4011" y="2181"/>
                      <a:pt x="3936" y="2131"/>
                      <a:pt x="3836" y="2106"/>
                    </a:cubicBezTo>
                    <a:cubicBezTo>
                      <a:pt x="3710" y="2056"/>
                      <a:pt x="3610" y="2006"/>
                      <a:pt x="3485" y="1956"/>
                    </a:cubicBezTo>
                    <a:cubicBezTo>
                      <a:pt x="3209" y="1830"/>
                      <a:pt x="2933" y="1705"/>
                      <a:pt x="2708" y="1530"/>
                    </a:cubicBezTo>
                    <a:cubicBezTo>
                      <a:pt x="2432" y="1329"/>
                      <a:pt x="2131" y="1154"/>
                      <a:pt x="1881" y="928"/>
                    </a:cubicBezTo>
                    <a:cubicBezTo>
                      <a:pt x="1530" y="678"/>
                      <a:pt x="1104" y="552"/>
                      <a:pt x="778" y="226"/>
                    </a:cubicBezTo>
                    <a:cubicBezTo>
                      <a:pt x="628" y="151"/>
                      <a:pt x="477" y="51"/>
                      <a:pt x="302" y="26"/>
                    </a:cubicBezTo>
                    <a:cubicBezTo>
                      <a:pt x="277" y="1"/>
                      <a:pt x="227" y="1"/>
                      <a:pt x="176" y="1"/>
                    </a:cubicBezTo>
                    <a:cubicBezTo>
                      <a:pt x="151" y="26"/>
                      <a:pt x="101" y="51"/>
                      <a:pt x="76" y="76"/>
                    </a:cubicBezTo>
                    <a:cubicBezTo>
                      <a:pt x="76" y="477"/>
                      <a:pt x="101" y="878"/>
                      <a:pt x="51" y="1279"/>
                    </a:cubicBezTo>
                    <a:cubicBezTo>
                      <a:pt x="1" y="1805"/>
                      <a:pt x="227" y="2131"/>
                      <a:pt x="678" y="2357"/>
                    </a:cubicBezTo>
                    <a:cubicBezTo>
                      <a:pt x="1354" y="2733"/>
                      <a:pt x="1981" y="3109"/>
                      <a:pt x="2633" y="3510"/>
                    </a:cubicBezTo>
                    <a:cubicBezTo>
                      <a:pt x="2733" y="3560"/>
                      <a:pt x="2808" y="3635"/>
                      <a:pt x="2908" y="3660"/>
                    </a:cubicBezTo>
                    <a:cubicBezTo>
                      <a:pt x="2958" y="3660"/>
                      <a:pt x="3008" y="3660"/>
                      <a:pt x="3034" y="3710"/>
                    </a:cubicBezTo>
                    <a:cubicBezTo>
                      <a:pt x="3109" y="3760"/>
                      <a:pt x="3209" y="3810"/>
                      <a:pt x="3284" y="3835"/>
                    </a:cubicBezTo>
                    <a:lnTo>
                      <a:pt x="3284" y="3861"/>
                    </a:lnTo>
                    <a:cubicBezTo>
                      <a:pt x="3460" y="3911"/>
                      <a:pt x="3660" y="3961"/>
                      <a:pt x="3836" y="4011"/>
                    </a:cubicBezTo>
                    <a:cubicBezTo>
                      <a:pt x="5389" y="4612"/>
                      <a:pt x="6968" y="5139"/>
                      <a:pt x="8597" y="5515"/>
                    </a:cubicBezTo>
                    <a:cubicBezTo>
                      <a:pt x="11705" y="6216"/>
                      <a:pt x="14838" y="6567"/>
                      <a:pt x="17996" y="6592"/>
                    </a:cubicBezTo>
                    <a:cubicBezTo>
                      <a:pt x="18238" y="6595"/>
                      <a:pt x="18479" y="6597"/>
                      <a:pt x="18721" y="6597"/>
                    </a:cubicBezTo>
                    <a:cubicBezTo>
                      <a:pt x="22611" y="6597"/>
                      <a:pt x="26479" y="6214"/>
                      <a:pt x="30302" y="5364"/>
                    </a:cubicBezTo>
                    <a:cubicBezTo>
                      <a:pt x="33134" y="4738"/>
                      <a:pt x="35891" y="3886"/>
                      <a:pt x="38548" y="2708"/>
                    </a:cubicBezTo>
                    <a:cubicBezTo>
                      <a:pt x="39224" y="2382"/>
                      <a:pt x="39625" y="2006"/>
                      <a:pt x="39500" y="1179"/>
                    </a:cubicBezTo>
                    <a:cubicBezTo>
                      <a:pt x="39425" y="828"/>
                      <a:pt x="39500" y="452"/>
                      <a:pt x="39500" y="101"/>
                    </a:cubicBezTo>
                    <a:cubicBezTo>
                      <a:pt x="39362" y="30"/>
                      <a:pt x="39239" y="0"/>
                      <a:pt x="391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02" name="Google Shape;902;p35"/>
              <p:cNvSpPr/>
              <p:nvPr/>
            </p:nvSpPr>
            <p:spPr>
              <a:xfrm>
                <a:off x="2885475" y="1265625"/>
                <a:ext cx="1222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1468" extrusionOk="0">
                    <a:moveTo>
                      <a:pt x="1032" y="1"/>
                    </a:moveTo>
                    <a:cubicBezTo>
                      <a:pt x="708" y="1"/>
                      <a:pt x="480" y="189"/>
                      <a:pt x="327" y="554"/>
                    </a:cubicBezTo>
                    <a:cubicBezTo>
                      <a:pt x="226" y="780"/>
                      <a:pt x="101" y="980"/>
                      <a:pt x="1" y="1181"/>
                    </a:cubicBezTo>
                    <a:cubicBezTo>
                      <a:pt x="1" y="1403"/>
                      <a:pt x="71" y="1468"/>
                      <a:pt x="175" y="1468"/>
                    </a:cubicBezTo>
                    <a:cubicBezTo>
                      <a:pt x="247" y="1468"/>
                      <a:pt x="335" y="1437"/>
                      <a:pt x="427" y="1406"/>
                    </a:cubicBezTo>
                    <a:cubicBezTo>
                      <a:pt x="1881" y="1381"/>
                      <a:pt x="3284" y="1181"/>
                      <a:pt x="4888" y="705"/>
                    </a:cubicBezTo>
                    <a:cubicBezTo>
                      <a:pt x="4337" y="504"/>
                      <a:pt x="4036" y="429"/>
                      <a:pt x="3710" y="354"/>
                    </a:cubicBezTo>
                    <a:cubicBezTo>
                      <a:pt x="2933" y="153"/>
                      <a:pt x="2131" y="254"/>
                      <a:pt x="1354" y="53"/>
                    </a:cubicBezTo>
                    <a:cubicBezTo>
                      <a:pt x="1238" y="18"/>
                      <a:pt x="1130" y="1"/>
                      <a:pt x="10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03" name="Google Shape;903;p35"/>
              <p:cNvSpPr/>
              <p:nvPr/>
            </p:nvSpPr>
            <p:spPr>
              <a:xfrm>
                <a:off x="2870450" y="1295125"/>
                <a:ext cx="257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06" extrusionOk="0">
                    <a:moveTo>
                      <a:pt x="602" y="1"/>
                    </a:moveTo>
                    <a:cubicBezTo>
                      <a:pt x="517" y="18"/>
                      <a:pt x="421" y="103"/>
                      <a:pt x="322" y="103"/>
                    </a:cubicBezTo>
                    <a:cubicBezTo>
                      <a:pt x="274" y="103"/>
                      <a:pt x="225" y="83"/>
                      <a:pt x="176" y="26"/>
                    </a:cubicBezTo>
                    <a:cubicBezTo>
                      <a:pt x="25" y="101"/>
                      <a:pt x="25" y="252"/>
                      <a:pt x="0" y="377"/>
                    </a:cubicBezTo>
                    <a:cubicBezTo>
                      <a:pt x="167" y="377"/>
                      <a:pt x="340" y="405"/>
                      <a:pt x="508" y="405"/>
                    </a:cubicBezTo>
                    <a:cubicBezTo>
                      <a:pt x="692" y="405"/>
                      <a:pt x="870" y="371"/>
                      <a:pt x="1028" y="226"/>
                    </a:cubicBezTo>
                    <a:cubicBezTo>
                      <a:pt x="852" y="176"/>
                      <a:pt x="702" y="151"/>
                      <a:pt x="602" y="1"/>
                    </a:cubicBezTo>
                    <a:close/>
                  </a:path>
                </a:pathLst>
              </a:custGeom>
              <a:solidFill>
                <a:srgbClr val="7799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04" name="Google Shape;904;p35"/>
              <p:cNvSpPr/>
              <p:nvPr/>
            </p:nvSpPr>
            <p:spPr>
              <a:xfrm>
                <a:off x="2825950" y="1255025"/>
                <a:ext cx="50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27" extrusionOk="0">
                    <a:moveTo>
                      <a:pt x="201" y="1"/>
                    </a:moveTo>
                    <a:lnTo>
                      <a:pt x="201" y="1"/>
                    </a:lnTo>
                    <a:cubicBezTo>
                      <a:pt x="26" y="76"/>
                      <a:pt x="1" y="226"/>
                      <a:pt x="1" y="427"/>
                    </a:cubicBezTo>
                    <a:cubicBezTo>
                      <a:pt x="176" y="327"/>
                      <a:pt x="201" y="176"/>
                      <a:pt x="201" y="1"/>
                    </a:cubicBezTo>
                    <a:close/>
                  </a:path>
                </a:pathLst>
              </a:custGeom>
              <a:solidFill>
                <a:srgbClr val="69615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05" name="Google Shape;905;p35"/>
              <p:cNvSpPr/>
              <p:nvPr/>
            </p:nvSpPr>
            <p:spPr>
              <a:xfrm>
                <a:off x="2810925" y="571375"/>
                <a:ext cx="571450" cy="737925"/>
              </a:xfrm>
              <a:custGeom>
                <a:avLst/>
                <a:gdLst/>
                <a:ahLst/>
                <a:cxnLst/>
                <a:rect l="l" t="t" r="r" b="b"/>
                <a:pathLst>
                  <a:path w="22858" h="29517" extrusionOk="0">
                    <a:moveTo>
                      <a:pt x="22419" y="1"/>
                    </a:moveTo>
                    <a:cubicBezTo>
                      <a:pt x="22399" y="1"/>
                      <a:pt x="22378" y="2"/>
                      <a:pt x="22356" y="3"/>
                    </a:cubicBezTo>
                    <a:cubicBezTo>
                      <a:pt x="21504" y="79"/>
                      <a:pt x="20627" y="129"/>
                      <a:pt x="19775" y="179"/>
                    </a:cubicBezTo>
                    <a:cubicBezTo>
                      <a:pt x="18436" y="276"/>
                      <a:pt x="17144" y="681"/>
                      <a:pt x="15830" y="681"/>
                    </a:cubicBezTo>
                    <a:cubicBezTo>
                      <a:pt x="15792" y="681"/>
                      <a:pt x="15753" y="681"/>
                      <a:pt x="15715" y="680"/>
                    </a:cubicBezTo>
                    <a:cubicBezTo>
                      <a:pt x="15289" y="680"/>
                      <a:pt x="15113" y="881"/>
                      <a:pt x="14963" y="1206"/>
                    </a:cubicBezTo>
                    <a:cubicBezTo>
                      <a:pt x="14512" y="2059"/>
                      <a:pt x="14036" y="2911"/>
                      <a:pt x="13584" y="3763"/>
                    </a:cubicBezTo>
                    <a:cubicBezTo>
                      <a:pt x="12356" y="6069"/>
                      <a:pt x="11178" y="8399"/>
                      <a:pt x="9875" y="10630"/>
                    </a:cubicBezTo>
                    <a:cubicBezTo>
                      <a:pt x="8547" y="12886"/>
                      <a:pt x="7344" y="15166"/>
                      <a:pt x="6116" y="17472"/>
                    </a:cubicBezTo>
                    <a:cubicBezTo>
                      <a:pt x="5439" y="18775"/>
                      <a:pt x="4863" y="20129"/>
                      <a:pt x="4010" y="21332"/>
                    </a:cubicBezTo>
                    <a:cubicBezTo>
                      <a:pt x="3885" y="21432"/>
                      <a:pt x="3910" y="21633"/>
                      <a:pt x="3810" y="21733"/>
                    </a:cubicBezTo>
                    <a:cubicBezTo>
                      <a:pt x="3559" y="21958"/>
                      <a:pt x="3534" y="22284"/>
                      <a:pt x="3409" y="22535"/>
                    </a:cubicBezTo>
                    <a:cubicBezTo>
                      <a:pt x="3284" y="22635"/>
                      <a:pt x="3334" y="22836"/>
                      <a:pt x="3183" y="22911"/>
                    </a:cubicBezTo>
                    <a:lnTo>
                      <a:pt x="3183" y="22936"/>
                    </a:lnTo>
                    <a:cubicBezTo>
                      <a:pt x="3136" y="23007"/>
                      <a:pt x="3065" y="23056"/>
                      <a:pt x="3015" y="23147"/>
                    </a:cubicBezTo>
                    <a:lnTo>
                      <a:pt x="3015" y="23147"/>
                    </a:lnTo>
                    <a:cubicBezTo>
                      <a:pt x="2861" y="23251"/>
                      <a:pt x="2904" y="23441"/>
                      <a:pt x="2807" y="23537"/>
                    </a:cubicBezTo>
                    <a:cubicBezTo>
                      <a:pt x="2231" y="24866"/>
                      <a:pt x="1680" y="26194"/>
                      <a:pt x="802" y="27347"/>
                    </a:cubicBezTo>
                    <a:cubicBezTo>
                      <a:pt x="681" y="27444"/>
                      <a:pt x="701" y="27635"/>
                      <a:pt x="611" y="27761"/>
                    </a:cubicBezTo>
                    <a:lnTo>
                      <a:pt x="611" y="27761"/>
                    </a:lnTo>
                    <a:cubicBezTo>
                      <a:pt x="152" y="28137"/>
                      <a:pt x="199" y="28706"/>
                      <a:pt x="0" y="29176"/>
                    </a:cubicBezTo>
                    <a:cubicBezTo>
                      <a:pt x="35" y="29436"/>
                      <a:pt x="177" y="29517"/>
                      <a:pt x="353" y="29517"/>
                    </a:cubicBezTo>
                    <a:cubicBezTo>
                      <a:pt x="432" y="29517"/>
                      <a:pt x="517" y="29500"/>
                      <a:pt x="602" y="29477"/>
                    </a:cubicBezTo>
                    <a:cubicBezTo>
                      <a:pt x="1203" y="29327"/>
                      <a:pt x="1805" y="29377"/>
                      <a:pt x="2381" y="29327"/>
                    </a:cubicBezTo>
                    <a:cubicBezTo>
                      <a:pt x="2507" y="29252"/>
                      <a:pt x="2507" y="29101"/>
                      <a:pt x="2557" y="28976"/>
                    </a:cubicBezTo>
                    <a:cubicBezTo>
                      <a:pt x="2757" y="28400"/>
                      <a:pt x="2983" y="27823"/>
                      <a:pt x="3334" y="27322"/>
                    </a:cubicBezTo>
                    <a:cubicBezTo>
                      <a:pt x="4086" y="25593"/>
                      <a:pt x="5088" y="23988"/>
                      <a:pt x="5890" y="22284"/>
                    </a:cubicBezTo>
                    <a:cubicBezTo>
                      <a:pt x="6692" y="20605"/>
                      <a:pt x="7770" y="19076"/>
                      <a:pt x="8421" y="17322"/>
                    </a:cubicBezTo>
                    <a:cubicBezTo>
                      <a:pt x="8848" y="16720"/>
                      <a:pt x="9223" y="16069"/>
                      <a:pt x="9424" y="15317"/>
                    </a:cubicBezTo>
                    <a:cubicBezTo>
                      <a:pt x="10051" y="14715"/>
                      <a:pt x="10351" y="13913"/>
                      <a:pt x="10627" y="13111"/>
                    </a:cubicBezTo>
                    <a:cubicBezTo>
                      <a:pt x="10853" y="12911"/>
                      <a:pt x="10953" y="12610"/>
                      <a:pt x="11053" y="12309"/>
                    </a:cubicBezTo>
                    <a:cubicBezTo>
                      <a:pt x="11178" y="12234"/>
                      <a:pt x="11229" y="12109"/>
                      <a:pt x="11229" y="11983"/>
                    </a:cubicBezTo>
                    <a:cubicBezTo>
                      <a:pt x="11429" y="11783"/>
                      <a:pt x="11604" y="11607"/>
                      <a:pt x="11604" y="11307"/>
                    </a:cubicBezTo>
                    <a:cubicBezTo>
                      <a:pt x="11830" y="10906"/>
                      <a:pt x="12106" y="10555"/>
                      <a:pt x="12206" y="10104"/>
                    </a:cubicBezTo>
                    <a:cubicBezTo>
                      <a:pt x="12356" y="10003"/>
                      <a:pt x="12432" y="9878"/>
                      <a:pt x="12432" y="9728"/>
                    </a:cubicBezTo>
                    <a:cubicBezTo>
                      <a:pt x="12582" y="9628"/>
                      <a:pt x="12632" y="9477"/>
                      <a:pt x="12632" y="9302"/>
                    </a:cubicBezTo>
                    <a:cubicBezTo>
                      <a:pt x="12782" y="9227"/>
                      <a:pt x="12833" y="9076"/>
                      <a:pt x="12858" y="8926"/>
                    </a:cubicBezTo>
                    <a:cubicBezTo>
                      <a:pt x="13334" y="7998"/>
                      <a:pt x="14010" y="7196"/>
                      <a:pt x="14236" y="6169"/>
                    </a:cubicBezTo>
                    <a:cubicBezTo>
                      <a:pt x="14812" y="5517"/>
                      <a:pt x="15213" y="4740"/>
                      <a:pt x="15439" y="3888"/>
                    </a:cubicBezTo>
                    <a:cubicBezTo>
                      <a:pt x="15514" y="3813"/>
                      <a:pt x="15615" y="3763"/>
                      <a:pt x="15640" y="3663"/>
                    </a:cubicBezTo>
                    <a:cubicBezTo>
                      <a:pt x="15965" y="2610"/>
                      <a:pt x="16692" y="2485"/>
                      <a:pt x="17695" y="2460"/>
                    </a:cubicBezTo>
                    <a:cubicBezTo>
                      <a:pt x="19148" y="2434"/>
                      <a:pt x="20602" y="2259"/>
                      <a:pt x="22056" y="2234"/>
                    </a:cubicBezTo>
                    <a:cubicBezTo>
                      <a:pt x="22256" y="2234"/>
                      <a:pt x="22457" y="2234"/>
                      <a:pt x="22632" y="2109"/>
                    </a:cubicBezTo>
                    <a:cubicBezTo>
                      <a:pt x="22858" y="2033"/>
                      <a:pt x="22833" y="1883"/>
                      <a:pt x="22757" y="1708"/>
                    </a:cubicBezTo>
                    <a:cubicBezTo>
                      <a:pt x="22782" y="1257"/>
                      <a:pt x="22808" y="830"/>
                      <a:pt x="22808" y="404"/>
                    </a:cubicBezTo>
                    <a:cubicBezTo>
                      <a:pt x="22808" y="149"/>
                      <a:pt x="22678" y="1"/>
                      <a:pt x="224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06" name="Google Shape;906;p35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07" name="Google Shape;907;p35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08" name="Google Shape;908;p35"/>
              <p:cNvSpPr/>
              <p:nvPr/>
            </p:nvSpPr>
            <p:spPr>
              <a:xfrm>
                <a:off x="2094125" y="2141625"/>
                <a:ext cx="33225" cy="27100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1084" extrusionOk="0">
                    <a:moveTo>
                      <a:pt x="652" y="1"/>
                    </a:moveTo>
                    <a:cubicBezTo>
                      <a:pt x="376" y="1"/>
                      <a:pt x="126" y="101"/>
                      <a:pt x="51" y="427"/>
                    </a:cubicBezTo>
                    <a:cubicBezTo>
                      <a:pt x="1" y="652"/>
                      <a:pt x="402" y="1028"/>
                      <a:pt x="777" y="1078"/>
                    </a:cubicBezTo>
                    <a:cubicBezTo>
                      <a:pt x="806" y="1082"/>
                      <a:pt x="832" y="1084"/>
                      <a:pt x="856" y="1084"/>
                    </a:cubicBezTo>
                    <a:cubicBezTo>
                      <a:pt x="1158" y="1084"/>
                      <a:pt x="1186" y="811"/>
                      <a:pt x="1279" y="602"/>
                    </a:cubicBezTo>
                    <a:cubicBezTo>
                      <a:pt x="1329" y="302"/>
                      <a:pt x="1003" y="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09" name="Google Shape;909;p35"/>
              <p:cNvSpPr/>
              <p:nvPr/>
            </p:nvSpPr>
            <p:spPr>
              <a:xfrm>
                <a:off x="2550300" y="2191750"/>
                <a:ext cx="288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980" extrusionOk="0">
                    <a:moveTo>
                      <a:pt x="501" y="1"/>
                    </a:moveTo>
                    <a:cubicBezTo>
                      <a:pt x="250" y="1"/>
                      <a:pt x="24" y="76"/>
                      <a:pt x="24" y="377"/>
                    </a:cubicBezTo>
                    <a:cubicBezTo>
                      <a:pt x="0" y="643"/>
                      <a:pt x="327" y="980"/>
                      <a:pt x="620" y="980"/>
                    </a:cubicBezTo>
                    <a:cubicBezTo>
                      <a:pt x="630" y="980"/>
                      <a:pt x="641" y="979"/>
                      <a:pt x="651" y="978"/>
                    </a:cubicBezTo>
                    <a:cubicBezTo>
                      <a:pt x="1002" y="978"/>
                      <a:pt x="1052" y="703"/>
                      <a:pt x="1152" y="452"/>
                    </a:cubicBezTo>
                    <a:cubicBezTo>
                      <a:pt x="1077" y="76"/>
                      <a:pt x="801" y="1"/>
                      <a:pt x="5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0" name="Google Shape;910;p35"/>
              <p:cNvSpPr/>
              <p:nvPr/>
            </p:nvSpPr>
            <p:spPr>
              <a:xfrm>
                <a:off x="2319075" y="2422775"/>
                <a:ext cx="363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237" extrusionOk="0">
                    <a:moveTo>
                      <a:pt x="790" y="0"/>
                    </a:moveTo>
                    <a:cubicBezTo>
                      <a:pt x="534" y="0"/>
                      <a:pt x="371" y="343"/>
                      <a:pt x="125" y="384"/>
                    </a:cubicBezTo>
                    <a:cubicBezTo>
                      <a:pt x="25" y="409"/>
                      <a:pt x="0" y="434"/>
                      <a:pt x="25" y="509"/>
                    </a:cubicBezTo>
                    <a:cubicBezTo>
                      <a:pt x="176" y="584"/>
                      <a:pt x="301" y="685"/>
                      <a:pt x="426" y="785"/>
                    </a:cubicBezTo>
                    <a:cubicBezTo>
                      <a:pt x="677" y="935"/>
                      <a:pt x="902" y="1161"/>
                      <a:pt x="1228" y="1236"/>
                    </a:cubicBezTo>
                    <a:cubicBezTo>
                      <a:pt x="1153" y="835"/>
                      <a:pt x="1454" y="334"/>
                      <a:pt x="978" y="58"/>
                    </a:cubicBezTo>
                    <a:cubicBezTo>
                      <a:pt x="909" y="17"/>
                      <a:pt x="847" y="0"/>
                      <a:pt x="7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1" name="Google Shape;911;p35"/>
              <p:cNvSpPr/>
              <p:nvPr/>
            </p:nvSpPr>
            <p:spPr>
              <a:xfrm>
                <a:off x="2120450" y="2072075"/>
                <a:ext cx="274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948" extrusionOk="0">
                    <a:moveTo>
                      <a:pt x="451" y="1"/>
                    </a:moveTo>
                    <a:cubicBezTo>
                      <a:pt x="226" y="1"/>
                      <a:pt x="0" y="26"/>
                      <a:pt x="0" y="276"/>
                    </a:cubicBezTo>
                    <a:cubicBezTo>
                      <a:pt x="0" y="652"/>
                      <a:pt x="276" y="878"/>
                      <a:pt x="602" y="928"/>
                    </a:cubicBezTo>
                    <a:cubicBezTo>
                      <a:pt x="646" y="941"/>
                      <a:pt x="690" y="948"/>
                      <a:pt x="732" y="948"/>
                    </a:cubicBezTo>
                    <a:cubicBezTo>
                      <a:pt x="932" y="948"/>
                      <a:pt x="1099" y="809"/>
                      <a:pt x="1078" y="602"/>
                    </a:cubicBezTo>
                    <a:cubicBezTo>
                      <a:pt x="1053" y="226"/>
                      <a:pt x="777" y="51"/>
                      <a:pt x="4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2" name="Google Shape;912;p35"/>
              <p:cNvSpPr/>
              <p:nvPr/>
            </p:nvSpPr>
            <p:spPr>
              <a:xfrm>
                <a:off x="2164300" y="2137250"/>
                <a:ext cx="301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964" extrusionOk="0">
                    <a:moveTo>
                      <a:pt x="326" y="0"/>
                    </a:moveTo>
                    <a:cubicBezTo>
                      <a:pt x="126" y="25"/>
                      <a:pt x="1" y="126"/>
                      <a:pt x="51" y="326"/>
                    </a:cubicBezTo>
                    <a:cubicBezTo>
                      <a:pt x="126" y="752"/>
                      <a:pt x="502" y="852"/>
                      <a:pt x="853" y="953"/>
                    </a:cubicBezTo>
                    <a:cubicBezTo>
                      <a:pt x="883" y="960"/>
                      <a:pt x="911" y="964"/>
                      <a:pt x="937" y="964"/>
                    </a:cubicBezTo>
                    <a:cubicBezTo>
                      <a:pt x="1088" y="964"/>
                      <a:pt x="1179" y="848"/>
                      <a:pt x="1179" y="677"/>
                    </a:cubicBezTo>
                    <a:cubicBezTo>
                      <a:pt x="1204" y="376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3" name="Google Shape;913;p35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4" name="Google Shape;914;p35"/>
              <p:cNvSpPr/>
              <p:nvPr/>
            </p:nvSpPr>
            <p:spPr>
              <a:xfrm>
                <a:off x="2637350" y="2177900"/>
                <a:ext cx="226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904" h="942" extrusionOk="0">
                    <a:moveTo>
                      <a:pt x="351" y="0"/>
                    </a:moveTo>
                    <a:cubicBezTo>
                      <a:pt x="169" y="0"/>
                      <a:pt x="1" y="123"/>
                      <a:pt x="1" y="329"/>
                    </a:cubicBezTo>
                    <a:cubicBezTo>
                      <a:pt x="1" y="655"/>
                      <a:pt x="252" y="856"/>
                      <a:pt x="552" y="931"/>
                    </a:cubicBezTo>
                    <a:cubicBezTo>
                      <a:pt x="582" y="938"/>
                      <a:pt x="609" y="942"/>
                      <a:pt x="635" y="942"/>
                    </a:cubicBezTo>
                    <a:cubicBezTo>
                      <a:pt x="781" y="942"/>
                      <a:pt x="861" y="822"/>
                      <a:pt x="903" y="630"/>
                    </a:cubicBezTo>
                    <a:cubicBezTo>
                      <a:pt x="828" y="354"/>
                      <a:pt x="778" y="54"/>
                      <a:pt x="402" y="3"/>
                    </a:cubicBezTo>
                    <a:cubicBezTo>
                      <a:pt x="385" y="1"/>
                      <a:pt x="368" y="0"/>
                      <a:pt x="35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5" name="Google Shape;915;p35"/>
              <p:cNvSpPr/>
              <p:nvPr/>
            </p:nvSpPr>
            <p:spPr>
              <a:xfrm>
                <a:off x="2610425" y="2103975"/>
                <a:ext cx="20075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881" extrusionOk="0">
                    <a:moveTo>
                      <a:pt x="173" y="1"/>
                    </a:moveTo>
                    <a:cubicBezTo>
                      <a:pt x="47" y="1"/>
                      <a:pt x="24" y="162"/>
                      <a:pt x="0" y="279"/>
                    </a:cubicBezTo>
                    <a:cubicBezTo>
                      <a:pt x="0" y="605"/>
                      <a:pt x="126" y="830"/>
                      <a:pt x="476" y="880"/>
                    </a:cubicBezTo>
                    <a:cubicBezTo>
                      <a:pt x="677" y="855"/>
                      <a:pt x="802" y="755"/>
                      <a:pt x="752" y="579"/>
                    </a:cubicBezTo>
                    <a:cubicBezTo>
                      <a:pt x="702" y="254"/>
                      <a:pt x="527" y="53"/>
                      <a:pt x="201" y="3"/>
                    </a:cubicBezTo>
                    <a:cubicBezTo>
                      <a:pt x="191" y="1"/>
                      <a:pt x="182" y="1"/>
                      <a:pt x="1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6" name="Google Shape;916;p35"/>
              <p:cNvSpPr/>
              <p:nvPr/>
            </p:nvSpPr>
            <p:spPr>
              <a:xfrm>
                <a:off x="2534600" y="2679225"/>
                <a:ext cx="567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26" extrusionOk="0">
                    <a:moveTo>
                      <a:pt x="226" y="1"/>
                    </a:moveTo>
                    <a:cubicBezTo>
                      <a:pt x="151" y="26"/>
                      <a:pt x="76" y="76"/>
                      <a:pt x="1" y="126"/>
                    </a:cubicBezTo>
                    <a:cubicBezTo>
                      <a:pt x="126" y="126"/>
                      <a:pt x="176" y="76"/>
                      <a:pt x="226" y="1"/>
                    </a:cubicBez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7" name="Google Shape;917;p35"/>
              <p:cNvSpPr/>
              <p:nvPr/>
            </p:nvSpPr>
            <p:spPr>
              <a:xfrm>
                <a:off x="2966950" y="1461475"/>
                <a:ext cx="8775" cy="475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190" extrusionOk="0">
                    <a:moveTo>
                      <a:pt x="192" y="0"/>
                    </a:moveTo>
                    <a:cubicBezTo>
                      <a:pt x="179" y="0"/>
                      <a:pt x="164" y="4"/>
                      <a:pt x="150" y="14"/>
                    </a:cubicBezTo>
                    <a:cubicBezTo>
                      <a:pt x="0" y="89"/>
                      <a:pt x="150" y="139"/>
                      <a:pt x="201" y="189"/>
                    </a:cubicBezTo>
                    <a:cubicBezTo>
                      <a:pt x="251" y="189"/>
                      <a:pt x="301" y="189"/>
                      <a:pt x="351" y="139"/>
                    </a:cubicBezTo>
                    <a:cubicBezTo>
                      <a:pt x="310" y="78"/>
                      <a:pt x="253" y="0"/>
                      <a:pt x="192" y="0"/>
                    </a:cubicBezTo>
                    <a:close/>
                  </a:path>
                </a:pathLst>
              </a:custGeom>
              <a:solidFill>
                <a:srgbClr val="5B5D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8" name="Google Shape;918;p35"/>
              <p:cNvSpPr/>
              <p:nvPr/>
            </p:nvSpPr>
            <p:spPr>
              <a:xfrm>
                <a:off x="2614175" y="1385350"/>
                <a:ext cx="45775" cy="420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82" extrusionOk="0">
                    <a:moveTo>
                      <a:pt x="782" y="0"/>
                    </a:moveTo>
                    <a:cubicBezTo>
                      <a:pt x="772" y="0"/>
                      <a:pt x="762" y="0"/>
                      <a:pt x="753" y="1"/>
                    </a:cubicBezTo>
                    <a:cubicBezTo>
                      <a:pt x="276" y="51"/>
                      <a:pt x="1" y="352"/>
                      <a:pt x="26" y="778"/>
                    </a:cubicBezTo>
                    <a:cubicBezTo>
                      <a:pt x="75" y="1170"/>
                      <a:pt x="578" y="1681"/>
                      <a:pt x="929" y="1681"/>
                    </a:cubicBezTo>
                    <a:cubicBezTo>
                      <a:pt x="937" y="1681"/>
                      <a:pt x="945" y="1681"/>
                      <a:pt x="953" y="1680"/>
                    </a:cubicBezTo>
                    <a:cubicBezTo>
                      <a:pt x="1254" y="1655"/>
                      <a:pt x="1830" y="1104"/>
                      <a:pt x="1830" y="853"/>
                    </a:cubicBezTo>
                    <a:cubicBezTo>
                      <a:pt x="1806" y="486"/>
                      <a:pt x="1185" y="0"/>
                      <a:pt x="7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9" name="Google Shape;919;p35"/>
              <p:cNvSpPr/>
              <p:nvPr/>
            </p:nvSpPr>
            <p:spPr>
              <a:xfrm>
                <a:off x="2665550" y="1415400"/>
                <a:ext cx="4577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08" extrusionOk="0">
                    <a:moveTo>
                      <a:pt x="769" y="1"/>
                    </a:moveTo>
                    <a:cubicBezTo>
                      <a:pt x="381" y="1"/>
                      <a:pt x="26" y="416"/>
                      <a:pt x="26" y="854"/>
                    </a:cubicBezTo>
                    <a:cubicBezTo>
                      <a:pt x="1" y="1230"/>
                      <a:pt x="502" y="1606"/>
                      <a:pt x="1028" y="1606"/>
                    </a:cubicBezTo>
                    <a:cubicBezTo>
                      <a:pt x="1051" y="1607"/>
                      <a:pt x="1074" y="1608"/>
                      <a:pt x="1095" y="1608"/>
                    </a:cubicBezTo>
                    <a:cubicBezTo>
                      <a:pt x="1507" y="1608"/>
                      <a:pt x="1758" y="1387"/>
                      <a:pt x="1805" y="1030"/>
                    </a:cubicBezTo>
                    <a:cubicBezTo>
                      <a:pt x="1830" y="603"/>
                      <a:pt x="1229" y="2"/>
                      <a:pt x="803" y="2"/>
                    </a:cubicBezTo>
                    <a:cubicBezTo>
                      <a:pt x="792" y="1"/>
                      <a:pt x="780" y="1"/>
                      <a:pt x="7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0" name="Google Shape;920;p35"/>
              <p:cNvSpPr/>
              <p:nvPr/>
            </p:nvSpPr>
            <p:spPr>
              <a:xfrm>
                <a:off x="2752025" y="1421050"/>
                <a:ext cx="3887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330" extrusionOk="0">
                    <a:moveTo>
                      <a:pt x="641" y="0"/>
                    </a:moveTo>
                    <a:cubicBezTo>
                      <a:pt x="348" y="0"/>
                      <a:pt x="0" y="289"/>
                      <a:pt x="0" y="578"/>
                    </a:cubicBezTo>
                    <a:cubicBezTo>
                      <a:pt x="26" y="829"/>
                      <a:pt x="502" y="1330"/>
                      <a:pt x="828" y="1330"/>
                    </a:cubicBezTo>
                    <a:cubicBezTo>
                      <a:pt x="1153" y="1330"/>
                      <a:pt x="1479" y="1205"/>
                      <a:pt x="1529" y="804"/>
                    </a:cubicBezTo>
                    <a:cubicBezTo>
                      <a:pt x="1554" y="428"/>
                      <a:pt x="1128" y="27"/>
                      <a:pt x="677" y="2"/>
                    </a:cubicBezTo>
                    <a:cubicBezTo>
                      <a:pt x="665" y="1"/>
                      <a:pt x="653" y="0"/>
                      <a:pt x="64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1" name="Google Shape;921;p35"/>
              <p:cNvSpPr/>
              <p:nvPr/>
            </p:nvSpPr>
            <p:spPr>
              <a:xfrm>
                <a:off x="2414925" y="1389125"/>
                <a:ext cx="257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71" extrusionOk="0">
                    <a:moveTo>
                      <a:pt x="702" y="0"/>
                    </a:moveTo>
                    <a:cubicBezTo>
                      <a:pt x="452" y="376"/>
                      <a:pt x="452" y="802"/>
                      <a:pt x="151" y="1103"/>
                    </a:cubicBezTo>
                    <a:cubicBezTo>
                      <a:pt x="1" y="1279"/>
                      <a:pt x="151" y="1404"/>
                      <a:pt x="301" y="1479"/>
                    </a:cubicBezTo>
                    <a:cubicBezTo>
                      <a:pt x="398" y="1527"/>
                      <a:pt x="489" y="1570"/>
                      <a:pt x="572" y="1570"/>
                    </a:cubicBezTo>
                    <a:cubicBezTo>
                      <a:pt x="660" y="1570"/>
                      <a:pt x="738" y="1521"/>
                      <a:pt x="803" y="1379"/>
                    </a:cubicBezTo>
                    <a:cubicBezTo>
                      <a:pt x="1003" y="928"/>
                      <a:pt x="1028" y="477"/>
                      <a:pt x="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2" name="Google Shape;922;p35"/>
              <p:cNvSpPr/>
              <p:nvPr/>
            </p:nvSpPr>
            <p:spPr>
              <a:xfrm>
                <a:off x="2446875" y="1400825"/>
                <a:ext cx="16950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711" extrusionOk="0">
                    <a:moveTo>
                      <a:pt x="222" y="0"/>
                    </a:moveTo>
                    <a:cubicBezTo>
                      <a:pt x="119" y="0"/>
                      <a:pt x="21" y="45"/>
                      <a:pt x="1" y="184"/>
                    </a:cubicBezTo>
                    <a:cubicBezTo>
                      <a:pt x="1" y="410"/>
                      <a:pt x="76" y="610"/>
                      <a:pt x="327" y="710"/>
                    </a:cubicBezTo>
                    <a:cubicBezTo>
                      <a:pt x="527" y="685"/>
                      <a:pt x="653" y="585"/>
                      <a:pt x="653" y="410"/>
                    </a:cubicBezTo>
                    <a:cubicBezTo>
                      <a:pt x="678" y="184"/>
                      <a:pt x="527" y="59"/>
                      <a:pt x="302" y="9"/>
                    </a:cubicBezTo>
                    <a:cubicBezTo>
                      <a:pt x="276" y="3"/>
                      <a:pt x="249" y="0"/>
                      <a:pt x="2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3" name="Google Shape;923;p35"/>
              <p:cNvSpPr/>
              <p:nvPr/>
            </p:nvSpPr>
            <p:spPr>
              <a:xfrm>
                <a:off x="2518950" y="2672975"/>
                <a:ext cx="132850" cy="115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4619" extrusionOk="0">
                    <a:moveTo>
                      <a:pt x="3008" y="877"/>
                    </a:moveTo>
                    <a:cubicBezTo>
                      <a:pt x="3083" y="902"/>
                      <a:pt x="3158" y="927"/>
                      <a:pt x="3258" y="927"/>
                    </a:cubicBezTo>
                    <a:cubicBezTo>
                      <a:pt x="3217" y="989"/>
                      <a:pt x="3176" y="1034"/>
                      <a:pt x="3093" y="1034"/>
                    </a:cubicBezTo>
                    <a:cubicBezTo>
                      <a:pt x="3075" y="1034"/>
                      <a:pt x="3055" y="1032"/>
                      <a:pt x="3033" y="1028"/>
                    </a:cubicBezTo>
                    <a:cubicBezTo>
                      <a:pt x="3033" y="977"/>
                      <a:pt x="3008" y="927"/>
                      <a:pt x="3008" y="877"/>
                    </a:cubicBezTo>
                    <a:close/>
                    <a:moveTo>
                      <a:pt x="3058" y="0"/>
                    </a:moveTo>
                    <a:cubicBezTo>
                      <a:pt x="2306" y="50"/>
                      <a:pt x="1579" y="0"/>
                      <a:pt x="852" y="251"/>
                    </a:cubicBezTo>
                    <a:cubicBezTo>
                      <a:pt x="777" y="276"/>
                      <a:pt x="702" y="326"/>
                      <a:pt x="627" y="376"/>
                    </a:cubicBezTo>
                    <a:cubicBezTo>
                      <a:pt x="627" y="451"/>
                      <a:pt x="627" y="526"/>
                      <a:pt x="627" y="576"/>
                    </a:cubicBezTo>
                    <a:cubicBezTo>
                      <a:pt x="176" y="677"/>
                      <a:pt x="100" y="1053"/>
                      <a:pt x="50" y="1429"/>
                    </a:cubicBezTo>
                    <a:cubicBezTo>
                      <a:pt x="0" y="2055"/>
                      <a:pt x="50" y="2682"/>
                      <a:pt x="426" y="3233"/>
                    </a:cubicBezTo>
                    <a:cubicBezTo>
                      <a:pt x="326" y="3709"/>
                      <a:pt x="802" y="3960"/>
                      <a:pt x="852" y="4386"/>
                    </a:cubicBezTo>
                    <a:cubicBezTo>
                      <a:pt x="1028" y="4436"/>
                      <a:pt x="1178" y="4511"/>
                      <a:pt x="1328" y="4536"/>
                    </a:cubicBezTo>
                    <a:cubicBezTo>
                      <a:pt x="1667" y="4574"/>
                      <a:pt x="2006" y="4619"/>
                      <a:pt x="2336" y="4619"/>
                    </a:cubicBezTo>
                    <a:cubicBezTo>
                      <a:pt x="2884" y="4619"/>
                      <a:pt x="3406" y="4495"/>
                      <a:pt x="3860" y="4010"/>
                    </a:cubicBezTo>
                    <a:lnTo>
                      <a:pt x="4060" y="4010"/>
                    </a:lnTo>
                    <a:cubicBezTo>
                      <a:pt x="4486" y="3434"/>
                      <a:pt x="4912" y="2857"/>
                      <a:pt x="5238" y="2206"/>
                    </a:cubicBezTo>
                    <a:cubicBezTo>
                      <a:pt x="5263" y="2206"/>
                      <a:pt x="5288" y="2180"/>
                      <a:pt x="5313" y="2130"/>
                    </a:cubicBezTo>
                    <a:cubicBezTo>
                      <a:pt x="5313" y="2105"/>
                      <a:pt x="5313" y="2055"/>
                      <a:pt x="5263" y="2005"/>
                    </a:cubicBezTo>
                    <a:cubicBezTo>
                      <a:pt x="4937" y="1754"/>
                      <a:pt x="5163" y="1153"/>
                      <a:pt x="4662" y="1003"/>
                    </a:cubicBezTo>
                    <a:cubicBezTo>
                      <a:pt x="4361" y="301"/>
                      <a:pt x="3659" y="226"/>
                      <a:pt x="30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4" name="Google Shape;924;p35"/>
              <p:cNvSpPr/>
              <p:nvPr/>
            </p:nvSpPr>
            <p:spPr>
              <a:xfrm>
                <a:off x="2020825" y="1249100"/>
                <a:ext cx="794500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31780" h="2851" extrusionOk="0">
                    <a:moveTo>
                      <a:pt x="16757" y="0"/>
                    </a:moveTo>
                    <a:cubicBezTo>
                      <a:pt x="16533" y="0"/>
                      <a:pt x="16311" y="18"/>
                      <a:pt x="16091" y="62"/>
                    </a:cubicBezTo>
                    <a:cubicBezTo>
                      <a:pt x="14837" y="288"/>
                      <a:pt x="13609" y="163"/>
                      <a:pt x="12356" y="238"/>
                    </a:cubicBezTo>
                    <a:cubicBezTo>
                      <a:pt x="12281" y="238"/>
                      <a:pt x="12231" y="238"/>
                      <a:pt x="12181" y="263"/>
                    </a:cubicBezTo>
                    <a:lnTo>
                      <a:pt x="11153" y="263"/>
                    </a:lnTo>
                    <a:cubicBezTo>
                      <a:pt x="11048" y="252"/>
                      <a:pt x="10943" y="247"/>
                      <a:pt x="10838" y="247"/>
                    </a:cubicBezTo>
                    <a:cubicBezTo>
                      <a:pt x="10143" y="247"/>
                      <a:pt x="9447" y="463"/>
                      <a:pt x="8738" y="463"/>
                    </a:cubicBezTo>
                    <a:cubicBezTo>
                      <a:pt x="8608" y="463"/>
                      <a:pt x="8477" y="456"/>
                      <a:pt x="8346" y="438"/>
                    </a:cubicBezTo>
                    <a:lnTo>
                      <a:pt x="6542" y="463"/>
                    </a:lnTo>
                    <a:cubicBezTo>
                      <a:pt x="6222" y="633"/>
                      <a:pt x="5860" y="633"/>
                      <a:pt x="5498" y="633"/>
                    </a:cubicBezTo>
                    <a:lnTo>
                      <a:pt x="5498" y="633"/>
                    </a:lnTo>
                    <a:cubicBezTo>
                      <a:pt x="5378" y="633"/>
                      <a:pt x="5257" y="633"/>
                      <a:pt x="5138" y="639"/>
                    </a:cubicBezTo>
                    <a:cubicBezTo>
                      <a:pt x="5088" y="645"/>
                      <a:pt x="5038" y="647"/>
                      <a:pt x="4988" y="647"/>
                    </a:cubicBezTo>
                    <a:cubicBezTo>
                      <a:pt x="4827" y="647"/>
                      <a:pt x="4663" y="623"/>
                      <a:pt x="4501" y="623"/>
                    </a:cubicBezTo>
                    <a:cubicBezTo>
                      <a:pt x="4306" y="623"/>
                      <a:pt x="4115" y="658"/>
                      <a:pt x="3935" y="814"/>
                    </a:cubicBezTo>
                    <a:cubicBezTo>
                      <a:pt x="3828" y="832"/>
                      <a:pt x="3721" y="838"/>
                      <a:pt x="3613" y="838"/>
                    </a:cubicBezTo>
                    <a:cubicBezTo>
                      <a:pt x="3394" y="838"/>
                      <a:pt x="3174" y="814"/>
                      <a:pt x="2956" y="814"/>
                    </a:cubicBezTo>
                    <a:cubicBezTo>
                      <a:pt x="2675" y="814"/>
                      <a:pt x="2397" y="854"/>
                      <a:pt x="2131" y="1040"/>
                    </a:cubicBezTo>
                    <a:cubicBezTo>
                      <a:pt x="2050" y="1026"/>
                      <a:pt x="1970" y="1021"/>
                      <a:pt x="1890" y="1021"/>
                    </a:cubicBezTo>
                    <a:cubicBezTo>
                      <a:pt x="1396" y="1021"/>
                      <a:pt x="915" y="1242"/>
                      <a:pt x="418" y="1242"/>
                    </a:cubicBezTo>
                    <a:cubicBezTo>
                      <a:pt x="396" y="1242"/>
                      <a:pt x="373" y="1241"/>
                      <a:pt x="351" y="1240"/>
                    </a:cubicBezTo>
                    <a:cubicBezTo>
                      <a:pt x="176" y="1265"/>
                      <a:pt x="0" y="1265"/>
                      <a:pt x="25" y="1491"/>
                    </a:cubicBezTo>
                    <a:cubicBezTo>
                      <a:pt x="25" y="1616"/>
                      <a:pt x="201" y="1641"/>
                      <a:pt x="326" y="1666"/>
                    </a:cubicBezTo>
                    <a:cubicBezTo>
                      <a:pt x="426" y="1717"/>
                      <a:pt x="552" y="1792"/>
                      <a:pt x="677" y="1817"/>
                    </a:cubicBezTo>
                    <a:cubicBezTo>
                      <a:pt x="1930" y="2067"/>
                      <a:pt x="3233" y="2193"/>
                      <a:pt x="4512" y="2268"/>
                    </a:cubicBezTo>
                    <a:cubicBezTo>
                      <a:pt x="6527" y="2401"/>
                      <a:pt x="8542" y="2632"/>
                      <a:pt x="10558" y="2632"/>
                    </a:cubicBezTo>
                    <a:cubicBezTo>
                      <a:pt x="10823" y="2632"/>
                      <a:pt x="11088" y="2628"/>
                      <a:pt x="11354" y="2619"/>
                    </a:cubicBezTo>
                    <a:lnTo>
                      <a:pt x="12557" y="2619"/>
                    </a:lnTo>
                    <a:cubicBezTo>
                      <a:pt x="12707" y="2619"/>
                      <a:pt x="12832" y="2644"/>
                      <a:pt x="12958" y="2644"/>
                    </a:cubicBezTo>
                    <a:lnTo>
                      <a:pt x="16767" y="2644"/>
                    </a:lnTo>
                    <a:cubicBezTo>
                      <a:pt x="16742" y="2544"/>
                      <a:pt x="16717" y="2469"/>
                      <a:pt x="16692" y="2393"/>
                    </a:cubicBezTo>
                    <a:lnTo>
                      <a:pt x="16692" y="2393"/>
                    </a:lnTo>
                    <a:cubicBezTo>
                      <a:pt x="16742" y="2443"/>
                      <a:pt x="16767" y="2519"/>
                      <a:pt x="16767" y="2644"/>
                    </a:cubicBezTo>
                    <a:cubicBezTo>
                      <a:pt x="16968" y="2782"/>
                      <a:pt x="17168" y="2851"/>
                      <a:pt x="17369" y="2851"/>
                    </a:cubicBezTo>
                    <a:cubicBezTo>
                      <a:pt x="17569" y="2851"/>
                      <a:pt x="17770" y="2782"/>
                      <a:pt x="17970" y="2644"/>
                    </a:cubicBezTo>
                    <a:cubicBezTo>
                      <a:pt x="18576" y="2684"/>
                      <a:pt x="19166" y="2790"/>
                      <a:pt x="19766" y="2790"/>
                    </a:cubicBezTo>
                    <a:cubicBezTo>
                      <a:pt x="19910" y="2790"/>
                      <a:pt x="20055" y="2784"/>
                      <a:pt x="20201" y="2769"/>
                    </a:cubicBezTo>
                    <a:cubicBezTo>
                      <a:pt x="20677" y="2719"/>
                      <a:pt x="21178" y="2644"/>
                      <a:pt x="21654" y="2644"/>
                    </a:cubicBezTo>
                    <a:cubicBezTo>
                      <a:pt x="23584" y="2644"/>
                      <a:pt x="25514" y="2644"/>
                      <a:pt x="27419" y="2619"/>
                    </a:cubicBezTo>
                    <a:cubicBezTo>
                      <a:pt x="27542" y="2619"/>
                      <a:pt x="27666" y="2624"/>
                      <a:pt x="27788" y="2624"/>
                    </a:cubicBezTo>
                    <a:cubicBezTo>
                      <a:pt x="28064" y="2624"/>
                      <a:pt x="28337" y="2600"/>
                      <a:pt x="28597" y="2443"/>
                    </a:cubicBezTo>
                    <a:cubicBezTo>
                      <a:pt x="29248" y="2443"/>
                      <a:pt x="29925" y="2418"/>
                      <a:pt x="30602" y="2418"/>
                    </a:cubicBezTo>
                    <a:cubicBezTo>
                      <a:pt x="31228" y="2393"/>
                      <a:pt x="31279" y="1892"/>
                      <a:pt x="31404" y="1441"/>
                    </a:cubicBezTo>
                    <a:cubicBezTo>
                      <a:pt x="31454" y="1366"/>
                      <a:pt x="31529" y="1291"/>
                      <a:pt x="31604" y="1240"/>
                    </a:cubicBezTo>
                    <a:cubicBezTo>
                      <a:pt x="31755" y="1140"/>
                      <a:pt x="31780" y="990"/>
                      <a:pt x="31780" y="839"/>
                    </a:cubicBezTo>
                    <a:cubicBezTo>
                      <a:pt x="31780" y="363"/>
                      <a:pt x="31429" y="438"/>
                      <a:pt x="31128" y="413"/>
                    </a:cubicBezTo>
                    <a:cubicBezTo>
                      <a:pt x="29820" y="314"/>
                      <a:pt x="28513" y="215"/>
                      <a:pt x="27205" y="215"/>
                    </a:cubicBezTo>
                    <a:cubicBezTo>
                      <a:pt x="26859" y="215"/>
                      <a:pt x="26512" y="222"/>
                      <a:pt x="26166" y="238"/>
                    </a:cubicBezTo>
                    <a:lnTo>
                      <a:pt x="22782" y="238"/>
                    </a:lnTo>
                    <a:cubicBezTo>
                      <a:pt x="22745" y="175"/>
                      <a:pt x="22707" y="144"/>
                      <a:pt x="22673" y="144"/>
                    </a:cubicBezTo>
                    <a:cubicBezTo>
                      <a:pt x="22638" y="144"/>
                      <a:pt x="22607" y="175"/>
                      <a:pt x="22582" y="238"/>
                    </a:cubicBezTo>
                    <a:cubicBezTo>
                      <a:pt x="22467" y="244"/>
                      <a:pt x="22352" y="247"/>
                      <a:pt x="22237" y="247"/>
                    </a:cubicBezTo>
                    <a:cubicBezTo>
                      <a:pt x="21715" y="247"/>
                      <a:pt x="21195" y="192"/>
                      <a:pt x="20681" y="192"/>
                    </a:cubicBezTo>
                    <a:cubicBezTo>
                      <a:pt x="20444" y="192"/>
                      <a:pt x="20209" y="204"/>
                      <a:pt x="19975" y="238"/>
                    </a:cubicBezTo>
                    <a:lnTo>
                      <a:pt x="18772" y="238"/>
                    </a:lnTo>
                    <a:cubicBezTo>
                      <a:pt x="18647" y="238"/>
                      <a:pt x="18522" y="213"/>
                      <a:pt x="18396" y="213"/>
                    </a:cubicBezTo>
                    <a:cubicBezTo>
                      <a:pt x="17847" y="107"/>
                      <a:pt x="17298" y="0"/>
                      <a:pt x="167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5" name="Google Shape;925;p35"/>
              <p:cNvSpPr/>
              <p:nvPr/>
            </p:nvSpPr>
            <p:spPr>
              <a:xfrm>
                <a:off x="2886100" y="2567700"/>
                <a:ext cx="1078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4312" h="4136" extrusionOk="0">
                    <a:moveTo>
                      <a:pt x="2006" y="0"/>
                    </a:moveTo>
                    <a:cubicBezTo>
                      <a:pt x="1856" y="0"/>
                      <a:pt x="1705" y="26"/>
                      <a:pt x="1605" y="176"/>
                    </a:cubicBezTo>
                    <a:lnTo>
                      <a:pt x="1404" y="201"/>
                    </a:lnTo>
                    <a:cubicBezTo>
                      <a:pt x="277" y="677"/>
                      <a:pt x="1" y="1579"/>
                      <a:pt x="201" y="2707"/>
                    </a:cubicBezTo>
                    <a:cubicBezTo>
                      <a:pt x="201" y="2732"/>
                      <a:pt x="201" y="2782"/>
                      <a:pt x="201" y="2807"/>
                    </a:cubicBezTo>
                    <a:cubicBezTo>
                      <a:pt x="477" y="3058"/>
                      <a:pt x="577" y="3459"/>
                      <a:pt x="953" y="3635"/>
                    </a:cubicBezTo>
                    <a:cubicBezTo>
                      <a:pt x="1254" y="4136"/>
                      <a:pt x="1755" y="3985"/>
                      <a:pt x="2181" y="4036"/>
                    </a:cubicBezTo>
                    <a:cubicBezTo>
                      <a:pt x="2307" y="3985"/>
                      <a:pt x="2457" y="3985"/>
                      <a:pt x="2557" y="3860"/>
                    </a:cubicBezTo>
                    <a:cubicBezTo>
                      <a:pt x="2582" y="3860"/>
                      <a:pt x="2582" y="3835"/>
                      <a:pt x="2607" y="3810"/>
                    </a:cubicBezTo>
                    <a:cubicBezTo>
                      <a:pt x="2607" y="3810"/>
                      <a:pt x="2607" y="3835"/>
                      <a:pt x="2607" y="3835"/>
                    </a:cubicBezTo>
                    <a:cubicBezTo>
                      <a:pt x="2667" y="3871"/>
                      <a:pt x="2726" y="3895"/>
                      <a:pt x="2785" y="3895"/>
                    </a:cubicBezTo>
                    <a:cubicBezTo>
                      <a:pt x="2851" y="3895"/>
                      <a:pt x="2917" y="3864"/>
                      <a:pt x="2983" y="3785"/>
                    </a:cubicBezTo>
                    <a:cubicBezTo>
                      <a:pt x="3109" y="3660"/>
                      <a:pt x="3259" y="3534"/>
                      <a:pt x="3384" y="3409"/>
                    </a:cubicBezTo>
                    <a:cubicBezTo>
                      <a:pt x="3660" y="3309"/>
                      <a:pt x="3785" y="3083"/>
                      <a:pt x="3810" y="2807"/>
                    </a:cubicBezTo>
                    <a:cubicBezTo>
                      <a:pt x="4161" y="2632"/>
                      <a:pt x="4136" y="2306"/>
                      <a:pt x="4211" y="1980"/>
                    </a:cubicBezTo>
                    <a:cubicBezTo>
                      <a:pt x="4312" y="1454"/>
                      <a:pt x="3886" y="1103"/>
                      <a:pt x="3785" y="627"/>
                    </a:cubicBezTo>
                    <a:cubicBezTo>
                      <a:pt x="3660" y="552"/>
                      <a:pt x="3510" y="452"/>
                      <a:pt x="3384" y="376"/>
                    </a:cubicBezTo>
                    <a:cubicBezTo>
                      <a:pt x="3338" y="48"/>
                      <a:pt x="3154" y="3"/>
                      <a:pt x="2950" y="3"/>
                    </a:cubicBezTo>
                    <a:cubicBezTo>
                      <a:pt x="2871" y="3"/>
                      <a:pt x="2789" y="9"/>
                      <a:pt x="2711" y="9"/>
                    </a:cubicBezTo>
                    <a:cubicBezTo>
                      <a:pt x="2667" y="9"/>
                      <a:pt x="2623" y="7"/>
                      <a:pt x="25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6" name="Google Shape;926;p35"/>
              <p:cNvSpPr/>
              <p:nvPr/>
            </p:nvSpPr>
            <p:spPr>
              <a:xfrm>
                <a:off x="2009550" y="1644575"/>
                <a:ext cx="1004400" cy="357275"/>
              </a:xfrm>
              <a:custGeom>
                <a:avLst/>
                <a:gdLst/>
                <a:ahLst/>
                <a:cxnLst/>
                <a:rect l="l" t="t" r="r" b="b"/>
                <a:pathLst>
                  <a:path w="40176" h="14291" extrusionOk="0">
                    <a:moveTo>
                      <a:pt x="21028" y="9457"/>
                    </a:moveTo>
                    <a:lnTo>
                      <a:pt x="21028" y="9482"/>
                    </a:lnTo>
                    <a:lnTo>
                      <a:pt x="21003" y="9482"/>
                    </a:lnTo>
                    <a:cubicBezTo>
                      <a:pt x="21028" y="9482"/>
                      <a:pt x="21028" y="9482"/>
                      <a:pt x="21028" y="9457"/>
                    </a:cubicBezTo>
                    <a:close/>
                    <a:moveTo>
                      <a:pt x="16817" y="10660"/>
                    </a:moveTo>
                    <a:cubicBezTo>
                      <a:pt x="16817" y="10685"/>
                      <a:pt x="16817" y="10685"/>
                      <a:pt x="16817" y="10685"/>
                    </a:cubicBezTo>
                    <a:cubicBezTo>
                      <a:pt x="16792" y="10685"/>
                      <a:pt x="16792" y="10685"/>
                      <a:pt x="16792" y="10660"/>
                    </a:cubicBezTo>
                    <a:close/>
                    <a:moveTo>
                      <a:pt x="318" y="1"/>
                    </a:moveTo>
                    <a:cubicBezTo>
                      <a:pt x="223" y="1"/>
                      <a:pt x="118" y="75"/>
                      <a:pt x="0" y="284"/>
                    </a:cubicBezTo>
                    <a:cubicBezTo>
                      <a:pt x="50" y="1236"/>
                      <a:pt x="125" y="2188"/>
                      <a:pt x="125" y="3166"/>
                    </a:cubicBezTo>
                    <a:cubicBezTo>
                      <a:pt x="75" y="5797"/>
                      <a:pt x="176" y="8429"/>
                      <a:pt x="176" y="11061"/>
                    </a:cubicBezTo>
                    <a:cubicBezTo>
                      <a:pt x="1303" y="11712"/>
                      <a:pt x="2531" y="11963"/>
                      <a:pt x="3785" y="12063"/>
                    </a:cubicBezTo>
                    <a:cubicBezTo>
                      <a:pt x="4511" y="12138"/>
                      <a:pt x="5213" y="12113"/>
                      <a:pt x="5965" y="12239"/>
                    </a:cubicBezTo>
                    <a:cubicBezTo>
                      <a:pt x="6150" y="12268"/>
                      <a:pt x="6333" y="12281"/>
                      <a:pt x="6515" y="12281"/>
                    </a:cubicBezTo>
                    <a:cubicBezTo>
                      <a:pt x="7420" y="12281"/>
                      <a:pt x="8292" y="11954"/>
                      <a:pt x="9148" y="11662"/>
                    </a:cubicBezTo>
                    <a:cubicBezTo>
                      <a:pt x="9424" y="11562"/>
                      <a:pt x="9499" y="11261"/>
                      <a:pt x="9649" y="11036"/>
                    </a:cubicBezTo>
                    <a:cubicBezTo>
                      <a:pt x="9649" y="11011"/>
                      <a:pt x="9649" y="10960"/>
                      <a:pt x="9649" y="10935"/>
                    </a:cubicBezTo>
                    <a:cubicBezTo>
                      <a:pt x="9649" y="10735"/>
                      <a:pt x="9624" y="10534"/>
                      <a:pt x="9624" y="10334"/>
                    </a:cubicBezTo>
                    <a:cubicBezTo>
                      <a:pt x="9649" y="10033"/>
                      <a:pt x="9649" y="9757"/>
                      <a:pt x="9850" y="9507"/>
                    </a:cubicBezTo>
                    <a:cubicBezTo>
                      <a:pt x="10401" y="8630"/>
                      <a:pt x="11354" y="8780"/>
                      <a:pt x="12181" y="8579"/>
                    </a:cubicBezTo>
                    <a:cubicBezTo>
                      <a:pt x="12206" y="8554"/>
                      <a:pt x="12231" y="8529"/>
                      <a:pt x="12256" y="8529"/>
                    </a:cubicBezTo>
                    <a:cubicBezTo>
                      <a:pt x="12306" y="8554"/>
                      <a:pt x="12356" y="8579"/>
                      <a:pt x="12406" y="8605"/>
                    </a:cubicBezTo>
                    <a:cubicBezTo>
                      <a:pt x="12582" y="8780"/>
                      <a:pt x="12757" y="8980"/>
                      <a:pt x="13008" y="9056"/>
                    </a:cubicBezTo>
                    <a:lnTo>
                      <a:pt x="13033" y="9056"/>
                    </a:lnTo>
                    <a:cubicBezTo>
                      <a:pt x="13083" y="9131"/>
                      <a:pt x="13133" y="9206"/>
                      <a:pt x="13208" y="9256"/>
                    </a:cubicBezTo>
                    <a:cubicBezTo>
                      <a:pt x="13258" y="9657"/>
                      <a:pt x="13333" y="10058"/>
                      <a:pt x="13384" y="10459"/>
                    </a:cubicBezTo>
                    <a:cubicBezTo>
                      <a:pt x="13578" y="10546"/>
                      <a:pt x="13792" y="10670"/>
                      <a:pt x="14024" y="10670"/>
                    </a:cubicBezTo>
                    <a:cubicBezTo>
                      <a:pt x="14061" y="10670"/>
                      <a:pt x="14098" y="10667"/>
                      <a:pt x="14135" y="10660"/>
                    </a:cubicBezTo>
                    <a:cubicBezTo>
                      <a:pt x="14259" y="10645"/>
                      <a:pt x="14383" y="10638"/>
                      <a:pt x="14505" y="10638"/>
                    </a:cubicBezTo>
                    <a:cubicBezTo>
                      <a:pt x="15227" y="10638"/>
                      <a:pt x="15931" y="10868"/>
                      <a:pt x="16617" y="11061"/>
                    </a:cubicBezTo>
                    <a:cubicBezTo>
                      <a:pt x="16892" y="11236"/>
                      <a:pt x="17193" y="11386"/>
                      <a:pt x="17469" y="11537"/>
                    </a:cubicBezTo>
                    <a:cubicBezTo>
                      <a:pt x="18346" y="12038"/>
                      <a:pt x="19424" y="12063"/>
                      <a:pt x="20226" y="12665"/>
                    </a:cubicBezTo>
                    <a:cubicBezTo>
                      <a:pt x="20301" y="12665"/>
                      <a:pt x="20351" y="12690"/>
                      <a:pt x="20426" y="12690"/>
                    </a:cubicBezTo>
                    <a:cubicBezTo>
                      <a:pt x="20524" y="12787"/>
                      <a:pt x="20596" y="12828"/>
                      <a:pt x="20651" y="12828"/>
                    </a:cubicBezTo>
                    <a:cubicBezTo>
                      <a:pt x="20749" y="12828"/>
                      <a:pt x="20786" y="12692"/>
                      <a:pt x="20802" y="12514"/>
                    </a:cubicBezTo>
                    <a:cubicBezTo>
                      <a:pt x="20677" y="12239"/>
                      <a:pt x="20501" y="12013"/>
                      <a:pt x="20251" y="11838"/>
                    </a:cubicBezTo>
                    <a:cubicBezTo>
                      <a:pt x="20201" y="11537"/>
                      <a:pt x="20075" y="11286"/>
                      <a:pt x="19875" y="11061"/>
                    </a:cubicBezTo>
                    <a:cubicBezTo>
                      <a:pt x="19800" y="10685"/>
                      <a:pt x="19699" y="10284"/>
                      <a:pt x="19624" y="9883"/>
                    </a:cubicBezTo>
                    <a:cubicBezTo>
                      <a:pt x="19599" y="9682"/>
                      <a:pt x="19499" y="9381"/>
                      <a:pt x="19825" y="9306"/>
                    </a:cubicBezTo>
                    <a:cubicBezTo>
                      <a:pt x="19875" y="9291"/>
                      <a:pt x="19921" y="9284"/>
                      <a:pt x="19963" y="9284"/>
                    </a:cubicBezTo>
                    <a:cubicBezTo>
                      <a:pt x="20196" y="9284"/>
                      <a:pt x="20316" y="9499"/>
                      <a:pt x="20401" y="9732"/>
                    </a:cubicBezTo>
                    <a:cubicBezTo>
                      <a:pt x="20476" y="9933"/>
                      <a:pt x="20526" y="10158"/>
                      <a:pt x="20627" y="10384"/>
                    </a:cubicBezTo>
                    <a:cubicBezTo>
                      <a:pt x="20752" y="10760"/>
                      <a:pt x="20852" y="11161"/>
                      <a:pt x="21028" y="11512"/>
                    </a:cubicBezTo>
                    <a:cubicBezTo>
                      <a:pt x="21329" y="12113"/>
                      <a:pt x="21855" y="12539"/>
                      <a:pt x="22532" y="12564"/>
                    </a:cubicBezTo>
                    <a:cubicBezTo>
                      <a:pt x="22547" y="12565"/>
                      <a:pt x="22562" y="12565"/>
                      <a:pt x="22578" y="12565"/>
                    </a:cubicBezTo>
                    <a:cubicBezTo>
                      <a:pt x="23224" y="12565"/>
                      <a:pt x="23565" y="12050"/>
                      <a:pt x="23810" y="11487"/>
                    </a:cubicBezTo>
                    <a:cubicBezTo>
                      <a:pt x="23910" y="11261"/>
                      <a:pt x="23960" y="11036"/>
                      <a:pt x="24035" y="10810"/>
                    </a:cubicBezTo>
                    <a:cubicBezTo>
                      <a:pt x="24161" y="10434"/>
                      <a:pt x="24261" y="10033"/>
                      <a:pt x="24386" y="9657"/>
                    </a:cubicBezTo>
                    <a:cubicBezTo>
                      <a:pt x="25088" y="10234"/>
                      <a:pt x="24461" y="10960"/>
                      <a:pt x="24587" y="11612"/>
                    </a:cubicBezTo>
                    <a:cubicBezTo>
                      <a:pt x="24562" y="11838"/>
                      <a:pt x="24486" y="12038"/>
                      <a:pt x="24386" y="12214"/>
                    </a:cubicBezTo>
                    <a:cubicBezTo>
                      <a:pt x="24060" y="12640"/>
                      <a:pt x="23659" y="13016"/>
                      <a:pt x="23233" y="13341"/>
                    </a:cubicBezTo>
                    <a:cubicBezTo>
                      <a:pt x="23233" y="13392"/>
                      <a:pt x="23233" y="13417"/>
                      <a:pt x="23233" y="13467"/>
                    </a:cubicBezTo>
                    <a:lnTo>
                      <a:pt x="23233" y="13492"/>
                    </a:lnTo>
                    <a:cubicBezTo>
                      <a:pt x="23202" y="13495"/>
                      <a:pt x="23170" y="13496"/>
                      <a:pt x="23138" y="13496"/>
                    </a:cubicBezTo>
                    <a:cubicBezTo>
                      <a:pt x="23086" y="13496"/>
                      <a:pt x="23033" y="13493"/>
                      <a:pt x="22979" y="13493"/>
                    </a:cubicBezTo>
                    <a:cubicBezTo>
                      <a:pt x="22823" y="13493"/>
                      <a:pt x="22657" y="13516"/>
                      <a:pt x="22481" y="13692"/>
                    </a:cubicBezTo>
                    <a:cubicBezTo>
                      <a:pt x="23989" y="14141"/>
                      <a:pt x="25498" y="14291"/>
                      <a:pt x="27006" y="14291"/>
                    </a:cubicBezTo>
                    <a:cubicBezTo>
                      <a:pt x="27352" y="14291"/>
                      <a:pt x="27699" y="14283"/>
                      <a:pt x="28045" y="14269"/>
                    </a:cubicBezTo>
                    <a:lnTo>
                      <a:pt x="30251" y="14269"/>
                    </a:lnTo>
                    <a:cubicBezTo>
                      <a:pt x="30802" y="13717"/>
                      <a:pt x="31504" y="13467"/>
                      <a:pt x="32256" y="13266"/>
                    </a:cubicBezTo>
                    <a:cubicBezTo>
                      <a:pt x="32544" y="13098"/>
                      <a:pt x="32850" y="13028"/>
                      <a:pt x="33156" y="13028"/>
                    </a:cubicBezTo>
                    <a:cubicBezTo>
                      <a:pt x="33489" y="13028"/>
                      <a:pt x="33822" y="13111"/>
                      <a:pt x="34136" y="13241"/>
                    </a:cubicBezTo>
                    <a:cubicBezTo>
                      <a:pt x="34328" y="13338"/>
                      <a:pt x="34516" y="13376"/>
                      <a:pt x="34697" y="13376"/>
                    </a:cubicBezTo>
                    <a:cubicBezTo>
                      <a:pt x="34892" y="13376"/>
                      <a:pt x="35081" y="13331"/>
                      <a:pt x="35263" y="13266"/>
                    </a:cubicBezTo>
                    <a:cubicBezTo>
                      <a:pt x="35965" y="13041"/>
                      <a:pt x="36667" y="12815"/>
                      <a:pt x="37268" y="12439"/>
                    </a:cubicBezTo>
                    <a:cubicBezTo>
                      <a:pt x="37895" y="12063"/>
                      <a:pt x="38672" y="11813"/>
                      <a:pt x="39048" y="11086"/>
                    </a:cubicBezTo>
                    <a:cubicBezTo>
                      <a:pt x="39599" y="11061"/>
                      <a:pt x="39725" y="10534"/>
                      <a:pt x="40050" y="10284"/>
                    </a:cubicBezTo>
                    <a:cubicBezTo>
                      <a:pt x="40101" y="7702"/>
                      <a:pt x="40151" y="5121"/>
                      <a:pt x="40176" y="2564"/>
                    </a:cubicBezTo>
                    <a:cubicBezTo>
                      <a:pt x="40176" y="2414"/>
                      <a:pt x="40132" y="2370"/>
                      <a:pt x="40069" y="2370"/>
                    </a:cubicBezTo>
                    <a:cubicBezTo>
                      <a:pt x="40007" y="2370"/>
                      <a:pt x="39925" y="2414"/>
                      <a:pt x="39850" y="2439"/>
                    </a:cubicBezTo>
                    <a:cubicBezTo>
                      <a:pt x="39424" y="2640"/>
                      <a:pt x="39324" y="3091"/>
                      <a:pt x="39073" y="3417"/>
                    </a:cubicBezTo>
                    <a:cubicBezTo>
                      <a:pt x="38973" y="3617"/>
                      <a:pt x="38898" y="3818"/>
                      <a:pt x="39048" y="4018"/>
                    </a:cubicBezTo>
                    <a:lnTo>
                      <a:pt x="39023" y="4018"/>
                    </a:lnTo>
                    <a:cubicBezTo>
                      <a:pt x="38973" y="4043"/>
                      <a:pt x="38948" y="4068"/>
                      <a:pt x="38898" y="4068"/>
                    </a:cubicBezTo>
                    <a:cubicBezTo>
                      <a:pt x="38822" y="4118"/>
                      <a:pt x="38772" y="4193"/>
                      <a:pt x="38722" y="4269"/>
                    </a:cubicBezTo>
                    <a:cubicBezTo>
                      <a:pt x="38672" y="4319"/>
                      <a:pt x="38622" y="4394"/>
                      <a:pt x="38597" y="4444"/>
                    </a:cubicBezTo>
                    <a:cubicBezTo>
                      <a:pt x="38497" y="4544"/>
                      <a:pt x="38396" y="4620"/>
                      <a:pt x="38296" y="4720"/>
                    </a:cubicBezTo>
                    <a:cubicBezTo>
                      <a:pt x="37745" y="5396"/>
                      <a:pt x="37018" y="5747"/>
                      <a:pt x="36216" y="5998"/>
                    </a:cubicBezTo>
                    <a:cubicBezTo>
                      <a:pt x="36040" y="5998"/>
                      <a:pt x="35890" y="5998"/>
                      <a:pt x="35715" y="5973"/>
                    </a:cubicBezTo>
                    <a:cubicBezTo>
                      <a:pt x="35689" y="5948"/>
                      <a:pt x="35639" y="5923"/>
                      <a:pt x="35589" y="5873"/>
                    </a:cubicBezTo>
                    <a:cubicBezTo>
                      <a:pt x="35533" y="5887"/>
                      <a:pt x="35479" y="5893"/>
                      <a:pt x="35427" y="5893"/>
                    </a:cubicBezTo>
                    <a:cubicBezTo>
                      <a:pt x="35293" y="5893"/>
                      <a:pt x="35171" y="5852"/>
                      <a:pt x="35063" y="5797"/>
                    </a:cubicBezTo>
                    <a:cubicBezTo>
                      <a:pt x="34913" y="5722"/>
                      <a:pt x="34762" y="5622"/>
                      <a:pt x="34612" y="5497"/>
                    </a:cubicBezTo>
                    <a:cubicBezTo>
                      <a:pt x="34236" y="5121"/>
                      <a:pt x="33710" y="4970"/>
                      <a:pt x="33309" y="4670"/>
                    </a:cubicBezTo>
                    <a:cubicBezTo>
                      <a:pt x="32507" y="4018"/>
                      <a:pt x="31629" y="3542"/>
                      <a:pt x="30627" y="3291"/>
                    </a:cubicBezTo>
                    <a:cubicBezTo>
                      <a:pt x="30436" y="3244"/>
                      <a:pt x="30256" y="3226"/>
                      <a:pt x="30072" y="3226"/>
                    </a:cubicBezTo>
                    <a:cubicBezTo>
                      <a:pt x="29966" y="3226"/>
                      <a:pt x="29860" y="3232"/>
                      <a:pt x="29750" y="3241"/>
                    </a:cubicBezTo>
                    <a:cubicBezTo>
                      <a:pt x="29649" y="3241"/>
                      <a:pt x="29574" y="3266"/>
                      <a:pt x="29474" y="3291"/>
                    </a:cubicBezTo>
                    <a:cubicBezTo>
                      <a:pt x="29298" y="3366"/>
                      <a:pt x="29123" y="3417"/>
                      <a:pt x="28948" y="3492"/>
                    </a:cubicBezTo>
                    <a:cubicBezTo>
                      <a:pt x="28371" y="3717"/>
                      <a:pt x="27820" y="3968"/>
                      <a:pt x="27344" y="4344"/>
                    </a:cubicBezTo>
                    <a:cubicBezTo>
                      <a:pt x="26943" y="4720"/>
                      <a:pt x="26517" y="5096"/>
                      <a:pt x="26216" y="5597"/>
                    </a:cubicBezTo>
                    <a:cubicBezTo>
                      <a:pt x="26141" y="5697"/>
                      <a:pt x="26065" y="5797"/>
                      <a:pt x="25990" y="5898"/>
                    </a:cubicBezTo>
                    <a:cubicBezTo>
                      <a:pt x="25740" y="6073"/>
                      <a:pt x="25514" y="6274"/>
                      <a:pt x="25263" y="6474"/>
                    </a:cubicBezTo>
                    <a:cubicBezTo>
                      <a:pt x="25038" y="6599"/>
                      <a:pt x="24812" y="6675"/>
                      <a:pt x="24637" y="6875"/>
                    </a:cubicBezTo>
                    <a:cubicBezTo>
                      <a:pt x="24411" y="7101"/>
                      <a:pt x="24136" y="7076"/>
                      <a:pt x="23860" y="7101"/>
                    </a:cubicBezTo>
                    <a:cubicBezTo>
                      <a:pt x="23860" y="7101"/>
                      <a:pt x="23860" y="7076"/>
                      <a:pt x="23860" y="7076"/>
                    </a:cubicBezTo>
                    <a:cubicBezTo>
                      <a:pt x="23747" y="7138"/>
                      <a:pt x="23641" y="7170"/>
                      <a:pt x="23534" y="7170"/>
                    </a:cubicBezTo>
                    <a:cubicBezTo>
                      <a:pt x="23428" y="7170"/>
                      <a:pt x="23321" y="7138"/>
                      <a:pt x="23208" y="7076"/>
                    </a:cubicBezTo>
                    <a:cubicBezTo>
                      <a:pt x="23083" y="6875"/>
                      <a:pt x="22782" y="7051"/>
                      <a:pt x="22632" y="6850"/>
                    </a:cubicBezTo>
                    <a:cubicBezTo>
                      <a:pt x="22030" y="6549"/>
                      <a:pt x="21529" y="6098"/>
                      <a:pt x="21028" y="5647"/>
                    </a:cubicBezTo>
                    <a:cubicBezTo>
                      <a:pt x="20652" y="5246"/>
                      <a:pt x="20301" y="4820"/>
                      <a:pt x="19925" y="4394"/>
                    </a:cubicBezTo>
                    <a:cubicBezTo>
                      <a:pt x="18822" y="3266"/>
                      <a:pt x="17644" y="2314"/>
                      <a:pt x="16015" y="2038"/>
                    </a:cubicBezTo>
                    <a:lnTo>
                      <a:pt x="15614" y="2038"/>
                    </a:lnTo>
                    <a:lnTo>
                      <a:pt x="15013" y="2063"/>
                    </a:lnTo>
                    <a:cubicBezTo>
                      <a:pt x="14978" y="2017"/>
                      <a:pt x="14948" y="1997"/>
                      <a:pt x="14919" y="1997"/>
                    </a:cubicBezTo>
                    <a:cubicBezTo>
                      <a:pt x="14885" y="1997"/>
                      <a:pt x="14852" y="2023"/>
                      <a:pt x="14812" y="2063"/>
                    </a:cubicBezTo>
                    <a:cubicBezTo>
                      <a:pt x="14762" y="2088"/>
                      <a:pt x="14712" y="2088"/>
                      <a:pt x="14662" y="2088"/>
                    </a:cubicBezTo>
                    <a:cubicBezTo>
                      <a:pt x="14547" y="2151"/>
                      <a:pt x="14429" y="2161"/>
                      <a:pt x="14309" y="2161"/>
                    </a:cubicBezTo>
                    <a:cubicBezTo>
                      <a:pt x="14248" y="2161"/>
                      <a:pt x="14186" y="2158"/>
                      <a:pt x="14125" y="2158"/>
                    </a:cubicBezTo>
                    <a:cubicBezTo>
                      <a:pt x="14018" y="2158"/>
                      <a:pt x="13912" y="2167"/>
                      <a:pt x="13810" y="2213"/>
                    </a:cubicBezTo>
                    <a:cubicBezTo>
                      <a:pt x="12531" y="2589"/>
                      <a:pt x="11228" y="2940"/>
                      <a:pt x="9975" y="3442"/>
                    </a:cubicBezTo>
                    <a:cubicBezTo>
                      <a:pt x="9900" y="3592"/>
                      <a:pt x="9699" y="3542"/>
                      <a:pt x="9599" y="3642"/>
                    </a:cubicBezTo>
                    <a:cubicBezTo>
                      <a:pt x="9549" y="3642"/>
                      <a:pt x="9474" y="3642"/>
                      <a:pt x="9399" y="3667"/>
                    </a:cubicBezTo>
                    <a:cubicBezTo>
                      <a:pt x="8973" y="3918"/>
                      <a:pt x="8521" y="4193"/>
                      <a:pt x="7995" y="4219"/>
                    </a:cubicBezTo>
                    <a:cubicBezTo>
                      <a:pt x="7945" y="4269"/>
                      <a:pt x="7870" y="4269"/>
                      <a:pt x="7820" y="4269"/>
                    </a:cubicBezTo>
                    <a:cubicBezTo>
                      <a:pt x="7644" y="4444"/>
                      <a:pt x="7369" y="4294"/>
                      <a:pt x="7193" y="4444"/>
                    </a:cubicBezTo>
                    <a:cubicBezTo>
                      <a:pt x="6787" y="4594"/>
                      <a:pt x="6390" y="4670"/>
                      <a:pt x="5999" y="4670"/>
                    </a:cubicBezTo>
                    <a:cubicBezTo>
                      <a:pt x="5472" y="4670"/>
                      <a:pt x="4954" y="4531"/>
                      <a:pt x="4436" y="4244"/>
                    </a:cubicBezTo>
                    <a:cubicBezTo>
                      <a:pt x="3810" y="3893"/>
                      <a:pt x="3258" y="3391"/>
                      <a:pt x="2657" y="3016"/>
                    </a:cubicBezTo>
                    <a:cubicBezTo>
                      <a:pt x="2657" y="2940"/>
                      <a:pt x="2657" y="2865"/>
                      <a:pt x="2632" y="2790"/>
                    </a:cubicBezTo>
                    <a:cubicBezTo>
                      <a:pt x="1955" y="2013"/>
                      <a:pt x="1429" y="1136"/>
                      <a:pt x="752" y="359"/>
                    </a:cubicBezTo>
                    <a:cubicBezTo>
                      <a:pt x="624" y="231"/>
                      <a:pt x="486" y="1"/>
                      <a:pt x="3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7" name="Google Shape;927;p35"/>
              <p:cNvSpPr/>
              <p:nvPr/>
            </p:nvSpPr>
            <p:spPr>
              <a:xfrm>
                <a:off x="2792750" y="2351450"/>
                <a:ext cx="132225" cy="12737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5095" extrusionOk="0">
                    <a:moveTo>
                      <a:pt x="2816" y="0"/>
                    </a:moveTo>
                    <a:cubicBezTo>
                      <a:pt x="2588" y="0"/>
                      <a:pt x="2359" y="25"/>
                      <a:pt x="2131" y="79"/>
                    </a:cubicBezTo>
                    <a:cubicBezTo>
                      <a:pt x="1204" y="104"/>
                      <a:pt x="577" y="530"/>
                      <a:pt x="326" y="1432"/>
                    </a:cubicBezTo>
                    <a:cubicBezTo>
                      <a:pt x="1" y="2134"/>
                      <a:pt x="26" y="2861"/>
                      <a:pt x="151" y="3588"/>
                    </a:cubicBezTo>
                    <a:cubicBezTo>
                      <a:pt x="251" y="4139"/>
                      <a:pt x="452" y="4716"/>
                      <a:pt x="1078" y="4916"/>
                    </a:cubicBezTo>
                    <a:cubicBezTo>
                      <a:pt x="1445" y="5038"/>
                      <a:pt x="1807" y="5094"/>
                      <a:pt x="2163" y="5094"/>
                    </a:cubicBezTo>
                    <a:cubicBezTo>
                      <a:pt x="2900" y="5094"/>
                      <a:pt x="3610" y="4854"/>
                      <a:pt x="4286" y="4465"/>
                    </a:cubicBezTo>
                    <a:cubicBezTo>
                      <a:pt x="5214" y="3939"/>
                      <a:pt x="5289" y="3061"/>
                      <a:pt x="5138" y="2134"/>
                    </a:cubicBezTo>
                    <a:cubicBezTo>
                      <a:pt x="5138" y="2109"/>
                      <a:pt x="5138" y="2059"/>
                      <a:pt x="5113" y="2034"/>
                    </a:cubicBezTo>
                    <a:cubicBezTo>
                      <a:pt x="5163" y="1658"/>
                      <a:pt x="5063" y="1307"/>
                      <a:pt x="4762" y="1031"/>
                    </a:cubicBezTo>
                    <a:cubicBezTo>
                      <a:pt x="4587" y="355"/>
                      <a:pt x="4036" y="129"/>
                      <a:pt x="3409" y="54"/>
                    </a:cubicBezTo>
                    <a:cubicBezTo>
                      <a:pt x="3211" y="19"/>
                      <a:pt x="3014" y="0"/>
                      <a:pt x="28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8" name="Google Shape;928;p35"/>
              <p:cNvSpPr/>
              <p:nvPr/>
            </p:nvSpPr>
            <p:spPr>
              <a:xfrm>
                <a:off x="2231975" y="2441700"/>
                <a:ext cx="136625" cy="135725"/>
              </a:xfrm>
              <a:custGeom>
                <a:avLst/>
                <a:gdLst/>
                <a:ahLst/>
                <a:cxnLst/>
                <a:rect l="l" t="t" r="r" b="b"/>
                <a:pathLst>
                  <a:path w="5465" h="5429" extrusionOk="0">
                    <a:moveTo>
                      <a:pt x="4326" y="3402"/>
                    </a:moveTo>
                    <a:cubicBezTo>
                      <a:pt x="4336" y="3402"/>
                      <a:pt x="4336" y="3425"/>
                      <a:pt x="4336" y="3462"/>
                    </a:cubicBezTo>
                    <a:lnTo>
                      <a:pt x="4311" y="3436"/>
                    </a:lnTo>
                    <a:cubicBezTo>
                      <a:pt x="4311" y="3462"/>
                      <a:pt x="4311" y="3462"/>
                      <a:pt x="4311" y="3462"/>
                    </a:cubicBezTo>
                    <a:cubicBezTo>
                      <a:pt x="4311" y="3462"/>
                      <a:pt x="4286" y="3436"/>
                      <a:pt x="4261" y="3436"/>
                    </a:cubicBezTo>
                    <a:cubicBezTo>
                      <a:pt x="4286" y="3436"/>
                      <a:pt x="4286" y="3436"/>
                      <a:pt x="4286" y="3411"/>
                    </a:cubicBezTo>
                    <a:cubicBezTo>
                      <a:pt x="4286" y="3436"/>
                      <a:pt x="4311" y="3436"/>
                      <a:pt x="4311" y="3436"/>
                    </a:cubicBezTo>
                    <a:lnTo>
                      <a:pt x="4311" y="3411"/>
                    </a:lnTo>
                    <a:cubicBezTo>
                      <a:pt x="4318" y="3405"/>
                      <a:pt x="4323" y="3402"/>
                      <a:pt x="4326" y="3402"/>
                    </a:cubicBezTo>
                    <a:close/>
                    <a:moveTo>
                      <a:pt x="4087" y="0"/>
                    </a:moveTo>
                    <a:cubicBezTo>
                      <a:pt x="4034" y="0"/>
                      <a:pt x="3975" y="9"/>
                      <a:pt x="3910" y="28"/>
                    </a:cubicBezTo>
                    <a:cubicBezTo>
                      <a:pt x="3626" y="28"/>
                      <a:pt x="3342" y="17"/>
                      <a:pt x="3058" y="17"/>
                    </a:cubicBezTo>
                    <a:cubicBezTo>
                      <a:pt x="2916" y="17"/>
                      <a:pt x="2774" y="20"/>
                      <a:pt x="2632" y="28"/>
                    </a:cubicBezTo>
                    <a:cubicBezTo>
                      <a:pt x="878" y="128"/>
                      <a:pt x="0" y="1406"/>
                      <a:pt x="552" y="3035"/>
                    </a:cubicBezTo>
                    <a:cubicBezTo>
                      <a:pt x="652" y="3311"/>
                      <a:pt x="802" y="3587"/>
                      <a:pt x="928" y="3837"/>
                    </a:cubicBezTo>
                    <a:cubicBezTo>
                      <a:pt x="1529" y="4238"/>
                      <a:pt x="1730" y="5066"/>
                      <a:pt x="2507" y="5266"/>
                    </a:cubicBezTo>
                    <a:cubicBezTo>
                      <a:pt x="2582" y="5316"/>
                      <a:pt x="2657" y="5366"/>
                      <a:pt x="2732" y="5391"/>
                    </a:cubicBezTo>
                    <a:cubicBezTo>
                      <a:pt x="2795" y="5416"/>
                      <a:pt x="2858" y="5429"/>
                      <a:pt x="2920" y="5429"/>
                    </a:cubicBezTo>
                    <a:cubicBezTo>
                      <a:pt x="2983" y="5429"/>
                      <a:pt x="3045" y="5416"/>
                      <a:pt x="3108" y="5391"/>
                    </a:cubicBezTo>
                    <a:cubicBezTo>
                      <a:pt x="3183" y="5366"/>
                      <a:pt x="3259" y="5341"/>
                      <a:pt x="3334" y="5266"/>
                    </a:cubicBezTo>
                    <a:cubicBezTo>
                      <a:pt x="3685" y="5166"/>
                      <a:pt x="4086" y="5166"/>
                      <a:pt x="4311" y="4815"/>
                    </a:cubicBezTo>
                    <a:cubicBezTo>
                      <a:pt x="4662" y="4614"/>
                      <a:pt x="4963" y="4339"/>
                      <a:pt x="4938" y="3863"/>
                    </a:cubicBezTo>
                    <a:cubicBezTo>
                      <a:pt x="5088" y="3762"/>
                      <a:pt x="5138" y="3612"/>
                      <a:pt x="5113" y="3436"/>
                    </a:cubicBezTo>
                    <a:cubicBezTo>
                      <a:pt x="5138" y="3386"/>
                      <a:pt x="5138" y="3336"/>
                      <a:pt x="5138" y="3261"/>
                    </a:cubicBezTo>
                    <a:cubicBezTo>
                      <a:pt x="5464" y="2484"/>
                      <a:pt x="5339" y="1732"/>
                      <a:pt x="4938" y="1005"/>
                    </a:cubicBezTo>
                    <a:lnTo>
                      <a:pt x="4913" y="1005"/>
                    </a:lnTo>
                    <a:cubicBezTo>
                      <a:pt x="4863" y="830"/>
                      <a:pt x="4787" y="654"/>
                      <a:pt x="4712" y="479"/>
                    </a:cubicBezTo>
                    <a:cubicBezTo>
                      <a:pt x="4521" y="267"/>
                      <a:pt x="4384" y="0"/>
                      <a:pt x="40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9" name="Google Shape;929;p35"/>
              <p:cNvSpPr/>
              <p:nvPr/>
            </p:nvSpPr>
            <p:spPr>
              <a:xfrm>
                <a:off x="2482600" y="2341950"/>
                <a:ext cx="127850" cy="136575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463" extrusionOk="0">
                    <a:moveTo>
                      <a:pt x="2930" y="0"/>
                    </a:moveTo>
                    <a:cubicBezTo>
                      <a:pt x="2344" y="0"/>
                      <a:pt x="1781" y="116"/>
                      <a:pt x="1304" y="609"/>
                    </a:cubicBezTo>
                    <a:cubicBezTo>
                      <a:pt x="502" y="1236"/>
                      <a:pt x="0" y="3116"/>
                      <a:pt x="401" y="4018"/>
                    </a:cubicBezTo>
                    <a:cubicBezTo>
                      <a:pt x="502" y="4269"/>
                      <a:pt x="677" y="4469"/>
                      <a:pt x="878" y="4670"/>
                    </a:cubicBezTo>
                    <a:cubicBezTo>
                      <a:pt x="1413" y="5168"/>
                      <a:pt x="2031" y="5463"/>
                      <a:pt x="2700" y="5463"/>
                    </a:cubicBezTo>
                    <a:cubicBezTo>
                      <a:pt x="2938" y="5463"/>
                      <a:pt x="3184" y="5425"/>
                      <a:pt x="3434" y="5346"/>
                    </a:cubicBezTo>
                    <a:cubicBezTo>
                      <a:pt x="4437" y="5020"/>
                      <a:pt x="4838" y="4218"/>
                      <a:pt x="5013" y="3241"/>
                    </a:cubicBezTo>
                    <a:cubicBezTo>
                      <a:pt x="5113" y="2589"/>
                      <a:pt x="5038" y="1988"/>
                      <a:pt x="4938" y="1361"/>
                    </a:cubicBezTo>
                    <a:cubicBezTo>
                      <a:pt x="4888" y="1035"/>
                      <a:pt x="4813" y="760"/>
                      <a:pt x="4537" y="584"/>
                    </a:cubicBezTo>
                    <a:cubicBezTo>
                      <a:pt x="4412" y="309"/>
                      <a:pt x="4161" y="83"/>
                      <a:pt x="3860" y="58"/>
                    </a:cubicBezTo>
                    <a:cubicBezTo>
                      <a:pt x="3550" y="32"/>
                      <a:pt x="3237" y="0"/>
                      <a:pt x="29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30" name="Google Shape;930;p35"/>
              <p:cNvSpPr/>
              <p:nvPr/>
            </p:nvSpPr>
            <p:spPr>
              <a:xfrm>
                <a:off x="2056525" y="2396650"/>
                <a:ext cx="117200" cy="124975"/>
              </a:xfrm>
              <a:custGeom>
                <a:avLst/>
                <a:gdLst/>
                <a:ahLst/>
                <a:cxnLst/>
                <a:rect l="l" t="t" r="r" b="b"/>
                <a:pathLst>
                  <a:path w="4688" h="4999" extrusionOk="0">
                    <a:moveTo>
                      <a:pt x="2457" y="0"/>
                    </a:moveTo>
                    <a:cubicBezTo>
                      <a:pt x="1154" y="76"/>
                      <a:pt x="502" y="577"/>
                      <a:pt x="226" y="1855"/>
                    </a:cubicBezTo>
                    <a:cubicBezTo>
                      <a:pt x="1" y="2757"/>
                      <a:pt x="276" y="3960"/>
                      <a:pt x="1354" y="4436"/>
                    </a:cubicBezTo>
                    <a:cubicBezTo>
                      <a:pt x="1630" y="4562"/>
                      <a:pt x="1880" y="4712"/>
                      <a:pt x="2156" y="4863"/>
                    </a:cubicBezTo>
                    <a:cubicBezTo>
                      <a:pt x="2292" y="4948"/>
                      <a:pt x="2452" y="4998"/>
                      <a:pt x="2611" y="4998"/>
                    </a:cubicBezTo>
                    <a:cubicBezTo>
                      <a:pt x="2686" y="4998"/>
                      <a:pt x="2761" y="4987"/>
                      <a:pt x="2833" y="4963"/>
                    </a:cubicBezTo>
                    <a:cubicBezTo>
                      <a:pt x="3685" y="4637"/>
                      <a:pt x="4437" y="4236"/>
                      <a:pt x="4587" y="3183"/>
                    </a:cubicBezTo>
                    <a:cubicBezTo>
                      <a:pt x="4688" y="2456"/>
                      <a:pt x="4637" y="1805"/>
                      <a:pt x="4387" y="1128"/>
                    </a:cubicBezTo>
                    <a:cubicBezTo>
                      <a:pt x="4036" y="226"/>
                      <a:pt x="3735" y="0"/>
                      <a:pt x="27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31" name="Google Shape;931;p35"/>
              <p:cNvSpPr/>
              <p:nvPr/>
            </p:nvSpPr>
            <p:spPr>
              <a:xfrm>
                <a:off x="2409300" y="2536575"/>
                <a:ext cx="132225" cy="11002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4401" extrusionOk="0">
                    <a:moveTo>
                      <a:pt x="2636" y="0"/>
                    </a:moveTo>
                    <a:cubicBezTo>
                      <a:pt x="1811" y="0"/>
                      <a:pt x="1034" y="216"/>
                      <a:pt x="476" y="945"/>
                    </a:cubicBezTo>
                    <a:cubicBezTo>
                      <a:pt x="426" y="1020"/>
                      <a:pt x="451" y="1145"/>
                      <a:pt x="426" y="1245"/>
                    </a:cubicBezTo>
                    <a:cubicBezTo>
                      <a:pt x="351" y="1346"/>
                      <a:pt x="326" y="1471"/>
                      <a:pt x="326" y="1596"/>
                    </a:cubicBezTo>
                    <a:cubicBezTo>
                      <a:pt x="0" y="2774"/>
                      <a:pt x="376" y="3702"/>
                      <a:pt x="1429" y="4228"/>
                    </a:cubicBezTo>
                    <a:cubicBezTo>
                      <a:pt x="1756" y="4345"/>
                      <a:pt x="2094" y="4400"/>
                      <a:pt x="2428" y="4400"/>
                    </a:cubicBezTo>
                    <a:cubicBezTo>
                      <a:pt x="3527" y="4400"/>
                      <a:pt x="4582" y="3799"/>
                      <a:pt x="5063" y="2799"/>
                    </a:cubicBezTo>
                    <a:cubicBezTo>
                      <a:pt x="5288" y="2323"/>
                      <a:pt x="5213" y="1897"/>
                      <a:pt x="5063" y="1446"/>
                    </a:cubicBezTo>
                    <a:cubicBezTo>
                      <a:pt x="4712" y="519"/>
                      <a:pt x="3960" y="118"/>
                      <a:pt x="3058" y="17"/>
                    </a:cubicBezTo>
                    <a:cubicBezTo>
                      <a:pt x="2916" y="7"/>
                      <a:pt x="2776" y="0"/>
                      <a:pt x="26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32" name="Google Shape;932;p35"/>
              <p:cNvSpPr/>
              <p:nvPr/>
            </p:nvSpPr>
            <p:spPr>
              <a:xfrm>
                <a:off x="2590375" y="2497000"/>
                <a:ext cx="127225" cy="104750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0" extrusionOk="0">
                    <a:moveTo>
                      <a:pt x="2474" y="1"/>
                    </a:moveTo>
                    <a:cubicBezTo>
                      <a:pt x="1588" y="1"/>
                      <a:pt x="816" y="215"/>
                      <a:pt x="376" y="1199"/>
                    </a:cubicBezTo>
                    <a:cubicBezTo>
                      <a:pt x="0" y="2377"/>
                      <a:pt x="251" y="3129"/>
                      <a:pt x="1354" y="3856"/>
                    </a:cubicBezTo>
                    <a:cubicBezTo>
                      <a:pt x="1686" y="4077"/>
                      <a:pt x="2006" y="4190"/>
                      <a:pt x="2326" y="4190"/>
                    </a:cubicBezTo>
                    <a:cubicBezTo>
                      <a:pt x="2805" y="4190"/>
                      <a:pt x="3285" y="3940"/>
                      <a:pt x="3810" y="3430"/>
                    </a:cubicBezTo>
                    <a:cubicBezTo>
                      <a:pt x="3860" y="3355"/>
                      <a:pt x="3935" y="3305"/>
                      <a:pt x="4010" y="3230"/>
                    </a:cubicBezTo>
                    <a:lnTo>
                      <a:pt x="4010" y="3230"/>
                    </a:lnTo>
                    <a:cubicBezTo>
                      <a:pt x="3935" y="3305"/>
                      <a:pt x="3885" y="3380"/>
                      <a:pt x="3810" y="3430"/>
                    </a:cubicBezTo>
                    <a:cubicBezTo>
                      <a:pt x="3910" y="3405"/>
                      <a:pt x="3985" y="3355"/>
                      <a:pt x="4010" y="3229"/>
                    </a:cubicBezTo>
                    <a:lnTo>
                      <a:pt x="4010" y="3229"/>
                    </a:lnTo>
                    <a:cubicBezTo>
                      <a:pt x="4010" y="3229"/>
                      <a:pt x="4010" y="3229"/>
                      <a:pt x="4010" y="3229"/>
                    </a:cubicBezTo>
                    <a:cubicBezTo>
                      <a:pt x="4963" y="2227"/>
                      <a:pt x="5088" y="1425"/>
                      <a:pt x="4411" y="422"/>
                    </a:cubicBezTo>
                    <a:cubicBezTo>
                      <a:pt x="4122" y="75"/>
                      <a:pt x="3743" y="10"/>
                      <a:pt x="3355" y="10"/>
                    </a:cubicBezTo>
                    <a:cubicBezTo>
                      <a:pt x="3239" y="10"/>
                      <a:pt x="3123" y="16"/>
                      <a:pt x="3008" y="21"/>
                    </a:cubicBezTo>
                    <a:cubicBezTo>
                      <a:pt x="2827" y="9"/>
                      <a:pt x="2648" y="1"/>
                      <a:pt x="24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33" name="Google Shape;933;p35"/>
              <p:cNvSpPr/>
              <p:nvPr/>
            </p:nvSpPr>
            <p:spPr>
              <a:xfrm>
                <a:off x="2751400" y="2522725"/>
                <a:ext cx="114675" cy="1046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184" extrusionOk="0">
                    <a:moveTo>
                      <a:pt x="3810" y="1198"/>
                    </a:moveTo>
                    <a:cubicBezTo>
                      <a:pt x="3785" y="1223"/>
                      <a:pt x="3785" y="1223"/>
                      <a:pt x="3760" y="1248"/>
                    </a:cubicBezTo>
                    <a:lnTo>
                      <a:pt x="3760" y="1223"/>
                    </a:lnTo>
                    <a:cubicBezTo>
                      <a:pt x="3785" y="1223"/>
                      <a:pt x="3785" y="1198"/>
                      <a:pt x="3785" y="1198"/>
                    </a:cubicBezTo>
                    <a:close/>
                    <a:moveTo>
                      <a:pt x="2719" y="0"/>
                    </a:moveTo>
                    <a:cubicBezTo>
                      <a:pt x="2597" y="0"/>
                      <a:pt x="2469" y="30"/>
                      <a:pt x="2331" y="95"/>
                    </a:cubicBezTo>
                    <a:cubicBezTo>
                      <a:pt x="2281" y="120"/>
                      <a:pt x="2231" y="145"/>
                      <a:pt x="2156" y="195"/>
                    </a:cubicBezTo>
                    <a:cubicBezTo>
                      <a:pt x="1880" y="195"/>
                      <a:pt x="1604" y="271"/>
                      <a:pt x="1379" y="421"/>
                    </a:cubicBezTo>
                    <a:cubicBezTo>
                      <a:pt x="1354" y="419"/>
                      <a:pt x="1329" y="418"/>
                      <a:pt x="1305" y="418"/>
                    </a:cubicBezTo>
                    <a:cubicBezTo>
                      <a:pt x="1045" y="418"/>
                      <a:pt x="867" y="542"/>
                      <a:pt x="752" y="772"/>
                    </a:cubicBezTo>
                    <a:cubicBezTo>
                      <a:pt x="752" y="772"/>
                      <a:pt x="752" y="772"/>
                      <a:pt x="752" y="772"/>
                    </a:cubicBezTo>
                    <a:lnTo>
                      <a:pt x="752" y="772"/>
                    </a:lnTo>
                    <a:cubicBezTo>
                      <a:pt x="652" y="797"/>
                      <a:pt x="577" y="872"/>
                      <a:pt x="552" y="997"/>
                    </a:cubicBezTo>
                    <a:cubicBezTo>
                      <a:pt x="627" y="922"/>
                      <a:pt x="702" y="847"/>
                      <a:pt x="752" y="772"/>
                    </a:cubicBezTo>
                    <a:lnTo>
                      <a:pt x="752" y="772"/>
                    </a:lnTo>
                    <a:cubicBezTo>
                      <a:pt x="727" y="872"/>
                      <a:pt x="627" y="922"/>
                      <a:pt x="552" y="997"/>
                    </a:cubicBezTo>
                    <a:cubicBezTo>
                      <a:pt x="0" y="1348"/>
                      <a:pt x="176" y="1900"/>
                      <a:pt x="151" y="2401"/>
                    </a:cubicBezTo>
                    <a:cubicBezTo>
                      <a:pt x="176" y="2702"/>
                      <a:pt x="201" y="2977"/>
                      <a:pt x="452" y="3153"/>
                    </a:cubicBezTo>
                    <a:cubicBezTo>
                      <a:pt x="452" y="3178"/>
                      <a:pt x="477" y="3228"/>
                      <a:pt x="502" y="3253"/>
                    </a:cubicBezTo>
                    <a:cubicBezTo>
                      <a:pt x="527" y="3303"/>
                      <a:pt x="552" y="3328"/>
                      <a:pt x="577" y="3353"/>
                    </a:cubicBezTo>
                    <a:cubicBezTo>
                      <a:pt x="677" y="3729"/>
                      <a:pt x="1078" y="3830"/>
                      <a:pt x="1354" y="4030"/>
                    </a:cubicBezTo>
                    <a:cubicBezTo>
                      <a:pt x="1665" y="4134"/>
                      <a:pt x="1975" y="4184"/>
                      <a:pt x="2290" y="4184"/>
                    </a:cubicBezTo>
                    <a:cubicBezTo>
                      <a:pt x="2584" y="4184"/>
                      <a:pt x="2881" y="4140"/>
                      <a:pt x="3183" y="4055"/>
                    </a:cubicBezTo>
                    <a:cubicBezTo>
                      <a:pt x="3234" y="3980"/>
                      <a:pt x="3284" y="3930"/>
                      <a:pt x="3334" y="3855"/>
                    </a:cubicBezTo>
                    <a:cubicBezTo>
                      <a:pt x="3409" y="3855"/>
                      <a:pt x="3459" y="3830"/>
                      <a:pt x="3509" y="3804"/>
                    </a:cubicBezTo>
                    <a:cubicBezTo>
                      <a:pt x="3509" y="3779"/>
                      <a:pt x="3534" y="3754"/>
                      <a:pt x="3559" y="3729"/>
                    </a:cubicBezTo>
                    <a:cubicBezTo>
                      <a:pt x="3810" y="3604"/>
                      <a:pt x="4010" y="3403"/>
                      <a:pt x="4111" y="3153"/>
                    </a:cubicBezTo>
                    <a:cubicBezTo>
                      <a:pt x="4186" y="3078"/>
                      <a:pt x="4261" y="3002"/>
                      <a:pt x="4336" y="2927"/>
                    </a:cubicBezTo>
                    <a:cubicBezTo>
                      <a:pt x="4462" y="2802"/>
                      <a:pt x="4537" y="2652"/>
                      <a:pt x="4562" y="2451"/>
                    </a:cubicBezTo>
                    <a:cubicBezTo>
                      <a:pt x="4587" y="2326"/>
                      <a:pt x="4587" y="2200"/>
                      <a:pt x="4587" y="2050"/>
                    </a:cubicBezTo>
                    <a:cubicBezTo>
                      <a:pt x="4587" y="2000"/>
                      <a:pt x="4587" y="1925"/>
                      <a:pt x="4562" y="1850"/>
                    </a:cubicBezTo>
                    <a:cubicBezTo>
                      <a:pt x="4562" y="1825"/>
                      <a:pt x="4562" y="1825"/>
                      <a:pt x="4562" y="1799"/>
                    </a:cubicBezTo>
                    <a:cubicBezTo>
                      <a:pt x="4537" y="1724"/>
                      <a:pt x="4512" y="1649"/>
                      <a:pt x="4462" y="1574"/>
                    </a:cubicBezTo>
                    <a:cubicBezTo>
                      <a:pt x="4437" y="1524"/>
                      <a:pt x="4411" y="1474"/>
                      <a:pt x="4386" y="1424"/>
                    </a:cubicBezTo>
                    <a:cubicBezTo>
                      <a:pt x="4386" y="1373"/>
                      <a:pt x="4361" y="1298"/>
                      <a:pt x="4361" y="1223"/>
                    </a:cubicBezTo>
                    <a:cubicBezTo>
                      <a:pt x="4311" y="1198"/>
                      <a:pt x="4261" y="1173"/>
                      <a:pt x="4186" y="1173"/>
                    </a:cubicBezTo>
                    <a:cubicBezTo>
                      <a:pt x="4186" y="1023"/>
                      <a:pt x="4111" y="897"/>
                      <a:pt x="3960" y="822"/>
                    </a:cubicBezTo>
                    <a:cubicBezTo>
                      <a:pt x="3885" y="672"/>
                      <a:pt x="3760" y="596"/>
                      <a:pt x="3609" y="571"/>
                    </a:cubicBezTo>
                    <a:cubicBezTo>
                      <a:pt x="3350" y="238"/>
                      <a:pt x="3063" y="0"/>
                      <a:pt x="27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34" name="Google Shape;934;p35"/>
              <p:cNvSpPr/>
              <p:nvPr/>
            </p:nvSpPr>
            <p:spPr>
              <a:xfrm>
                <a:off x="2534600" y="2687375"/>
                <a:ext cx="25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01" extrusionOk="0">
                    <a:moveTo>
                      <a:pt x="1" y="0"/>
                    </a:moveTo>
                    <a:cubicBezTo>
                      <a:pt x="26" y="51"/>
                      <a:pt x="76" y="76"/>
                      <a:pt x="101" y="101"/>
                    </a:cubicBezTo>
                    <a:cubicBezTo>
                      <a:pt x="76" y="76"/>
                      <a:pt x="26" y="51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C5F5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35" name="Google Shape;935;p35"/>
              <p:cNvSpPr/>
              <p:nvPr/>
            </p:nvSpPr>
            <p:spPr>
              <a:xfrm>
                <a:off x="2589750" y="1821450"/>
                <a:ext cx="1630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61" extrusionOk="0">
                    <a:moveTo>
                      <a:pt x="0" y="1"/>
                    </a:moveTo>
                    <a:cubicBezTo>
                      <a:pt x="116" y="104"/>
                      <a:pt x="226" y="161"/>
                      <a:pt x="335" y="161"/>
                    </a:cubicBezTo>
                    <a:cubicBezTo>
                      <a:pt x="439" y="161"/>
                      <a:pt x="542" y="110"/>
                      <a:pt x="652" y="1"/>
                    </a:cubicBezTo>
                    <a:close/>
                  </a:path>
                </a:pathLst>
              </a:custGeom>
              <a:solidFill>
                <a:srgbClr val="5C706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36" name="Google Shape;936;p35"/>
              <p:cNvSpPr/>
              <p:nvPr/>
            </p:nvSpPr>
            <p:spPr>
              <a:xfrm>
                <a:off x="2074075" y="2556950"/>
                <a:ext cx="162925" cy="163650"/>
              </a:xfrm>
              <a:custGeom>
                <a:avLst/>
                <a:gdLst/>
                <a:ahLst/>
                <a:cxnLst/>
                <a:rect l="l" t="t" r="r" b="b"/>
                <a:pathLst>
                  <a:path w="6517" h="6546" extrusionOk="0">
                    <a:moveTo>
                      <a:pt x="3190" y="0"/>
                    </a:moveTo>
                    <a:cubicBezTo>
                      <a:pt x="2427" y="0"/>
                      <a:pt x="1662" y="176"/>
                      <a:pt x="1229" y="531"/>
                    </a:cubicBezTo>
                    <a:cubicBezTo>
                      <a:pt x="1153" y="606"/>
                      <a:pt x="1078" y="731"/>
                      <a:pt x="1003" y="831"/>
                    </a:cubicBezTo>
                    <a:cubicBezTo>
                      <a:pt x="853" y="907"/>
                      <a:pt x="803" y="1057"/>
                      <a:pt x="803" y="1232"/>
                    </a:cubicBezTo>
                    <a:cubicBezTo>
                      <a:pt x="577" y="1383"/>
                      <a:pt x="602" y="1608"/>
                      <a:pt x="602" y="1834"/>
                    </a:cubicBezTo>
                    <a:cubicBezTo>
                      <a:pt x="1" y="3062"/>
                      <a:pt x="1" y="4215"/>
                      <a:pt x="1003" y="5243"/>
                    </a:cubicBezTo>
                    <a:cubicBezTo>
                      <a:pt x="1153" y="5769"/>
                      <a:pt x="1605" y="5819"/>
                      <a:pt x="2031" y="5969"/>
                    </a:cubicBezTo>
                    <a:cubicBezTo>
                      <a:pt x="2427" y="6392"/>
                      <a:pt x="2850" y="6546"/>
                      <a:pt x="3286" y="6546"/>
                    </a:cubicBezTo>
                    <a:cubicBezTo>
                      <a:pt x="3703" y="6546"/>
                      <a:pt x="4133" y="6404"/>
                      <a:pt x="4562" y="6220"/>
                    </a:cubicBezTo>
                    <a:cubicBezTo>
                      <a:pt x="4687" y="6170"/>
                      <a:pt x="4813" y="6070"/>
                      <a:pt x="4913" y="5994"/>
                    </a:cubicBezTo>
                    <a:cubicBezTo>
                      <a:pt x="5013" y="5944"/>
                      <a:pt x="5113" y="5894"/>
                      <a:pt x="5214" y="5844"/>
                    </a:cubicBezTo>
                    <a:cubicBezTo>
                      <a:pt x="5214" y="5819"/>
                      <a:pt x="5214" y="5769"/>
                      <a:pt x="5214" y="5744"/>
                    </a:cubicBezTo>
                    <a:cubicBezTo>
                      <a:pt x="5214" y="5744"/>
                      <a:pt x="5239" y="5719"/>
                      <a:pt x="5239" y="5719"/>
                    </a:cubicBezTo>
                    <a:cubicBezTo>
                      <a:pt x="5514" y="5518"/>
                      <a:pt x="5890" y="5393"/>
                      <a:pt x="6016" y="5017"/>
                    </a:cubicBezTo>
                    <a:cubicBezTo>
                      <a:pt x="6467" y="4140"/>
                      <a:pt x="6467" y="3187"/>
                      <a:pt x="6442" y="2235"/>
                    </a:cubicBezTo>
                    <a:cubicBezTo>
                      <a:pt x="6517" y="1984"/>
                      <a:pt x="6442" y="1784"/>
                      <a:pt x="6216" y="1659"/>
                    </a:cubicBezTo>
                    <a:cubicBezTo>
                      <a:pt x="5840" y="1232"/>
                      <a:pt x="5564" y="706"/>
                      <a:pt x="5013" y="430"/>
                    </a:cubicBezTo>
                    <a:cubicBezTo>
                      <a:pt x="4572" y="144"/>
                      <a:pt x="3882" y="0"/>
                      <a:pt x="31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37" name="Google Shape;937;p35"/>
              <p:cNvSpPr/>
              <p:nvPr/>
            </p:nvSpPr>
            <p:spPr>
              <a:xfrm>
                <a:off x="2426825" y="2808300"/>
                <a:ext cx="3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2" extrusionOk="0">
                    <a:moveTo>
                      <a:pt x="126" y="1"/>
                    </a:moveTo>
                    <a:cubicBezTo>
                      <a:pt x="1" y="76"/>
                      <a:pt x="1" y="126"/>
                      <a:pt x="126" y="201"/>
                    </a:cubicBezTo>
                    <a:cubicBezTo>
                      <a:pt x="126" y="126"/>
                      <a:pt x="126" y="76"/>
                      <a:pt x="126" y="1"/>
                    </a:cubicBezTo>
                    <a:close/>
                  </a:path>
                </a:pathLst>
              </a:custGeom>
              <a:solidFill>
                <a:srgbClr val="54AFA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38" name="Google Shape;938;p35"/>
              <p:cNvSpPr/>
              <p:nvPr/>
            </p:nvSpPr>
            <p:spPr>
              <a:xfrm>
                <a:off x="2700025" y="2652550"/>
                <a:ext cx="157300" cy="110675"/>
              </a:xfrm>
              <a:custGeom>
                <a:avLst/>
                <a:gdLst/>
                <a:ahLst/>
                <a:cxnLst/>
                <a:rect l="l" t="t" r="r" b="b"/>
                <a:pathLst>
                  <a:path w="6292" h="4427" extrusionOk="0">
                    <a:moveTo>
                      <a:pt x="3401" y="1"/>
                    </a:moveTo>
                    <a:cubicBezTo>
                      <a:pt x="3304" y="1"/>
                      <a:pt x="3207" y="5"/>
                      <a:pt x="3108" y="15"/>
                    </a:cubicBezTo>
                    <a:cubicBezTo>
                      <a:pt x="2941" y="15"/>
                      <a:pt x="2774" y="4"/>
                      <a:pt x="2614" y="4"/>
                    </a:cubicBezTo>
                    <a:cubicBezTo>
                      <a:pt x="2534" y="4"/>
                      <a:pt x="2456" y="7"/>
                      <a:pt x="2381" y="15"/>
                    </a:cubicBezTo>
                    <a:cubicBezTo>
                      <a:pt x="351" y="341"/>
                      <a:pt x="0" y="1594"/>
                      <a:pt x="652" y="3298"/>
                    </a:cubicBezTo>
                    <a:cubicBezTo>
                      <a:pt x="802" y="3649"/>
                      <a:pt x="1128" y="3950"/>
                      <a:pt x="1554" y="4025"/>
                    </a:cubicBezTo>
                    <a:cubicBezTo>
                      <a:pt x="1855" y="4075"/>
                      <a:pt x="2131" y="4200"/>
                      <a:pt x="2406" y="4301"/>
                    </a:cubicBezTo>
                    <a:cubicBezTo>
                      <a:pt x="2618" y="4383"/>
                      <a:pt x="2829" y="4427"/>
                      <a:pt x="3041" y="4427"/>
                    </a:cubicBezTo>
                    <a:cubicBezTo>
                      <a:pt x="3280" y="4427"/>
                      <a:pt x="3520" y="4370"/>
                      <a:pt x="3760" y="4251"/>
                    </a:cubicBezTo>
                    <a:cubicBezTo>
                      <a:pt x="4436" y="3950"/>
                      <a:pt x="5038" y="3549"/>
                      <a:pt x="5539" y="2997"/>
                    </a:cubicBezTo>
                    <a:cubicBezTo>
                      <a:pt x="6291" y="2170"/>
                      <a:pt x="6166" y="1268"/>
                      <a:pt x="5238" y="617"/>
                    </a:cubicBezTo>
                    <a:cubicBezTo>
                      <a:pt x="4670" y="223"/>
                      <a:pt x="4062" y="1"/>
                      <a:pt x="34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39" name="Google Shape;939;p35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40" name="Google Shape;940;p35"/>
              <p:cNvSpPr/>
              <p:nvPr/>
            </p:nvSpPr>
            <p:spPr>
              <a:xfrm>
                <a:off x="2003275" y="2357800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6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D6F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41" name="Google Shape;941;p35"/>
              <p:cNvSpPr/>
              <p:nvPr/>
            </p:nvSpPr>
            <p:spPr>
              <a:xfrm>
                <a:off x="1990750" y="549300"/>
                <a:ext cx="1407300" cy="2342350"/>
              </a:xfrm>
              <a:custGeom>
                <a:avLst/>
                <a:gdLst/>
                <a:ahLst/>
                <a:cxnLst/>
                <a:rect l="l" t="t" r="r" b="b"/>
                <a:pathLst>
                  <a:path w="56292" h="93694" extrusionOk="0">
                    <a:moveTo>
                      <a:pt x="54236" y="1212"/>
                    </a:moveTo>
                    <a:cubicBezTo>
                      <a:pt x="55364" y="1212"/>
                      <a:pt x="55364" y="1212"/>
                      <a:pt x="55364" y="2390"/>
                    </a:cubicBezTo>
                    <a:cubicBezTo>
                      <a:pt x="55339" y="2591"/>
                      <a:pt x="55289" y="2766"/>
                      <a:pt x="55088" y="2841"/>
                    </a:cubicBezTo>
                    <a:cubicBezTo>
                      <a:pt x="53740" y="2910"/>
                      <a:pt x="52372" y="3020"/>
                      <a:pt x="51020" y="3020"/>
                    </a:cubicBezTo>
                    <a:cubicBezTo>
                      <a:pt x="50889" y="3020"/>
                      <a:pt x="50758" y="3019"/>
                      <a:pt x="50627" y="3017"/>
                    </a:cubicBezTo>
                    <a:cubicBezTo>
                      <a:pt x="49324" y="3017"/>
                      <a:pt x="48547" y="3393"/>
                      <a:pt x="48121" y="4596"/>
                    </a:cubicBezTo>
                    <a:cubicBezTo>
                      <a:pt x="47870" y="5448"/>
                      <a:pt x="47344" y="6150"/>
                      <a:pt x="46918" y="6927"/>
                    </a:cubicBezTo>
                    <a:cubicBezTo>
                      <a:pt x="46617" y="7879"/>
                      <a:pt x="45965" y="8656"/>
                      <a:pt x="45564" y="9558"/>
                    </a:cubicBezTo>
                    <a:cubicBezTo>
                      <a:pt x="45514" y="9709"/>
                      <a:pt x="45464" y="9859"/>
                      <a:pt x="45389" y="10009"/>
                    </a:cubicBezTo>
                    <a:cubicBezTo>
                      <a:pt x="45339" y="10084"/>
                      <a:pt x="45314" y="10135"/>
                      <a:pt x="45289" y="10210"/>
                    </a:cubicBezTo>
                    <a:cubicBezTo>
                      <a:pt x="45239" y="10310"/>
                      <a:pt x="45188" y="10410"/>
                      <a:pt x="45138" y="10511"/>
                    </a:cubicBezTo>
                    <a:cubicBezTo>
                      <a:pt x="45113" y="10561"/>
                      <a:pt x="45063" y="10636"/>
                      <a:pt x="45038" y="10711"/>
                    </a:cubicBezTo>
                    <a:cubicBezTo>
                      <a:pt x="44963" y="10836"/>
                      <a:pt x="44888" y="10962"/>
                      <a:pt x="44787" y="11112"/>
                    </a:cubicBezTo>
                    <a:cubicBezTo>
                      <a:pt x="44587" y="11413"/>
                      <a:pt x="44386" y="11739"/>
                      <a:pt x="44261" y="12089"/>
                    </a:cubicBezTo>
                    <a:cubicBezTo>
                      <a:pt x="44186" y="12340"/>
                      <a:pt x="44061" y="12541"/>
                      <a:pt x="43910" y="12741"/>
                    </a:cubicBezTo>
                    <a:cubicBezTo>
                      <a:pt x="43810" y="12891"/>
                      <a:pt x="43735" y="13042"/>
                      <a:pt x="43660" y="13192"/>
                    </a:cubicBezTo>
                    <a:cubicBezTo>
                      <a:pt x="43559" y="13418"/>
                      <a:pt x="43434" y="13668"/>
                      <a:pt x="43309" y="13894"/>
                    </a:cubicBezTo>
                    <a:cubicBezTo>
                      <a:pt x="43259" y="13969"/>
                      <a:pt x="43234" y="14044"/>
                      <a:pt x="43183" y="14120"/>
                    </a:cubicBezTo>
                    <a:cubicBezTo>
                      <a:pt x="42858" y="14771"/>
                      <a:pt x="42582" y="15448"/>
                      <a:pt x="42156" y="16049"/>
                    </a:cubicBezTo>
                    <a:cubicBezTo>
                      <a:pt x="42106" y="16125"/>
                      <a:pt x="42056" y="16200"/>
                      <a:pt x="42005" y="16275"/>
                    </a:cubicBezTo>
                    <a:cubicBezTo>
                      <a:pt x="41680" y="16927"/>
                      <a:pt x="41379" y="17603"/>
                      <a:pt x="41003" y="18255"/>
                    </a:cubicBezTo>
                    <a:cubicBezTo>
                      <a:pt x="39499" y="21187"/>
                      <a:pt x="37920" y="24069"/>
                      <a:pt x="36441" y="27002"/>
                    </a:cubicBezTo>
                    <a:cubicBezTo>
                      <a:pt x="36291" y="27328"/>
                      <a:pt x="36015" y="27653"/>
                      <a:pt x="36091" y="28054"/>
                    </a:cubicBezTo>
                    <a:cubicBezTo>
                      <a:pt x="36091" y="28054"/>
                      <a:pt x="36091" y="28054"/>
                      <a:pt x="36091" y="28080"/>
                    </a:cubicBezTo>
                    <a:cubicBezTo>
                      <a:pt x="35614" y="28581"/>
                      <a:pt x="35213" y="29107"/>
                      <a:pt x="35289" y="29859"/>
                    </a:cubicBezTo>
                    <a:cubicBezTo>
                      <a:pt x="35362" y="30005"/>
                      <a:pt x="35448" y="30056"/>
                      <a:pt x="35540" y="30056"/>
                    </a:cubicBezTo>
                    <a:cubicBezTo>
                      <a:pt x="35669" y="30056"/>
                      <a:pt x="35809" y="29957"/>
                      <a:pt x="35940" y="29884"/>
                    </a:cubicBezTo>
                    <a:cubicBezTo>
                      <a:pt x="36260" y="29284"/>
                      <a:pt x="36708" y="29003"/>
                      <a:pt x="37321" y="29003"/>
                    </a:cubicBezTo>
                    <a:cubicBezTo>
                      <a:pt x="37476" y="29003"/>
                      <a:pt x="37643" y="29021"/>
                      <a:pt x="37820" y="29057"/>
                    </a:cubicBezTo>
                    <a:cubicBezTo>
                      <a:pt x="38522" y="29182"/>
                      <a:pt x="39249" y="29257"/>
                      <a:pt x="39875" y="29358"/>
                    </a:cubicBezTo>
                    <a:cubicBezTo>
                      <a:pt x="38697" y="29558"/>
                      <a:pt x="37469" y="29759"/>
                      <a:pt x="36216" y="29859"/>
                    </a:cubicBezTo>
                    <a:cubicBezTo>
                      <a:pt x="35968" y="29935"/>
                      <a:pt x="35734" y="30085"/>
                      <a:pt x="35481" y="30085"/>
                    </a:cubicBezTo>
                    <a:cubicBezTo>
                      <a:pt x="35402" y="30085"/>
                      <a:pt x="35322" y="30070"/>
                      <a:pt x="35238" y="30034"/>
                    </a:cubicBezTo>
                    <a:cubicBezTo>
                      <a:pt x="35084" y="29979"/>
                      <a:pt x="34928" y="29961"/>
                      <a:pt x="34770" y="29961"/>
                    </a:cubicBezTo>
                    <a:cubicBezTo>
                      <a:pt x="34433" y="29961"/>
                      <a:pt x="34091" y="30046"/>
                      <a:pt x="33757" y="30046"/>
                    </a:cubicBezTo>
                    <a:cubicBezTo>
                      <a:pt x="33536" y="30046"/>
                      <a:pt x="33318" y="30009"/>
                      <a:pt x="33108" y="29884"/>
                    </a:cubicBezTo>
                    <a:cubicBezTo>
                      <a:pt x="33083" y="29809"/>
                      <a:pt x="33058" y="29759"/>
                      <a:pt x="33058" y="29684"/>
                    </a:cubicBezTo>
                    <a:cubicBezTo>
                      <a:pt x="33208" y="29408"/>
                      <a:pt x="33284" y="29082"/>
                      <a:pt x="33384" y="28756"/>
                    </a:cubicBezTo>
                    <a:cubicBezTo>
                      <a:pt x="33459" y="28706"/>
                      <a:pt x="33509" y="28631"/>
                      <a:pt x="33559" y="28556"/>
                    </a:cubicBezTo>
                    <a:cubicBezTo>
                      <a:pt x="33634" y="28455"/>
                      <a:pt x="33660" y="28355"/>
                      <a:pt x="33685" y="28230"/>
                    </a:cubicBezTo>
                    <a:cubicBezTo>
                      <a:pt x="33700" y="28231"/>
                      <a:pt x="33715" y="28232"/>
                      <a:pt x="33729" y="28232"/>
                    </a:cubicBezTo>
                    <a:cubicBezTo>
                      <a:pt x="34024" y="28232"/>
                      <a:pt x="34167" y="27993"/>
                      <a:pt x="34286" y="27754"/>
                    </a:cubicBezTo>
                    <a:cubicBezTo>
                      <a:pt x="34762" y="26877"/>
                      <a:pt x="35188" y="25999"/>
                      <a:pt x="35614" y="25097"/>
                    </a:cubicBezTo>
                    <a:cubicBezTo>
                      <a:pt x="35715" y="24871"/>
                      <a:pt x="35765" y="24646"/>
                      <a:pt x="35614" y="24445"/>
                    </a:cubicBezTo>
                    <a:cubicBezTo>
                      <a:pt x="35639" y="24420"/>
                      <a:pt x="35665" y="24395"/>
                      <a:pt x="35665" y="24395"/>
                    </a:cubicBezTo>
                    <a:cubicBezTo>
                      <a:pt x="35715" y="24345"/>
                      <a:pt x="35765" y="24295"/>
                      <a:pt x="35790" y="24245"/>
                    </a:cubicBezTo>
                    <a:cubicBezTo>
                      <a:pt x="35815" y="24220"/>
                      <a:pt x="35815" y="24195"/>
                      <a:pt x="35840" y="24170"/>
                    </a:cubicBezTo>
                    <a:cubicBezTo>
                      <a:pt x="35865" y="24145"/>
                      <a:pt x="35890" y="24120"/>
                      <a:pt x="35915" y="24095"/>
                    </a:cubicBezTo>
                    <a:cubicBezTo>
                      <a:pt x="35940" y="24019"/>
                      <a:pt x="35990" y="23969"/>
                      <a:pt x="36040" y="23919"/>
                    </a:cubicBezTo>
                    <a:cubicBezTo>
                      <a:pt x="36091" y="23844"/>
                      <a:pt x="36116" y="23794"/>
                      <a:pt x="36166" y="23719"/>
                    </a:cubicBezTo>
                    <a:cubicBezTo>
                      <a:pt x="36216" y="23618"/>
                      <a:pt x="36266" y="23518"/>
                      <a:pt x="36316" y="23418"/>
                    </a:cubicBezTo>
                    <a:cubicBezTo>
                      <a:pt x="36341" y="23343"/>
                      <a:pt x="36366" y="23293"/>
                      <a:pt x="36391" y="23217"/>
                    </a:cubicBezTo>
                    <a:cubicBezTo>
                      <a:pt x="36416" y="23167"/>
                      <a:pt x="36441" y="23142"/>
                      <a:pt x="36441" y="23117"/>
                    </a:cubicBezTo>
                    <a:cubicBezTo>
                      <a:pt x="36467" y="23067"/>
                      <a:pt x="36492" y="23017"/>
                      <a:pt x="36517" y="22942"/>
                    </a:cubicBezTo>
                    <a:cubicBezTo>
                      <a:pt x="36567" y="22892"/>
                      <a:pt x="36592" y="22841"/>
                      <a:pt x="36642" y="22766"/>
                    </a:cubicBezTo>
                    <a:cubicBezTo>
                      <a:pt x="36692" y="22716"/>
                      <a:pt x="36742" y="22641"/>
                      <a:pt x="36792" y="22566"/>
                    </a:cubicBezTo>
                    <a:cubicBezTo>
                      <a:pt x="36893" y="22440"/>
                      <a:pt x="37018" y="22290"/>
                      <a:pt x="37143" y="22165"/>
                    </a:cubicBezTo>
                    <a:cubicBezTo>
                      <a:pt x="39274" y="18581"/>
                      <a:pt x="41003" y="14796"/>
                      <a:pt x="43133" y="11187"/>
                    </a:cubicBezTo>
                    <a:cubicBezTo>
                      <a:pt x="44787" y="8380"/>
                      <a:pt x="46266" y="5473"/>
                      <a:pt x="47795" y="2591"/>
                    </a:cubicBezTo>
                    <a:cubicBezTo>
                      <a:pt x="47995" y="2215"/>
                      <a:pt x="48221" y="1889"/>
                      <a:pt x="48672" y="1839"/>
                    </a:cubicBezTo>
                    <a:cubicBezTo>
                      <a:pt x="50527" y="1713"/>
                      <a:pt x="52356" y="1212"/>
                      <a:pt x="54236" y="1212"/>
                    </a:cubicBezTo>
                    <a:close/>
                    <a:moveTo>
                      <a:pt x="23935" y="28297"/>
                    </a:moveTo>
                    <a:cubicBezTo>
                      <a:pt x="24044" y="28297"/>
                      <a:pt x="24145" y="28354"/>
                      <a:pt x="24236" y="28430"/>
                    </a:cubicBezTo>
                    <a:cubicBezTo>
                      <a:pt x="24658" y="28492"/>
                      <a:pt x="25080" y="28507"/>
                      <a:pt x="25501" y="28507"/>
                    </a:cubicBezTo>
                    <a:cubicBezTo>
                      <a:pt x="25911" y="28507"/>
                      <a:pt x="26319" y="28493"/>
                      <a:pt x="26724" y="28493"/>
                    </a:cubicBezTo>
                    <a:cubicBezTo>
                      <a:pt x="26915" y="28493"/>
                      <a:pt x="27105" y="28496"/>
                      <a:pt x="27294" y="28506"/>
                    </a:cubicBezTo>
                    <a:cubicBezTo>
                      <a:pt x="27766" y="28499"/>
                      <a:pt x="28238" y="28493"/>
                      <a:pt x="28710" y="28493"/>
                    </a:cubicBezTo>
                    <a:cubicBezTo>
                      <a:pt x="30066" y="28493"/>
                      <a:pt x="31419" y="28546"/>
                      <a:pt x="32757" y="28806"/>
                    </a:cubicBezTo>
                    <a:cubicBezTo>
                      <a:pt x="32807" y="28831"/>
                      <a:pt x="32858" y="28856"/>
                      <a:pt x="32933" y="28882"/>
                    </a:cubicBezTo>
                    <a:cubicBezTo>
                      <a:pt x="32832" y="28957"/>
                      <a:pt x="32807" y="29082"/>
                      <a:pt x="32807" y="29207"/>
                    </a:cubicBezTo>
                    <a:cubicBezTo>
                      <a:pt x="32774" y="29196"/>
                      <a:pt x="32744" y="29191"/>
                      <a:pt x="32715" y="29191"/>
                    </a:cubicBezTo>
                    <a:cubicBezTo>
                      <a:pt x="32614" y="29191"/>
                      <a:pt x="32540" y="29254"/>
                      <a:pt x="32482" y="29333"/>
                    </a:cubicBezTo>
                    <a:cubicBezTo>
                      <a:pt x="32275" y="29677"/>
                      <a:pt x="32153" y="30147"/>
                      <a:pt x="31652" y="30147"/>
                    </a:cubicBezTo>
                    <a:cubicBezTo>
                      <a:pt x="31606" y="30147"/>
                      <a:pt x="31557" y="30143"/>
                      <a:pt x="31504" y="30135"/>
                    </a:cubicBezTo>
                    <a:cubicBezTo>
                      <a:pt x="30903" y="30160"/>
                      <a:pt x="30301" y="30110"/>
                      <a:pt x="29700" y="30210"/>
                    </a:cubicBezTo>
                    <a:cubicBezTo>
                      <a:pt x="29324" y="30323"/>
                      <a:pt x="28920" y="30337"/>
                      <a:pt x="28519" y="30337"/>
                    </a:cubicBezTo>
                    <a:cubicBezTo>
                      <a:pt x="28385" y="30337"/>
                      <a:pt x="28252" y="30335"/>
                      <a:pt x="28121" y="30335"/>
                    </a:cubicBezTo>
                    <a:cubicBezTo>
                      <a:pt x="25238" y="30335"/>
                      <a:pt x="22356" y="30360"/>
                      <a:pt x="19474" y="30461"/>
                    </a:cubicBezTo>
                    <a:cubicBezTo>
                      <a:pt x="19145" y="30497"/>
                      <a:pt x="18830" y="30573"/>
                      <a:pt x="18518" y="30573"/>
                    </a:cubicBezTo>
                    <a:cubicBezTo>
                      <a:pt x="18402" y="30573"/>
                      <a:pt x="18286" y="30563"/>
                      <a:pt x="18171" y="30536"/>
                    </a:cubicBezTo>
                    <a:cubicBezTo>
                      <a:pt x="18070" y="30486"/>
                      <a:pt x="17970" y="30461"/>
                      <a:pt x="17870" y="30461"/>
                    </a:cubicBezTo>
                    <a:cubicBezTo>
                      <a:pt x="17795" y="30435"/>
                      <a:pt x="17695" y="30410"/>
                      <a:pt x="17594" y="30410"/>
                    </a:cubicBezTo>
                    <a:cubicBezTo>
                      <a:pt x="17344" y="30385"/>
                      <a:pt x="17118" y="30385"/>
                      <a:pt x="16867" y="30360"/>
                    </a:cubicBezTo>
                    <a:lnTo>
                      <a:pt x="12908" y="30360"/>
                    </a:lnTo>
                    <a:cubicBezTo>
                      <a:pt x="12757" y="30360"/>
                      <a:pt x="12582" y="30335"/>
                      <a:pt x="12431" y="30335"/>
                    </a:cubicBezTo>
                    <a:cubicBezTo>
                      <a:pt x="12191" y="30357"/>
                      <a:pt x="11952" y="30366"/>
                      <a:pt x="11712" y="30366"/>
                    </a:cubicBezTo>
                    <a:cubicBezTo>
                      <a:pt x="10555" y="30366"/>
                      <a:pt x="9409" y="30155"/>
                      <a:pt x="8246" y="30135"/>
                    </a:cubicBezTo>
                    <a:cubicBezTo>
                      <a:pt x="6166" y="30110"/>
                      <a:pt x="4085" y="29884"/>
                      <a:pt x="2005" y="29558"/>
                    </a:cubicBezTo>
                    <a:cubicBezTo>
                      <a:pt x="1930" y="29558"/>
                      <a:pt x="1880" y="29533"/>
                      <a:pt x="1855" y="29483"/>
                    </a:cubicBezTo>
                    <a:cubicBezTo>
                      <a:pt x="1855" y="29483"/>
                      <a:pt x="1880" y="29458"/>
                      <a:pt x="1905" y="29458"/>
                    </a:cubicBezTo>
                    <a:cubicBezTo>
                      <a:pt x="2406" y="29383"/>
                      <a:pt x="2907" y="29283"/>
                      <a:pt x="3409" y="29207"/>
                    </a:cubicBezTo>
                    <a:cubicBezTo>
                      <a:pt x="3960" y="29032"/>
                      <a:pt x="4562" y="29157"/>
                      <a:pt x="5113" y="29007"/>
                    </a:cubicBezTo>
                    <a:cubicBezTo>
                      <a:pt x="5407" y="28920"/>
                      <a:pt x="5702" y="28894"/>
                      <a:pt x="5996" y="28894"/>
                    </a:cubicBezTo>
                    <a:cubicBezTo>
                      <a:pt x="6128" y="28894"/>
                      <a:pt x="6260" y="28899"/>
                      <a:pt x="6391" y="28907"/>
                    </a:cubicBezTo>
                    <a:cubicBezTo>
                      <a:pt x="6892" y="28907"/>
                      <a:pt x="7394" y="28882"/>
                      <a:pt x="7895" y="28731"/>
                    </a:cubicBezTo>
                    <a:cubicBezTo>
                      <a:pt x="8171" y="28706"/>
                      <a:pt x="8453" y="28700"/>
                      <a:pt x="8735" y="28700"/>
                    </a:cubicBezTo>
                    <a:cubicBezTo>
                      <a:pt x="9017" y="28700"/>
                      <a:pt x="9298" y="28706"/>
                      <a:pt x="9574" y="28706"/>
                    </a:cubicBezTo>
                    <a:cubicBezTo>
                      <a:pt x="9691" y="28719"/>
                      <a:pt x="9808" y="28724"/>
                      <a:pt x="9924" y="28724"/>
                    </a:cubicBezTo>
                    <a:cubicBezTo>
                      <a:pt x="10667" y="28724"/>
                      <a:pt x="11396" y="28501"/>
                      <a:pt x="12124" y="28501"/>
                    </a:cubicBezTo>
                    <a:cubicBezTo>
                      <a:pt x="12185" y="28501"/>
                      <a:pt x="12245" y="28502"/>
                      <a:pt x="12306" y="28506"/>
                    </a:cubicBezTo>
                    <a:lnTo>
                      <a:pt x="13659" y="28506"/>
                    </a:lnTo>
                    <a:cubicBezTo>
                      <a:pt x="13894" y="28524"/>
                      <a:pt x="14127" y="28531"/>
                      <a:pt x="14361" y="28531"/>
                    </a:cubicBezTo>
                    <a:cubicBezTo>
                      <a:pt x="15607" y="28531"/>
                      <a:pt x="16844" y="28315"/>
                      <a:pt x="18078" y="28315"/>
                    </a:cubicBezTo>
                    <a:cubicBezTo>
                      <a:pt x="18544" y="28315"/>
                      <a:pt x="19009" y="28346"/>
                      <a:pt x="19474" y="28430"/>
                    </a:cubicBezTo>
                    <a:cubicBezTo>
                      <a:pt x="19649" y="28455"/>
                      <a:pt x="19800" y="28481"/>
                      <a:pt x="19975" y="28481"/>
                    </a:cubicBezTo>
                    <a:lnTo>
                      <a:pt x="21228" y="28481"/>
                    </a:lnTo>
                    <a:cubicBezTo>
                      <a:pt x="21413" y="28453"/>
                      <a:pt x="21597" y="28443"/>
                      <a:pt x="21782" y="28443"/>
                    </a:cubicBezTo>
                    <a:cubicBezTo>
                      <a:pt x="22143" y="28443"/>
                      <a:pt x="22503" y="28479"/>
                      <a:pt x="22864" y="28479"/>
                    </a:cubicBezTo>
                    <a:cubicBezTo>
                      <a:pt x="23146" y="28479"/>
                      <a:pt x="23428" y="28457"/>
                      <a:pt x="23710" y="28380"/>
                    </a:cubicBezTo>
                    <a:cubicBezTo>
                      <a:pt x="23789" y="28321"/>
                      <a:pt x="23864" y="28297"/>
                      <a:pt x="23935" y="28297"/>
                    </a:cubicBezTo>
                    <a:close/>
                    <a:moveTo>
                      <a:pt x="40362" y="30478"/>
                    </a:moveTo>
                    <a:cubicBezTo>
                      <a:pt x="40766" y="30478"/>
                      <a:pt x="40998" y="30667"/>
                      <a:pt x="40878" y="31288"/>
                    </a:cubicBezTo>
                    <a:cubicBezTo>
                      <a:pt x="40652" y="32265"/>
                      <a:pt x="40777" y="33268"/>
                      <a:pt x="40727" y="34270"/>
                    </a:cubicBezTo>
                    <a:cubicBezTo>
                      <a:pt x="40727" y="34671"/>
                      <a:pt x="40752" y="35097"/>
                      <a:pt x="40401" y="35373"/>
                    </a:cubicBezTo>
                    <a:cubicBezTo>
                      <a:pt x="40201" y="35573"/>
                      <a:pt x="39950" y="35724"/>
                      <a:pt x="39925" y="36050"/>
                    </a:cubicBezTo>
                    <a:cubicBezTo>
                      <a:pt x="38597" y="36400"/>
                      <a:pt x="37294" y="36877"/>
                      <a:pt x="35915" y="37127"/>
                    </a:cubicBezTo>
                    <a:cubicBezTo>
                      <a:pt x="35539" y="37202"/>
                      <a:pt x="35138" y="37227"/>
                      <a:pt x="34812" y="37453"/>
                    </a:cubicBezTo>
                    <a:cubicBezTo>
                      <a:pt x="33534" y="37628"/>
                      <a:pt x="32256" y="37729"/>
                      <a:pt x="31003" y="37954"/>
                    </a:cubicBezTo>
                    <a:cubicBezTo>
                      <a:pt x="30251" y="38105"/>
                      <a:pt x="29474" y="37904"/>
                      <a:pt x="28772" y="38230"/>
                    </a:cubicBezTo>
                    <a:cubicBezTo>
                      <a:pt x="28667" y="38239"/>
                      <a:pt x="28562" y="38241"/>
                      <a:pt x="28456" y="38241"/>
                    </a:cubicBezTo>
                    <a:cubicBezTo>
                      <a:pt x="28294" y="38241"/>
                      <a:pt x="28132" y="38235"/>
                      <a:pt x="27971" y="38235"/>
                    </a:cubicBezTo>
                    <a:cubicBezTo>
                      <a:pt x="27633" y="38235"/>
                      <a:pt x="27301" y="38262"/>
                      <a:pt x="26993" y="38430"/>
                    </a:cubicBezTo>
                    <a:cubicBezTo>
                      <a:pt x="26837" y="38439"/>
                      <a:pt x="26682" y="38441"/>
                      <a:pt x="26526" y="38441"/>
                    </a:cubicBezTo>
                    <a:cubicBezTo>
                      <a:pt x="26175" y="38441"/>
                      <a:pt x="25825" y="38427"/>
                      <a:pt x="25476" y="38427"/>
                    </a:cubicBezTo>
                    <a:cubicBezTo>
                      <a:pt x="25034" y="38427"/>
                      <a:pt x="24594" y="38450"/>
                      <a:pt x="24161" y="38556"/>
                    </a:cubicBezTo>
                    <a:cubicBezTo>
                      <a:pt x="24086" y="38556"/>
                      <a:pt x="24010" y="38581"/>
                      <a:pt x="23935" y="38631"/>
                    </a:cubicBezTo>
                    <a:lnTo>
                      <a:pt x="23835" y="38631"/>
                    </a:lnTo>
                    <a:cubicBezTo>
                      <a:pt x="23726" y="38534"/>
                      <a:pt x="23617" y="38490"/>
                      <a:pt x="23508" y="38490"/>
                    </a:cubicBezTo>
                    <a:cubicBezTo>
                      <a:pt x="23391" y="38490"/>
                      <a:pt x="23275" y="38540"/>
                      <a:pt x="23158" y="38631"/>
                    </a:cubicBezTo>
                    <a:lnTo>
                      <a:pt x="23158" y="38631"/>
                    </a:lnTo>
                    <a:cubicBezTo>
                      <a:pt x="23019" y="38631"/>
                      <a:pt x="22901" y="38630"/>
                      <a:pt x="22782" y="38606"/>
                    </a:cubicBezTo>
                    <a:cubicBezTo>
                      <a:pt x="22719" y="38532"/>
                      <a:pt x="22656" y="38503"/>
                      <a:pt x="22592" y="38503"/>
                    </a:cubicBezTo>
                    <a:cubicBezTo>
                      <a:pt x="22505" y="38503"/>
                      <a:pt x="22418" y="38558"/>
                      <a:pt x="22331" y="38631"/>
                    </a:cubicBezTo>
                    <a:cubicBezTo>
                      <a:pt x="22319" y="38618"/>
                      <a:pt x="22300" y="38612"/>
                      <a:pt x="22278" y="38612"/>
                    </a:cubicBezTo>
                    <a:cubicBezTo>
                      <a:pt x="22256" y="38612"/>
                      <a:pt x="22231" y="38618"/>
                      <a:pt x="22206" y="38631"/>
                    </a:cubicBezTo>
                    <a:cubicBezTo>
                      <a:pt x="22166" y="38578"/>
                      <a:pt x="22126" y="38546"/>
                      <a:pt x="22087" y="38546"/>
                    </a:cubicBezTo>
                    <a:cubicBezTo>
                      <a:pt x="22051" y="38546"/>
                      <a:pt x="22016" y="38572"/>
                      <a:pt x="21980" y="38631"/>
                    </a:cubicBezTo>
                    <a:lnTo>
                      <a:pt x="19173" y="38631"/>
                    </a:lnTo>
                    <a:cubicBezTo>
                      <a:pt x="19148" y="38618"/>
                      <a:pt x="19123" y="38612"/>
                      <a:pt x="19098" y="38612"/>
                    </a:cubicBezTo>
                    <a:cubicBezTo>
                      <a:pt x="19073" y="38612"/>
                      <a:pt x="19048" y="38618"/>
                      <a:pt x="19023" y="38631"/>
                    </a:cubicBezTo>
                    <a:cubicBezTo>
                      <a:pt x="18973" y="38581"/>
                      <a:pt x="18923" y="38556"/>
                      <a:pt x="18872" y="38556"/>
                    </a:cubicBezTo>
                    <a:cubicBezTo>
                      <a:pt x="18822" y="38556"/>
                      <a:pt x="18772" y="38581"/>
                      <a:pt x="18722" y="38631"/>
                    </a:cubicBezTo>
                    <a:cubicBezTo>
                      <a:pt x="18697" y="38618"/>
                      <a:pt x="18672" y="38612"/>
                      <a:pt x="18647" y="38612"/>
                    </a:cubicBezTo>
                    <a:cubicBezTo>
                      <a:pt x="18622" y="38612"/>
                      <a:pt x="18597" y="38618"/>
                      <a:pt x="18572" y="38631"/>
                    </a:cubicBezTo>
                    <a:cubicBezTo>
                      <a:pt x="18123" y="38600"/>
                      <a:pt x="17664" y="38579"/>
                      <a:pt x="17207" y="38579"/>
                    </a:cubicBezTo>
                    <a:cubicBezTo>
                      <a:pt x="16925" y="38579"/>
                      <a:pt x="16644" y="38587"/>
                      <a:pt x="16366" y="38606"/>
                    </a:cubicBezTo>
                    <a:cubicBezTo>
                      <a:pt x="14311" y="38405"/>
                      <a:pt x="12231" y="38330"/>
                      <a:pt x="10151" y="38255"/>
                    </a:cubicBezTo>
                    <a:cubicBezTo>
                      <a:pt x="9674" y="38180"/>
                      <a:pt x="9173" y="38105"/>
                      <a:pt x="8672" y="38055"/>
                    </a:cubicBezTo>
                    <a:cubicBezTo>
                      <a:pt x="6191" y="37754"/>
                      <a:pt x="3709" y="37453"/>
                      <a:pt x="1278" y="36902"/>
                    </a:cubicBezTo>
                    <a:cubicBezTo>
                      <a:pt x="1178" y="36801"/>
                      <a:pt x="1078" y="36676"/>
                      <a:pt x="1078" y="36551"/>
                    </a:cubicBezTo>
                    <a:cubicBezTo>
                      <a:pt x="978" y="34846"/>
                      <a:pt x="1078" y="33117"/>
                      <a:pt x="928" y="31388"/>
                    </a:cubicBezTo>
                    <a:cubicBezTo>
                      <a:pt x="888" y="31032"/>
                      <a:pt x="1020" y="30847"/>
                      <a:pt x="1288" y="30847"/>
                    </a:cubicBezTo>
                    <a:cubicBezTo>
                      <a:pt x="1359" y="30847"/>
                      <a:pt x="1439" y="30860"/>
                      <a:pt x="1529" y="30887"/>
                    </a:cubicBezTo>
                    <a:cubicBezTo>
                      <a:pt x="2231" y="31062"/>
                      <a:pt x="2958" y="31087"/>
                      <a:pt x="3659" y="31263"/>
                    </a:cubicBezTo>
                    <a:cubicBezTo>
                      <a:pt x="7369" y="31689"/>
                      <a:pt x="11103" y="31739"/>
                      <a:pt x="14837" y="31889"/>
                    </a:cubicBezTo>
                    <a:cubicBezTo>
                      <a:pt x="16034" y="31939"/>
                      <a:pt x="17232" y="31960"/>
                      <a:pt x="18432" y="31960"/>
                    </a:cubicBezTo>
                    <a:cubicBezTo>
                      <a:pt x="22029" y="31960"/>
                      <a:pt x="25633" y="31776"/>
                      <a:pt x="29223" y="31664"/>
                    </a:cubicBezTo>
                    <a:cubicBezTo>
                      <a:pt x="31329" y="31613"/>
                      <a:pt x="33409" y="31388"/>
                      <a:pt x="35489" y="31187"/>
                    </a:cubicBezTo>
                    <a:cubicBezTo>
                      <a:pt x="37018" y="31012"/>
                      <a:pt x="38522" y="30786"/>
                      <a:pt x="40025" y="30511"/>
                    </a:cubicBezTo>
                    <a:cubicBezTo>
                      <a:pt x="40147" y="30490"/>
                      <a:pt x="40260" y="30478"/>
                      <a:pt x="40362" y="30478"/>
                    </a:cubicBezTo>
                    <a:close/>
                    <a:moveTo>
                      <a:pt x="29574" y="46701"/>
                    </a:moveTo>
                    <a:cubicBezTo>
                      <a:pt x="29499" y="46751"/>
                      <a:pt x="29424" y="46827"/>
                      <a:pt x="29349" y="46852"/>
                    </a:cubicBezTo>
                    <a:cubicBezTo>
                      <a:pt x="29424" y="46801"/>
                      <a:pt x="29499" y="46751"/>
                      <a:pt x="29574" y="46701"/>
                    </a:cubicBezTo>
                    <a:close/>
                    <a:moveTo>
                      <a:pt x="40126" y="36375"/>
                    </a:moveTo>
                    <a:cubicBezTo>
                      <a:pt x="40151" y="36400"/>
                      <a:pt x="40201" y="36425"/>
                      <a:pt x="40251" y="36451"/>
                    </a:cubicBezTo>
                    <a:cubicBezTo>
                      <a:pt x="40802" y="36676"/>
                      <a:pt x="40702" y="37177"/>
                      <a:pt x="40727" y="37628"/>
                    </a:cubicBezTo>
                    <a:cubicBezTo>
                      <a:pt x="40727" y="40009"/>
                      <a:pt x="40702" y="42390"/>
                      <a:pt x="40727" y="44771"/>
                    </a:cubicBezTo>
                    <a:cubicBezTo>
                      <a:pt x="40752" y="44922"/>
                      <a:pt x="40752" y="45047"/>
                      <a:pt x="40727" y="45197"/>
                    </a:cubicBezTo>
                    <a:cubicBezTo>
                      <a:pt x="40702" y="45248"/>
                      <a:pt x="40702" y="45273"/>
                      <a:pt x="40677" y="45323"/>
                    </a:cubicBezTo>
                    <a:cubicBezTo>
                      <a:pt x="40652" y="45398"/>
                      <a:pt x="40602" y="45473"/>
                      <a:pt x="40577" y="45523"/>
                    </a:cubicBezTo>
                    <a:cubicBezTo>
                      <a:pt x="40527" y="45598"/>
                      <a:pt x="40477" y="45674"/>
                      <a:pt x="40452" y="45749"/>
                    </a:cubicBezTo>
                    <a:cubicBezTo>
                      <a:pt x="40401" y="45849"/>
                      <a:pt x="40351" y="45949"/>
                      <a:pt x="40351" y="46075"/>
                    </a:cubicBezTo>
                    <a:cubicBezTo>
                      <a:pt x="40051" y="46250"/>
                      <a:pt x="39850" y="46476"/>
                      <a:pt x="39775" y="46827"/>
                    </a:cubicBezTo>
                    <a:cubicBezTo>
                      <a:pt x="39399" y="47303"/>
                      <a:pt x="39023" y="47804"/>
                      <a:pt x="38647" y="48280"/>
                    </a:cubicBezTo>
                    <a:cubicBezTo>
                      <a:pt x="38221" y="48481"/>
                      <a:pt x="37795" y="48681"/>
                      <a:pt x="37369" y="48882"/>
                    </a:cubicBezTo>
                    <a:cubicBezTo>
                      <a:pt x="37243" y="48882"/>
                      <a:pt x="37118" y="48882"/>
                      <a:pt x="37043" y="49032"/>
                    </a:cubicBezTo>
                    <a:cubicBezTo>
                      <a:pt x="36817" y="49032"/>
                      <a:pt x="36617" y="49057"/>
                      <a:pt x="36391" y="49057"/>
                    </a:cubicBezTo>
                    <a:cubicBezTo>
                      <a:pt x="35865" y="48706"/>
                      <a:pt x="35213" y="48531"/>
                      <a:pt x="34637" y="48255"/>
                    </a:cubicBezTo>
                    <a:cubicBezTo>
                      <a:pt x="33785" y="47578"/>
                      <a:pt x="32958" y="46852"/>
                      <a:pt x="31855" y="46626"/>
                    </a:cubicBezTo>
                    <a:cubicBezTo>
                      <a:pt x="31567" y="46513"/>
                      <a:pt x="31285" y="46451"/>
                      <a:pt x="31003" y="46451"/>
                    </a:cubicBezTo>
                    <a:cubicBezTo>
                      <a:pt x="30721" y="46451"/>
                      <a:pt x="30439" y="46513"/>
                      <a:pt x="30151" y="46651"/>
                    </a:cubicBezTo>
                    <a:cubicBezTo>
                      <a:pt x="30130" y="46641"/>
                      <a:pt x="30109" y="46635"/>
                      <a:pt x="30088" y="46635"/>
                    </a:cubicBezTo>
                    <a:cubicBezTo>
                      <a:pt x="30059" y="46635"/>
                      <a:pt x="30030" y="46647"/>
                      <a:pt x="30000" y="46676"/>
                    </a:cubicBezTo>
                    <a:lnTo>
                      <a:pt x="29800" y="46676"/>
                    </a:lnTo>
                    <a:cubicBezTo>
                      <a:pt x="29725" y="46676"/>
                      <a:pt x="29649" y="46701"/>
                      <a:pt x="29574" y="46701"/>
                    </a:cubicBezTo>
                    <a:cubicBezTo>
                      <a:pt x="29474" y="46701"/>
                      <a:pt x="29399" y="46751"/>
                      <a:pt x="29324" y="46852"/>
                    </a:cubicBezTo>
                    <a:cubicBezTo>
                      <a:pt x="28873" y="46952"/>
                      <a:pt x="28547" y="47253"/>
                      <a:pt x="28171" y="47528"/>
                    </a:cubicBezTo>
                    <a:cubicBezTo>
                      <a:pt x="28152" y="47522"/>
                      <a:pt x="28136" y="47519"/>
                      <a:pt x="28123" y="47519"/>
                    </a:cubicBezTo>
                    <a:cubicBezTo>
                      <a:pt x="28081" y="47519"/>
                      <a:pt x="28058" y="47547"/>
                      <a:pt x="28020" y="47603"/>
                    </a:cubicBezTo>
                    <a:lnTo>
                      <a:pt x="28045" y="47603"/>
                    </a:lnTo>
                    <a:cubicBezTo>
                      <a:pt x="27920" y="47704"/>
                      <a:pt x="27820" y="47829"/>
                      <a:pt x="27720" y="47929"/>
                    </a:cubicBezTo>
                    <a:lnTo>
                      <a:pt x="27670" y="47929"/>
                    </a:lnTo>
                    <a:cubicBezTo>
                      <a:pt x="27670" y="47929"/>
                      <a:pt x="27644" y="47979"/>
                      <a:pt x="27644" y="47979"/>
                    </a:cubicBezTo>
                    <a:cubicBezTo>
                      <a:pt x="27193" y="48380"/>
                      <a:pt x="26692" y="48706"/>
                      <a:pt x="26291" y="49157"/>
                    </a:cubicBezTo>
                    <a:cubicBezTo>
                      <a:pt x="25738" y="49777"/>
                      <a:pt x="25140" y="50106"/>
                      <a:pt x="24460" y="50106"/>
                    </a:cubicBezTo>
                    <a:cubicBezTo>
                      <a:pt x="24123" y="50106"/>
                      <a:pt x="23766" y="50025"/>
                      <a:pt x="23384" y="49859"/>
                    </a:cubicBezTo>
                    <a:cubicBezTo>
                      <a:pt x="22632" y="49207"/>
                      <a:pt x="21930" y="48531"/>
                      <a:pt x="21253" y="47779"/>
                    </a:cubicBezTo>
                    <a:cubicBezTo>
                      <a:pt x="20351" y="46801"/>
                      <a:pt x="19374" y="45799"/>
                      <a:pt x="17970" y="45473"/>
                    </a:cubicBezTo>
                    <a:cubicBezTo>
                      <a:pt x="17843" y="45304"/>
                      <a:pt x="17680" y="45242"/>
                      <a:pt x="17481" y="45242"/>
                    </a:cubicBezTo>
                    <a:cubicBezTo>
                      <a:pt x="17445" y="45242"/>
                      <a:pt x="17407" y="45244"/>
                      <a:pt x="17369" y="45248"/>
                    </a:cubicBezTo>
                    <a:cubicBezTo>
                      <a:pt x="17196" y="45141"/>
                      <a:pt x="17023" y="45084"/>
                      <a:pt x="16846" y="45084"/>
                    </a:cubicBezTo>
                    <a:cubicBezTo>
                      <a:pt x="16690" y="45084"/>
                      <a:pt x="16531" y="45128"/>
                      <a:pt x="16366" y="45222"/>
                    </a:cubicBezTo>
                    <a:cubicBezTo>
                      <a:pt x="16166" y="45222"/>
                      <a:pt x="15990" y="45222"/>
                      <a:pt x="15790" y="45248"/>
                    </a:cubicBezTo>
                    <a:cubicBezTo>
                      <a:pt x="15717" y="45163"/>
                      <a:pt x="15645" y="45125"/>
                      <a:pt x="15573" y="45125"/>
                    </a:cubicBezTo>
                    <a:cubicBezTo>
                      <a:pt x="15495" y="45125"/>
                      <a:pt x="15417" y="45169"/>
                      <a:pt x="15339" y="45248"/>
                    </a:cubicBezTo>
                    <a:lnTo>
                      <a:pt x="15364" y="45248"/>
                    </a:lnTo>
                    <a:lnTo>
                      <a:pt x="14963" y="45298"/>
                    </a:lnTo>
                    <a:cubicBezTo>
                      <a:pt x="14841" y="45288"/>
                      <a:pt x="14719" y="45273"/>
                      <a:pt x="14600" y="45273"/>
                    </a:cubicBezTo>
                    <a:cubicBezTo>
                      <a:pt x="14426" y="45273"/>
                      <a:pt x="14259" y="45304"/>
                      <a:pt x="14111" y="45423"/>
                    </a:cubicBezTo>
                    <a:cubicBezTo>
                      <a:pt x="12682" y="45598"/>
                      <a:pt x="11429" y="46275"/>
                      <a:pt x="10151" y="46852"/>
                    </a:cubicBezTo>
                    <a:cubicBezTo>
                      <a:pt x="9975" y="46852"/>
                      <a:pt x="9850" y="46927"/>
                      <a:pt x="9775" y="47077"/>
                    </a:cubicBezTo>
                    <a:lnTo>
                      <a:pt x="9750" y="47077"/>
                    </a:lnTo>
                    <a:cubicBezTo>
                      <a:pt x="9098" y="47102"/>
                      <a:pt x="8522" y="47478"/>
                      <a:pt x="7895" y="47629"/>
                    </a:cubicBezTo>
                    <a:cubicBezTo>
                      <a:pt x="7795" y="47637"/>
                      <a:pt x="7692" y="47637"/>
                      <a:pt x="7589" y="47637"/>
                    </a:cubicBezTo>
                    <a:lnTo>
                      <a:pt x="7589" y="47637"/>
                    </a:lnTo>
                    <a:cubicBezTo>
                      <a:pt x="7383" y="47637"/>
                      <a:pt x="7177" y="47637"/>
                      <a:pt x="6993" y="47704"/>
                    </a:cubicBezTo>
                    <a:cubicBezTo>
                      <a:pt x="6809" y="47763"/>
                      <a:pt x="6632" y="47789"/>
                      <a:pt x="6461" y="47789"/>
                    </a:cubicBezTo>
                    <a:cubicBezTo>
                      <a:pt x="5979" y="47789"/>
                      <a:pt x="5545" y="47580"/>
                      <a:pt x="5138" y="47303"/>
                    </a:cubicBezTo>
                    <a:cubicBezTo>
                      <a:pt x="3935" y="46451"/>
                      <a:pt x="2757" y="45598"/>
                      <a:pt x="2005" y="44270"/>
                    </a:cubicBezTo>
                    <a:cubicBezTo>
                      <a:pt x="1780" y="43844"/>
                      <a:pt x="1479" y="43493"/>
                      <a:pt x="1053" y="43293"/>
                    </a:cubicBezTo>
                    <a:cubicBezTo>
                      <a:pt x="1053" y="43192"/>
                      <a:pt x="1053" y="43092"/>
                      <a:pt x="1053" y="42967"/>
                    </a:cubicBezTo>
                    <a:cubicBezTo>
                      <a:pt x="1003" y="41538"/>
                      <a:pt x="1103" y="40110"/>
                      <a:pt x="978" y="38681"/>
                    </a:cubicBezTo>
                    <a:cubicBezTo>
                      <a:pt x="953" y="38380"/>
                      <a:pt x="627" y="37904"/>
                      <a:pt x="1003" y="37779"/>
                    </a:cubicBezTo>
                    <a:cubicBezTo>
                      <a:pt x="1128" y="37729"/>
                      <a:pt x="1253" y="37679"/>
                      <a:pt x="1329" y="37628"/>
                    </a:cubicBezTo>
                    <a:cubicBezTo>
                      <a:pt x="1429" y="37628"/>
                      <a:pt x="1529" y="37654"/>
                      <a:pt x="1679" y="37679"/>
                    </a:cubicBezTo>
                    <a:cubicBezTo>
                      <a:pt x="2131" y="37779"/>
                      <a:pt x="2582" y="37879"/>
                      <a:pt x="3033" y="37979"/>
                    </a:cubicBezTo>
                    <a:cubicBezTo>
                      <a:pt x="5865" y="38506"/>
                      <a:pt x="8697" y="38907"/>
                      <a:pt x="11554" y="39032"/>
                    </a:cubicBezTo>
                    <a:cubicBezTo>
                      <a:pt x="12795" y="39235"/>
                      <a:pt x="14053" y="39290"/>
                      <a:pt x="15301" y="39290"/>
                    </a:cubicBezTo>
                    <a:cubicBezTo>
                      <a:pt x="15590" y="39290"/>
                      <a:pt x="15878" y="39287"/>
                      <a:pt x="16166" y="39283"/>
                    </a:cubicBezTo>
                    <a:cubicBezTo>
                      <a:pt x="17019" y="39414"/>
                      <a:pt x="17878" y="39449"/>
                      <a:pt x="18742" y="39449"/>
                    </a:cubicBezTo>
                    <a:cubicBezTo>
                      <a:pt x="19527" y="39449"/>
                      <a:pt x="20315" y="39420"/>
                      <a:pt x="21103" y="39408"/>
                    </a:cubicBezTo>
                    <a:cubicBezTo>
                      <a:pt x="21363" y="39408"/>
                      <a:pt x="21628" y="39430"/>
                      <a:pt x="21890" y="39430"/>
                    </a:cubicBezTo>
                    <a:cubicBezTo>
                      <a:pt x="22186" y="39430"/>
                      <a:pt x="22479" y="39402"/>
                      <a:pt x="22757" y="39283"/>
                    </a:cubicBezTo>
                    <a:cubicBezTo>
                      <a:pt x="22825" y="39339"/>
                      <a:pt x="22893" y="39365"/>
                      <a:pt x="22958" y="39365"/>
                    </a:cubicBezTo>
                    <a:cubicBezTo>
                      <a:pt x="23038" y="39365"/>
                      <a:pt x="23114" y="39326"/>
                      <a:pt x="23183" y="39258"/>
                    </a:cubicBezTo>
                    <a:lnTo>
                      <a:pt x="23985" y="39258"/>
                    </a:lnTo>
                    <a:cubicBezTo>
                      <a:pt x="24131" y="39250"/>
                      <a:pt x="24276" y="39248"/>
                      <a:pt x="24423" y="39248"/>
                    </a:cubicBezTo>
                    <a:cubicBezTo>
                      <a:pt x="24756" y="39248"/>
                      <a:pt x="25092" y="39261"/>
                      <a:pt x="25428" y="39261"/>
                    </a:cubicBezTo>
                    <a:cubicBezTo>
                      <a:pt x="25960" y="39261"/>
                      <a:pt x="26492" y="39228"/>
                      <a:pt x="27018" y="39057"/>
                    </a:cubicBezTo>
                    <a:cubicBezTo>
                      <a:pt x="28346" y="39057"/>
                      <a:pt x="29675" y="38932"/>
                      <a:pt x="31003" y="38631"/>
                    </a:cubicBezTo>
                    <a:cubicBezTo>
                      <a:pt x="31036" y="38628"/>
                      <a:pt x="31070" y="38627"/>
                      <a:pt x="31105" y="38627"/>
                    </a:cubicBezTo>
                    <a:cubicBezTo>
                      <a:pt x="31219" y="38627"/>
                      <a:pt x="31337" y="38638"/>
                      <a:pt x="31454" y="38638"/>
                    </a:cubicBezTo>
                    <a:cubicBezTo>
                      <a:pt x="31647" y="38638"/>
                      <a:pt x="31838" y="38609"/>
                      <a:pt x="32005" y="38456"/>
                    </a:cubicBezTo>
                    <a:cubicBezTo>
                      <a:pt x="33108" y="38430"/>
                      <a:pt x="34186" y="38230"/>
                      <a:pt x="35213" y="37854"/>
                    </a:cubicBezTo>
                    <a:cubicBezTo>
                      <a:pt x="36642" y="37704"/>
                      <a:pt x="37970" y="37303"/>
                      <a:pt x="39249" y="36676"/>
                    </a:cubicBezTo>
                    <a:cubicBezTo>
                      <a:pt x="39198" y="36626"/>
                      <a:pt x="39198" y="36576"/>
                      <a:pt x="39249" y="36576"/>
                    </a:cubicBezTo>
                    <a:cubicBezTo>
                      <a:pt x="39262" y="36569"/>
                      <a:pt x="39275" y="36566"/>
                      <a:pt x="39289" y="36566"/>
                    </a:cubicBezTo>
                    <a:cubicBezTo>
                      <a:pt x="39326" y="36566"/>
                      <a:pt x="39362" y="36589"/>
                      <a:pt x="39399" y="36626"/>
                    </a:cubicBezTo>
                    <a:cubicBezTo>
                      <a:pt x="39675" y="36601"/>
                      <a:pt x="39900" y="36501"/>
                      <a:pt x="40126" y="36375"/>
                    </a:cubicBezTo>
                    <a:close/>
                    <a:moveTo>
                      <a:pt x="1028" y="43994"/>
                    </a:moveTo>
                    <a:cubicBezTo>
                      <a:pt x="1128" y="44019"/>
                      <a:pt x="1203" y="44145"/>
                      <a:pt x="1278" y="44270"/>
                    </a:cubicBezTo>
                    <a:cubicBezTo>
                      <a:pt x="2005" y="45097"/>
                      <a:pt x="2481" y="46125"/>
                      <a:pt x="3384" y="46827"/>
                    </a:cubicBezTo>
                    <a:cubicBezTo>
                      <a:pt x="4088" y="47980"/>
                      <a:pt x="5418" y="48676"/>
                      <a:pt x="6778" y="48676"/>
                    </a:cubicBezTo>
                    <a:cubicBezTo>
                      <a:pt x="7160" y="48676"/>
                      <a:pt x="7546" y="48621"/>
                      <a:pt x="7920" y="48506"/>
                    </a:cubicBezTo>
                    <a:cubicBezTo>
                      <a:pt x="8121" y="48380"/>
                      <a:pt x="8371" y="48330"/>
                      <a:pt x="8597" y="48230"/>
                    </a:cubicBezTo>
                    <a:cubicBezTo>
                      <a:pt x="8672" y="48180"/>
                      <a:pt x="8747" y="48130"/>
                      <a:pt x="8822" y="48055"/>
                    </a:cubicBezTo>
                    <a:cubicBezTo>
                      <a:pt x="8958" y="48108"/>
                      <a:pt x="9083" y="48132"/>
                      <a:pt x="9198" y="48132"/>
                    </a:cubicBezTo>
                    <a:cubicBezTo>
                      <a:pt x="9573" y="48132"/>
                      <a:pt x="9851" y="47879"/>
                      <a:pt x="10100" y="47553"/>
                    </a:cubicBezTo>
                    <a:lnTo>
                      <a:pt x="10126" y="47553"/>
                    </a:lnTo>
                    <a:cubicBezTo>
                      <a:pt x="10226" y="47578"/>
                      <a:pt x="10301" y="47578"/>
                      <a:pt x="10401" y="47578"/>
                    </a:cubicBezTo>
                    <a:cubicBezTo>
                      <a:pt x="10602" y="47528"/>
                      <a:pt x="10777" y="47503"/>
                      <a:pt x="10953" y="47453"/>
                    </a:cubicBezTo>
                    <a:cubicBezTo>
                      <a:pt x="12106" y="46952"/>
                      <a:pt x="13334" y="46676"/>
                      <a:pt x="14537" y="46300"/>
                    </a:cubicBezTo>
                    <a:cubicBezTo>
                      <a:pt x="14762" y="46150"/>
                      <a:pt x="15038" y="46100"/>
                      <a:pt x="15314" y="46050"/>
                    </a:cubicBezTo>
                    <a:cubicBezTo>
                      <a:pt x="15389" y="46024"/>
                      <a:pt x="15489" y="45999"/>
                      <a:pt x="15564" y="45949"/>
                    </a:cubicBezTo>
                    <a:cubicBezTo>
                      <a:pt x="15564" y="45924"/>
                      <a:pt x="15589" y="45899"/>
                      <a:pt x="15589" y="45874"/>
                    </a:cubicBezTo>
                    <a:cubicBezTo>
                      <a:pt x="15614" y="45874"/>
                      <a:pt x="15664" y="45899"/>
                      <a:pt x="15664" y="45899"/>
                    </a:cubicBezTo>
                    <a:lnTo>
                      <a:pt x="15715" y="45874"/>
                    </a:lnTo>
                    <a:cubicBezTo>
                      <a:pt x="15765" y="45924"/>
                      <a:pt x="15815" y="45974"/>
                      <a:pt x="15890" y="45999"/>
                    </a:cubicBezTo>
                    <a:cubicBezTo>
                      <a:pt x="15948" y="46007"/>
                      <a:pt x="16004" y="46012"/>
                      <a:pt x="16057" y="46012"/>
                    </a:cubicBezTo>
                    <a:cubicBezTo>
                      <a:pt x="16188" y="46012"/>
                      <a:pt x="16302" y="45981"/>
                      <a:pt x="16391" y="45874"/>
                    </a:cubicBezTo>
                    <a:cubicBezTo>
                      <a:pt x="16446" y="45916"/>
                      <a:pt x="16502" y="45934"/>
                      <a:pt x="16557" y="45934"/>
                    </a:cubicBezTo>
                    <a:cubicBezTo>
                      <a:pt x="16602" y="45934"/>
                      <a:pt x="16647" y="45922"/>
                      <a:pt x="16692" y="45899"/>
                    </a:cubicBezTo>
                    <a:cubicBezTo>
                      <a:pt x="18772" y="46526"/>
                      <a:pt x="20176" y="48080"/>
                      <a:pt x="21629" y="49558"/>
                    </a:cubicBezTo>
                    <a:cubicBezTo>
                      <a:pt x="22106" y="50060"/>
                      <a:pt x="22607" y="50511"/>
                      <a:pt x="23258" y="50811"/>
                    </a:cubicBezTo>
                    <a:cubicBezTo>
                      <a:pt x="23459" y="50862"/>
                      <a:pt x="23685" y="50912"/>
                      <a:pt x="23885" y="50987"/>
                    </a:cubicBezTo>
                    <a:cubicBezTo>
                      <a:pt x="23985" y="51012"/>
                      <a:pt x="24060" y="51037"/>
                      <a:pt x="24161" y="51037"/>
                    </a:cubicBezTo>
                    <a:cubicBezTo>
                      <a:pt x="24197" y="51044"/>
                      <a:pt x="24234" y="51047"/>
                      <a:pt x="24271" y="51047"/>
                    </a:cubicBezTo>
                    <a:cubicBezTo>
                      <a:pt x="24362" y="51047"/>
                      <a:pt x="24455" y="51030"/>
                      <a:pt x="24562" y="51012"/>
                    </a:cubicBezTo>
                    <a:cubicBezTo>
                      <a:pt x="24587" y="50987"/>
                      <a:pt x="24637" y="50962"/>
                      <a:pt x="24687" y="50937"/>
                    </a:cubicBezTo>
                    <a:cubicBezTo>
                      <a:pt x="24779" y="50992"/>
                      <a:pt x="24868" y="51013"/>
                      <a:pt x="24956" y="51013"/>
                    </a:cubicBezTo>
                    <a:cubicBezTo>
                      <a:pt x="25107" y="51013"/>
                      <a:pt x="25255" y="50950"/>
                      <a:pt x="25414" y="50887"/>
                    </a:cubicBezTo>
                    <a:cubicBezTo>
                      <a:pt x="25489" y="50761"/>
                      <a:pt x="25589" y="50686"/>
                      <a:pt x="25690" y="50611"/>
                    </a:cubicBezTo>
                    <a:cubicBezTo>
                      <a:pt x="25740" y="50586"/>
                      <a:pt x="25765" y="50561"/>
                      <a:pt x="25815" y="50536"/>
                    </a:cubicBezTo>
                    <a:cubicBezTo>
                      <a:pt x="25890" y="50486"/>
                      <a:pt x="25965" y="50461"/>
                      <a:pt x="26065" y="50436"/>
                    </a:cubicBezTo>
                    <a:cubicBezTo>
                      <a:pt x="26466" y="50135"/>
                      <a:pt x="26842" y="49809"/>
                      <a:pt x="27168" y="49458"/>
                    </a:cubicBezTo>
                    <a:lnTo>
                      <a:pt x="28196" y="48305"/>
                    </a:lnTo>
                    <a:cubicBezTo>
                      <a:pt x="28722" y="48004"/>
                      <a:pt x="29274" y="47729"/>
                      <a:pt x="29800" y="47428"/>
                    </a:cubicBezTo>
                    <a:cubicBezTo>
                      <a:pt x="29825" y="47432"/>
                      <a:pt x="29850" y="47434"/>
                      <a:pt x="29875" y="47434"/>
                    </a:cubicBezTo>
                    <a:cubicBezTo>
                      <a:pt x="30000" y="47434"/>
                      <a:pt x="30121" y="47382"/>
                      <a:pt x="30226" y="47278"/>
                    </a:cubicBezTo>
                    <a:lnTo>
                      <a:pt x="30301" y="47278"/>
                    </a:lnTo>
                    <a:lnTo>
                      <a:pt x="30401" y="47253"/>
                    </a:lnTo>
                    <a:cubicBezTo>
                      <a:pt x="30727" y="47278"/>
                      <a:pt x="31053" y="47278"/>
                      <a:pt x="31379" y="47278"/>
                    </a:cubicBezTo>
                    <a:cubicBezTo>
                      <a:pt x="32331" y="47603"/>
                      <a:pt x="33183" y="48105"/>
                      <a:pt x="34010" y="48656"/>
                    </a:cubicBezTo>
                    <a:cubicBezTo>
                      <a:pt x="34336" y="49032"/>
                      <a:pt x="34812" y="49157"/>
                      <a:pt x="35213" y="49433"/>
                    </a:cubicBezTo>
                    <a:cubicBezTo>
                      <a:pt x="35448" y="49613"/>
                      <a:pt x="35708" y="49755"/>
                      <a:pt x="35994" y="49755"/>
                    </a:cubicBezTo>
                    <a:cubicBezTo>
                      <a:pt x="36106" y="49755"/>
                      <a:pt x="36222" y="49733"/>
                      <a:pt x="36341" y="49684"/>
                    </a:cubicBezTo>
                    <a:lnTo>
                      <a:pt x="36366" y="49684"/>
                    </a:lnTo>
                    <a:cubicBezTo>
                      <a:pt x="36366" y="49759"/>
                      <a:pt x="36391" y="49809"/>
                      <a:pt x="36391" y="49859"/>
                    </a:cubicBezTo>
                    <a:cubicBezTo>
                      <a:pt x="36523" y="49880"/>
                      <a:pt x="36656" y="49890"/>
                      <a:pt x="36788" y="49890"/>
                    </a:cubicBezTo>
                    <a:cubicBezTo>
                      <a:pt x="37784" y="49890"/>
                      <a:pt x="38744" y="49327"/>
                      <a:pt x="39098" y="48531"/>
                    </a:cubicBezTo>
                    <a:cubicBezTo>
                      <a:pt x="39374" y="48506"/>
                      <a:pt x="39449" y="48255"/>
                      <a:pt x="39599" y="48055"/>
                    </a:cubicBezTo>
                    <a:cubicBezTo>
                      <a:pt x="39700" y="48030"/>
                      <a:pt x="39775" y="47954"/>
                      <a:pt x="39800" y="47854"/>
                    </a:cubicBezTo>
                    <a:cubicBezTo>
                      <a:pt x="39800" y="47854"/>
                      <a:pt x="39775" y="47829"/>
                      <a:pt x="39775" y="47829"/>
                    </a:cubicBezTo>
                    <a:cubicBezTo>
                      <a:pt x="39850" y="47654"/>
                      <a:pt x="39925" y="47453"/>
                      <a:pt x="40000" y="47278"/>
                    </a:cubicBezTo>
                    <a:cubicBezTo>
                      <a:pt x="40201" y="47002"/>
                      <a:pt x="40376" y="46726"/>
                      <a:pt x="40527" y="46426"/>
                    </a:cubicBezTo>
                    <a:cubicBezTo>
                      <a:pt x="40552" y="46451"/>
                      <a:pt x="40552" y="46476"/>
                      <a:pt x="40577" y="46501"/>
                    </a:cubicBezTo>
                    <a:cubicBezTo>
                      <a:pt x="40752" y="49057"/>
                      <a:pt x="40552" y="51639"/>
                      <a:pt x="40527" y="54220"/>
                    </a:cubicBezTo>
                    <a:cubicBezTo>
                      <a:pt x="40527" y="54421"/>
                      <a:pt x="40527" y="54646"/>
                      <a:pt x="40527" y="54847"/>
                    </a:cubicBezTo>
                    <a:cubicBezTo>
                      <a:pt x="40527" y="55799"/>
                      <a:pt x="40552" y="56751"/>
                      <a:pt x="40502" y="57729"/>
                    </a:cubicBezTo>
                    <a:cubicBezTo>
                      <a:pt x="40477" y="62040"/>
                      <a:pt x="40552" y="66375"/>
                      <a:pt x="40426" y="70711"/>
                    </a:cubicBezTo>
                    <a:cubicBezTo>
                      <a:pt x="40351" y="73970"/>
                      <a:pt x="40251" y="77228"/>
                      <a:pt x="40326" y="80486"/>
                    </a:cubicBezTo>
                    <a:cubicBezTo>
                      <a:pt x="40326" y="80711"/>
                      <a:pt x="40326" y="80962"/>
                      <a:pt x="40301" y="81213"/>
                    </a:cubicBezTo>
                    <a:cubicBezTo>
                      <a:pt x="40326" y="82516"/>
                      <a:pt x="40301" y="83844"/>
                      <a:pt x="40326" y="85173"/>
                    </a:cubicBezTo>
                    <a:cubicBezTo>
                      <a:pt x="40326" y="85348"/>
                      <a:pt x="40326" y="85523"/>
                      <a:pt x="40326" y="85724"/>
                    </a:cubicBezTo>
                    <a:cubicBezTo>
                      <a:pt x="39950" y="86150"/>
                      <a:pt x="39449" y="86426"/>
                      <a:pt x="39023" y="86752"/>
                    </a:cubicBezTo>
                    <a:lnTo>
                      <a:pt x="38998" y="86752"/>
                    </a:lnTo>
                    <a:cubicBezTo>
                      <a:pt x="38948" y="86827"/>
                      <a:pt x="38873" y="86877"/>
                      <a:pt x="38822" y="86927"/>
                    </a:cubicBezTo>
                    <a:cubicBezTo>
                      <a:pt x="38522" y="86952"/>
                      <a:pt x="38321" y="87077"/>
                      <a:pt x="38196" y="87328"/>
                    </a:cubicBezTo>
                    <a:cubicBezTo>
                      <a:pt x="37269" y="87554"/>
                      <a:pt x="36467" y="88055"/>
                      <a:pt x="35589" y="88356"/>
                    </a:cubicBezTo>
                    <a:cubicBezTo>
                      <a:pt x="34612" y="88581"/>
                      <a:pt x="33760" y="89107"/>
                      <a:pt x="32782" y="89283"/>
                    </a:cubicBezTo>
                    <a:cubicBezTo>
                      <a:pt x="32632" y="89308"/>
                      <a:pt x="32532" y="89458"/>
                      <a:pt x="32381" y="89559"/>
                    </a:cubicBezTo>
                    <a:lnTo>
                      <a:pt x="32181" y="89559"/>
                    </a:lnTo>
                    <a:cubicBezTo>
                      <a:pt x="32146" y="89554"/>
                      <a:pt x="32112" y="89551"/>
                      <a:pt x="32078" y="89551"/>
                    </a:cubicBezTo>
                    <a:cubicBezTo>
                      <a:pt x="31770" y="89551"/>
                      <a:pt x="31497" y="89739"/>
                      <a:pt x="31203" y="89784"/>
                    </a:cubicBezTo>
                    <a:cubicBezTo>
                      <a:pt x="30477" y="90035"/>
                      <a:pt x="29750" y="90185"/>
                      <a:pt x="28973" y="90185"/>
                    </a:cubicBezTo>
                    <a:cubicBezTo>
                      <a:pt x="28847" y="90185"/>
                      <a:pt x="28722" y="90185"/>
                      <a:pt x="28622" y="90160"/>
                    </a:cubicBezTo>
                    <a:cubicBezTo>
                      <a:pt x="28522" y="90310"/>
                      <a:pt x="28346" y="90361"/>
                      <a:pt x="28171" y="90361"/>
                    </a:cubicBezTo>
                    <a:cubicBezTo>
                      <a:pt x="27688" y="90361"/>
                      <a:pt x="27227" y="90592"/>
                      <a:pt x="26729" y="90592"/>
                    </a:cubicBezTo>
                    <a:cubicBezTo>
                      <a:pt x="26683" y="90592"/>
                      <a:pt x="26638" y="90590"/>
                      <a:pt x="26592" y="90586"/>
                    </a:cubicBezTo>
                    <a:cubicBezTo>
                      <a:pt x="26503" y="90574"/>
                      <a:pt x="26417" y="90568"/>
                      <a:pt x="26334" y="90568"/>
                    </a:cubicBezTo>
                    <a:cubicBezTo>
                      <a:pt x="26063" y="90568"/>
                      <a:pt x="25819" y="90633"/>
                      <a:pt x="25589" y="90787"/>
                    </a:cubicBezTo>
                    <a:cubicBezTo>
                      <a:pt x="25380" y="90771"/>
                      <a:pt x="25171" y="90760"/>
                      <a:pt x="24963" y="90760"/>
                    </a:cubicBezTo>
                    <a:cubicBezTo>
                      <a:pt x="24497" y="90760"/>
                      <a:pt x="24035" y="90814"/>
                      <a:pt x="23584" y="90987"/>
                    </a:cubicBezTo>
                    <a:lnTo>
                      <a:pt x="23158" y="90987"/>
                    </a:lnTo>
                    <a:cubicBezTo>
                      <a:pt x="22281" y="90987"/>
                      <a:pt x="21379" y="90987"/>
                      <a:pt x="20502" y="90962"/>
                    </a:cubicBezTo>
                    <a:cubicBezTo>
                      <a:pt x="20423" y="90962"/>
                      <a:pt x="20346" y="90958"/>
                      <a:pt x="20271" y="90958"/>
                    </a:cubicBezTo>
                    <a:cubicBezTo>
                      <a:pt x="20085" y="90958"/>
                      <a:pt x="19911" y="90984"/>
                      <a:pt x="19750" y="91163"/>
                    </a:cubicBezTo>
                    <a:lnTo>
                      <a:pt x="19374" y="91163"/>
                    </a:lnTo>
                    <a:cubicBezTo>
                      <a:pt x="19121" y="90991"/>
                      <a:pt x="18848" y="90955"/>
                      <a:pt x="18568" y="90955"/>
                    </a:cubicBezTo>
                    <a:cubicBezTo>
                      <a:pt x="18371" y="90955"/>
                      <a:pt x="18170" y="90973"/>
                      <a:pt x="17971" y="90973"/>
                    </a:cubicBezTo>
                    <a:cubicBezTo>
                      <a:pt x="17836" y="90973"/>
                      <a:pt x="17701" y="90965"/>
                      <a:pt x="17569" y="90937"/>
                    </a:cubicBezTo>
                    <a:cubicBezTo>
                      <a:pt x="17494" y="90887"/>
                      <a:pt x="17419" y="90837"/>
                      <a:pt x="17344" y="90787"/>
                    </a:cubicBezTo>
                    <a:cubicBezTo>
                      <a:pt x="17190" y="90741"/>
                      <a:pt x="17037" y="90695"/>
                      <a:pt x="16877" y="90695"/>
                    </a:cubicBezTo>
                    <a:cubicBezTo>
                      <a:pt x="16777" y="90695"/>
                      <a:pt x="16674" y="90713"/>
                      <a:pt x="16567" y="90762"/>
                    </a:cubicBezTo>
                    <a:lnTo>
                      <a:pt x="16166" y="90762"/>
                    </a:lnTo>
                    <a:cubicBezTo>
                      <a:pt x="16093" y="90870"/>
                      <a:pt x="16020" y="90907"/>
                      <a:pt x="15949" y="90907"/>
                    </a:cubicBezTo>
                    <a:cubicBezTo>
                      <a:pt x="15823" y="90907"/>
                      <a:pt x="15701" y="90794"/>
                      <a:pt x="15589" y="90762"/>
                    </a:cubicBezTo>
                    <a:lnTo>
                      <a:pt x="14762" y="90762"/>
                    </a:lnTo>
                    <a:cubicBezTo>
                      <a:pt x="14537" y="90581"/>
                      <a:pt x="14296" y="90538"/>
                      <a:pt x="14051" y="90538"/>
                    </a:cubicBezTo>
                    <a:cubicBezTo>
                      <a:pt x="13824" y="90538"/>
                      <a:pt x="13595" y="90575"/>
                      <a:pt x="13371" y="90575"/>
                    </a:cubicBezTo>
                    <a:cubicBezTo>
                      <a:pt x="13299" y="90575"/>
                      <a:pt x="13228" y="90571"/>
                      <a:pt x="13158" y="90561"/>
                    </a:cubicBezTo>
                    <a:cubicBezTo>
                      <a:pt x="13083" y="90386"/>
                      <a:pt x="12933" y="90361"/>
                      <a:pt x="12757" y="90361"/>
                    </a:cubicBezTo>
                    <a:lnTo>
                      <a:pt x="12356" y="90361"/>
                    </a:lnTo>
                    <a:cubicBezTo>
                      <a:pt x="12356" y="90285"/>
                      <a:pt x="12356" y="90235"/>
                      <a:pt x="12356" y="90160"/>
                    </a:cubicBezTo>
                    <a:lnTo>
                      <a:pt x="12055" y="90160"/>
                    </a:lnTo>
                    <a:cubicBezTo>
                      <a:pt x="11905" y="90085"/>
                      <a:pt x="11730" y="90060"/>
                      <a:pt x="11554" y="90035"/>
                    </a:cubicBezTo>
                    <a:cubicBezTo>
                      <a:pt x="11429" y="90035"/>
                      <a:pt x="11329" y="90035"/>
                      <a:pt x="11228" y="90110"/>
                    </a:cubicBezTo>
                    <a:cubicBezTo>
                      <a:pt x="11203" y="90110"/>
                      <a:pt x="11178" y="90085"/>
                      <a:pt x="11178" y="90060"/>
                    </a:cubicBezTo>
                    <a:cubicBezTo>
                      <a:pt x="10752" y="89734"/>
                      <a:pt x="10251" y="89709"/>
                      <a:pt x="9800" y="89534"/>
                    </a:cubicBezTo>
                    <a:cubicBezTo>
                      <a:pt x="9654" y="89437"/>
                      <a:pt x="9499" y="89410"/>
                      <a:pt x="9339" y="89410"/>
                    </a:cubicBezTo>
                    <a:cubicBezTo>
                      <a:pt x="9144" y="89410"/>
                      <a:pt x="8944" y="89450"/>
                      <a:pt x="8750" y="89450"/>
                    </a:cubicBezTo>
                    <a:cubicBezTo>
                      <a:pt x="8610" y="89450"/>
                      <a:pt x="8474" y="89429"/>
                      <a:pt x="8346" y="89358"/>
                    </a:cubicBezTo>
                    <a:cubicBezTo>
                      <a:pt x="7594" y="89158"/>
                      <a:pt x="6767" y="89158"/>
                      <a:pt x="6141" y="88556"/>
                    </a:cubicBezTo>
                    <a:lnTo>
                      <a:pt x="5940" y="88556"/>
                    </a:lnTo>
                    <a:cubicBezTo>
                      <a:pt x="5840" y="88280"/>
                      <a:pt x="5639" y="88155"/>
                      <a:pt x="5339" y="88155"/>
                    </a:cubicBezTo>
                    <a:lnTo>
                      <a:pt x="5138" y="88155"/>
                    </a:lnTo>
                    <a:cubicBezTo>
                      <a:pt x="5088" y="88155"/>
                      <a:pt x="5013" y="88155"/>
                      <a:pt x="4963" y="88180"/>
                    </a:cubicBezTo>
                    <a:cubicBezTo>
                      <a:pt x="4612" y="88030"/>
                      <a:pt x="4336" y="87779"/>
                      <a:pt x="3960" y="87754"/>
                    </a:cubicBezTo>
                    <a:cubicBezTo>
                      <a:pt x="3735" y="87503"/>
                      <a:pt x="3484" y="87378"/>
                      <a:pt x="3158" y="87328"/>
                    </a:cubicBezTo>
                    <a:cubicBezTo>
                      <a:pt x="2907" y="86927"/>
                      <a:pt x="2356" y="86852"/>
                      <a:pt x="2131" y="86376"/>
                    </a:cubicBezTo>
                    <a:cubicBezTo>
                      <a:pt x="1780" y="86025"/>
                      <a:pt x="1554" y="85649"/>
                      <a:pt x="1429" y="85248"/>
                    </a:cubicBezTo>
                    <a:cubicBezTo>
                      <a:pt x="1404" y="84646"/>
                      <a:pt x="1404" y="84070"/>
                      <a:pt x="1454" y="83493"/>
                    </a:cubicBezTo>
                    <a:cubicBezTo>
                      <a:pt x="1379" y="82842"/>
                      <a:pt x="1604" y="82140"/>
                      <a:pt x="1253" y="81538"/>
                    </a:cubicBezTo>
                    <a:cubicBezTo>
                      <a:pt x="1253" y="81438"/>
                      <a:pt x="1278" y="81338"/>
                      <a:pt x="1278" y="81263"/>
                    </a:cubicBezTo>
                    <a:cubicBezTo>
                      <a:pt x="1203" y="80962"/>
                      <a:pt x="1228" y="80686"/>
                      <a:pt x="1278" y="80386"/>
                    </a:cubicBezTo>
                    <a:cubicBezTo>
                      <a:pt x="1278" y="80285"/>
                      <a:pt x="1278" y="80185"/>
                      <a:pt x="1253" y="80085"/>
                    </a:cubicBezTo>
                    <a:cubicBezTo>
                      <a:pt x="1253" y="80035"/>
                      <a:pt x="1228" y="79985"/>
                      <a:pt x="1228" y="79934"/>
                    </a:cubicBezTo>
                    <a:cubicBezTo>
                      <a:pt x="1203" y="77729"/>
                      <a:pt x="1228" y="75523"/>
                      <a:pt x="1228" y="73318"/>
                    </a:cubicBezTo>
                    <a:cubicBezTo>
                      <a:pt x="1228" y="73193"/>
                      <a:pt x="1228" y="73092"/>
                      <a:pt x="1228" y="72967"/>
                    </a:cubicBezTo>
                    <a:cubicBezTo>
                      <a:pt x="1203" y="72691"/>
                      <a:pt x="1203" y="72441"/>
                      <a:pt x="1203" y="72165"/>
                    </a:cubicBezTo>
                    <a:cubicBezTo>
                      <a:pt x="1203" y="71814"/>
                      <a:pt x="1203" y="71463"/>
                      <a:pt x="1203" y="71112"/>
                    </a:cubicBezTo>
                    <a:cubicBezTo>
                      <a:pt x="1203" y="71012"/>
                      <a:pt x="1203" y="70912"/>
                      <a:pt x="1178" y="70812"/>
                    </a:cubicBezTo>
                    <a:cubicBezTo>
                      <a:pt x="1178" y="70736"/>
                      <a:pt x="1178" y="70636"/>
                      <a:pt x="1178" y="70536"/>
                    </a:cubicBezTo>
                    <a:cubicBezTo>
                      <a:pt x="1178" y="70411"/>
                      <a:pt x="1153" y="70285"/>
                      <a:pt x="1153" y="70135"/>
                    </a:cubicBezTo>
                    <a:cubicBezTo>
                      <a:pt x="1153" y="70010"/>
                      <a:pt x="1128" y="69884"/>
                      <a:pt x="1103" y="69759"/>
                    </a:cubicBezTo>
                    <a:cubicBezTo>
                      <a:pt x="1053" y="69609"/>
                      <a:pt x="1028" y="69458"/>
                      <a:pt x="1053" y="69308"/>
                    </a:cubicBezTo>
                    <a:cubicBezTo>
                      <a:pt x="1078" y="69183"/>
                      <a:pt x="1078" y="69082"/>
                      <a:pt x="1028" y="68957"/>
                    </a:cubicBezTo>
                    <a:cubicBezTo>
                      <a:pt x="978" y="68932"/>
                      <a:pt x="953" y="68882"/>
                      <a:pt x="953" y="68857"/>
                    </a:cubicBezTo>
                    <a:cubicBezTo>
                      <a:pt x="953" y="68832"/>
                      <a:pt x="953" y="68807"/>
                      <a:pt x="953" y="68807"/>
                    </a:cubicBezTo>
                    <a:cubicBezTo>
                      <a:pt x="953" y="68756"/>
                      <a:pt x="978" y="68731"/>
                      <a:pt x="1028" y="68681"/>
                    </a:cubicBezTo>
                    <a:cubicBezTo>
                      <a:pt x="1053" y="68606"/>
                      <a:pt x="1078" y="68531"/>
                      <a:pt x="1078" y="68431"/>
                    </a:cubicBezTo>
                    <a:cubicBezTo>
                      <a:pt x="1128" y="68205"/>
                      <a:pt x="1253" y="67980"/>
                      <a:pt x="1253" y="67754"/>
                    </a:cubicBezTo>
                    <a:cubicBezTo>
                      <a:pt x="1228" y="63543"/>
                      <a:pt x="1278" y="59333"/>
                      <a:pt x="1228" y="55122"/>
                    </a:cubicBezTo>
                    <a:cubicBezTo>
                      <a:pt x="1153" y="51438"/>
                      <a:pt x="1178" y="47779"/>
                      <a:pt x="1028" y="44120"/>
                    </a:cubicBezTo>
                    <a:cubicBezTo>
                      <a:pt x="1028" y="44070"/>
                      <a:pt x="1028" y="44045"/>
                      <a:pt x="1028" y="43994"/>
                    </a:cubicBezTo>
                    <a:close/>
                    <a:moveTo>
                      <a:pt x="40326" y="86601"/>
                    </a:moveTo>
                    <a:cubicBezTo>
                      <a:pt x="40326" y="86626"/>
                      <a:pt x="40326" y="86651"/>
                      <a:pt x="40326" y="86676"/>
                    </a:cubicBezTo>
                    <a:cubicBezTo>
                      <a:pt x="40351" y="88556"/>
                      <a:pt x="40351" y="88556"/>
                      <a:pt x="38572" y="89308"/>
                    </a:cubicBezTo>
                    <a:cubicBezTo>
                      <a:pt x="37670" y="89709"/>
                      <a:pt x="36717" y="90060"/>
                      <a:pt x="35765" y="90361"/>
                    </a:cubicBezTo>
                    <a:cubicBezTo>
                      <a:pt x="30668" y="92015"/>
                      <a:pt x="25455" y="92757"/>
                      <a:pt x="20125" y="92757"/>
                    </a:cubicBezTo>
                    <a:cubicBezTo>
                      <a:pt x="19401" y="92757"/>
                      <a:pt x="18674" y="92743"/>
                      <a:pt x="17945" y="92716"/>
                    </a:cubicBezTo>
                    <a:cubicBezTo>
                      <a:pt x="13659" y="92566"/>
                      <a:pt x="9524" y="91914"/>
                      <a:pt x="5514" y="90411"/>
                    </a:cubicBezTo>
                    <a:cubicBezTo>
                      <a:pt x="5261" y="90326"/>
                      <a:pt x="5020" y="90208"/>
                      <a:pt x="4767" y="90208"/>
                    </a:cubicBezTo>
                    <a:cubicBezTo>
                      <a:pt x="4644" y="90208"/>
                      <a:pt x="4518" y="90236"/>
                      <a:pt x="4386" y="90310"/>
                    </a:cubicBezTo>
                    <a:cubicBezTo>
                      <a:pt x="4361" y="90285"/>
                      <a:pt x="4361" y="90260"/>
                      <a:pt x="4336" y="90260"/>
                    </a:cubicBezTo>
                    <a:cubicBezTo>
                      <a:pt x="4336" y="90235"/>
                      <a:pt x="4336" y="90235"/>
                      <a:pt x="4336" y="90210"/>
                    </a:cubicBezTo>
                    <a:cubicBezTo>
                      <a:pt x="4286" y="90135"/>
                      <a:pt x="4211" y="90085"/>
                      <a:pt x="4161" y="90035"/>
                    </a:cubicBezTo>
                    <a:cubicBezTo>
                      <a:pt x="4085" y="89985"/>
                      <a:pt x="4010" y="89935"/>
                      <a:pt x="3935" y="89909"/>
                    </a:cubicBezTo>
                    <a:cubicBezTo>
                      <a:pt x="3835" y="89834"/>
                      <a:pt x="3735" y="89734"/>
                      <a:pt x="3634" y="89659"/>
                    </a:cubicBezTo>
                    <a:cubicBezTo>
                      <a:pt x="3233" y="89408"/>
                      <a:pt x="2857" y="89132"/>
                      <a:pt x="2431" y="88932"/>
                    </a:cubicBezTo>
                    <a:cubicBezTo>
                      <a:pt x="1629" y="88581"/>
                      <a:pt x="1278" y="87980"/>
                      <a:pt x="1404" y="87102"/>
                    </a:cubicBezTo>
                    <a:cubicBezTo>
                      <a:pt x="1404" y="86952"/>
                      <a:pt x="1429" y="86777"/>
                      <a:pt x="1429" y="86626"/>
                    </a:cubicBezTo>
                    <a:cubicBezTo>
                      <a:pt x="1479" y="86726"/>
                      <a:pt x="1579" y="86752"/>
                      <a:pt x="1704" y="86777"/>
                    </a:cubicBezTo>
                    <a:cubicBezTo>
                      <a:pt x="2005" y="87203"/>
                      <a:pt x="2506" y="87353"/>
                      <a:pt x="2933" y="87579"/>
                    </a:cubicBezTo>
                    <a:cubicBezTo>
                      <a:pt x="3108" y="87904"/>
                      <a:pt x="3434" y="88030"/>
                      <a:pt x="3735" y="88155"/>
                    </a:cubicBezTo>
                    <a:cubicBezTo>
                      <a:pt x="3960" y="88356"/>
                      <a:pt x="4211" y="88506"/>
                      <a:pt x="4486" y="88581"/>
                    </a:cubicBezTo>
                    <a:cubicBezTo>
                      <a:pt x="4562" y="88681"/>
                      <a:pt x="4637" y="88731"/>
                      <a:pt x="4737" y="88731"/>
                    </a:cubicBezTo>
                    <a:cubicBezTo>
                      <a:pt x="4812" y="88731"/>
                      <a:pt x="4862" y="88757"/>
                      <a:pt x="4938" y="88757"/>
                    </a:cubicBezTo>
                    <a:cubicBezTo>
                      <a:pt x="6993" y="89734"/>
                      <a:pt x="9148" y="90336"/>
                      <a:pt x="11354" y="90737"/>
                    </a:cubicBezTo>
                    <a:cubicBezTo>
                      <a:pt x="11744" y="90867"/>
                      <a:pt x="12135" y="90997"/>
                      <a:pt x="12542" y="90997"/>
                    </a:cubicBezTo>
                    <a:cubicBezTo>
                      <a:pt x="12605" y="90997"/>
                      <a:pt x="12668" y="90994"/>
                      <a:pt x="12732" y="90987"/>
                    </a:cubicBezTo>
                    <a:cubicBezTo>
                      <a:pt x="13108" y="91213"/>
                      <a:pt x="13534" y="91138"/>
                      <a:pt x="13960" y="91163"/>
                    </a:cubicBezTo>
                    <a:lnTo>
                      <a:pt x="13985" y="91163"/>
                    </a:lnTo>
                    <a:cubicBezTo>
                      <a:pt x="14054" y="91259"/>
                      <a:pt x="14123" y="91317"/>
                      <a:pt x="14196" y="91317"/>
                    </a:cubicBezTo>
                    <a:cubicBezTo>
                      <a:pt x="14256" y="91317"/>
                      <a:pt x="14318" y="91278"/>
                      <a:pt x="14386" y="91188"/>
                    </a:cubicBezTo>
                    <a:lnTo>
                      <a:pt x="14461" y="91213"/>
                    </a:lnTo>
                    <a:cubicBezTo>
                      <a:pt x="14461" y="91213"/>
                      <a:pt x="14562" y="91163"/>
                      <a:pt x="14562" y="91163"/>
                    </a:cubicBezTo>
                    <a:cubicBezTo>
                      <a:pt x="14750" y="91319"/>
                      <a:pt x="14957" y="91349"/>
                      <a:pt x="15172" y="91349"/>
                    </a:cubicBezTo>
                    <a:cubicBezTo>
                      <a:pt x="15301" y="91349"/>
                      <a:pt x="15433" y="91338"/>
                      <a:pt x="15564" y="91338"/>
                    </a:cubicBezTo>
                    <a:cubicBezTo>
                      <a:pt x="16355" y="91531"/>
                      <a:pt x="17146" y="91589"/>
                      <a:pt x="17945" y="91589"/>
                    </a:cubicBezTo>
                    <a:cubicBezTo>
                      <a:pt x="18286" y="91589"/>
                      <a:pt x="18628" y="91579"/>
                      <a:pt x="18973" y="91564"/>
                    </a:cubicBezTo>
                    <a:lnTo>
                      <a:pt x="19173" y="91564"/>
                    </a:lnTo>
                    <a:cubicBezTo>
                      <a:pt x="19611" y="91605"/>
                      <a:pt x="20050" y="91620"/>
                      <a:pt x="20490" y="91620"/>
                    </a:cubicBezTo>
                    <a:cubicBezTo>
                      <a:pt x="21664" y="91620"/>
                      <a:pt x="22844" y="91513"/>
                      <a:pt x="24010" y="91513"/>
                    </a:cubicBezTo>
                    <a:cubicBezTo>
                      <a:pt x="24537" y="91513"/>
                      <a:pt x="25138" y="91488"/>
                      <a:pt x="25589" y="91087"/>
                    </a:cubicBezTo>
                    <a:cubicBezTo>
                      <a:pt x="25589" y="91087"/>
                      <a:pt x="25664" y="91138"/>
                      <a:pt x="25664" y="91138"/>
                    </a:cubicBezTo>
                    <a:cubicBezTo>
                      <a:pt x="25664" y="91138"/>
                      <a:pt x="25765" y="91112"/>
                      <a:pt x="25765" y="91112"/>
                    </a:cubicBezTo>
                    <a:cubicBezTo>
                      <a:pt x="25859" y="91261"/>
                      <a:pt x="25976" y="91330"/>
                      <a:pt x="26103" y="91330"/>
                    </a:cubicBezTo>
                    <a:cubicBezTo>
                      <a:pt x="26211" y="91330"/>
                      <a:pt x="26326" y="91280"/>
                      <a:pt x="26441" y="91188"/>
                    </a:cubicBezTo>
                    <a:lnTo>
                      <a:pt x="26517" y="91213"/>
                    </a:lnTo>
                    <a:cubicBezTo>
                      <a:pt x="26517" y="91213"/>
                      <a:pt x="26592" y="91163"/>
                      <a:pt x="26592" y="91163"/>
                    </a:cubicBezTo>
                    <a:cubicBezTo>
                      <a:pt x="27193" y="91112"/>
                      <a:pt x="27795" y="91037"/>
                      <a:pt x="28396" y="90962"/>
                    </a:cubicBezTo>
                    <a:cubicBezTo>
                      <a:pt x="29324" y="90812"/>
                      <a:pt x="30301" y="90711"/>
                      <a:pt x="31203" y="90361"/>
                    </a:cubicBezTo>
                    <a:cubicBezTo>
                      <a:pt x="31227" y="90363"/>
                      <a:pt x="31250" y="90364"/>
                      <a:pt x="31272" y="90364"/>
                    </a:cubicBezTo>
                    <a:cubicBezTo>
                      <a:pt x="31466" y="90364"/>
                      <a:pt x="31625" y="90272"/>
                      <a:pt x="31805" y="90160"/>
                    </a:cubicBezTo>
                    <a:cubicBezTo>
                      <a:pt x="32356" y="90160"/>
                      <a:pt x="32883" y="89960"/>
                      <a:pt x="33409" y="89759"/>
                    </a:cubicBezTo>
                    <a:cubicBezTo>
                      <a:pt x="34086" y="89483"/>
                      <a:pt x="34812" y="89408"/>
                      <a:pt x="35439" y="88982"/>
                    </a:cubicBezTo>
                    <a:cubicBezTo>
                      <a:pt x="35467" y="88984"/>
                      <a:pt x="35495" y="88985"/>
                      <a:pt x="35523" y="88985"/>
                    </a:cubicBezTo>
                    <a:cubicBezTo>
                      <a:pt x="35813" y="88985"/>
                      <a:pt x="36062" y="88871"/>
                      <a:pt x="36291" y="88757"/>
                    </a:cubicBezTo>
                    <a:cubicBezTo>
                      <a:pt x="37093" y="88381"/>
                      <a:pt x="37870" y="87980"/>
                      <a:pt x="38647" y="87579"/>
                    </a:cubicBezTo>
                    <a:cubicBezTo>
                      <a:pt x="38923" y="87554"/>
                      <a:pt x="39098" y="87378"/>
                      <a:pt x="39223" y="87153"/>
                    </a:cubicBezTo>
                    <a:cubicBezTo>
                      <a:pt x="39650" y="87153"/>
                      <a:pt x="39925" y="86726"/>
                      <a:pt x="40326" y="86601"/>
                    </a:cubicBezTo>
                    <a:close/>
                    <a:moveTo>
                      <a:pt x="55170" y="1"/>
                    </a:moveTo>
                    <a:cubicBezTo>
                      <a:pt x="55085" y="1"/>
                      <a:pt x="54991" y="4"/>
                      <a:pt x="54888" y="9"/>
                    </a:cubicBezTo>
                    <a:cubicBezTo>
                      <a:pt x="53133" y="135"/>
                      <a:pt x="51379" y="210"/>
                      <a:pt x="49675" y="711"/>
                    </a:cubicBezTo>
                    <a:cubicBezTo>
                      <a:pt x="49198" y="836"/>
                      <a:pt x="48697" y="962"/>
                      <a:pt x="48196" y="962"/>
                    </a:cubicBezTo>
                    <a:cubicBezTo>
                      <a:pt x="47569" y="962"/>
                      <a:pt x="47218" y="1237"/>
                      <a:pt x="46893" y="1814"/>
                    </a:cubicBezTo>
                    <a:cubicBezTo>
                      <a:pt x="45213" y="5072"/>
                      <a:pt x="43484" y="8305"/>
                      <a:pt x="41730" y="11513"/>
                    </a:cubicBezTo>
                    <a:cubicBezTo>
                      <a:pt x="40301" y="14120"/>
                      <a:pt x="38923" y="16726"/>
                      <a:pt x="37594" y="19383"/>
                    </a:cubicBezTo>
                    <a:cubicBezTo>
                      <a:pt x="37118" y="20360"/>
                      <a:pt x="36517" y="21288"/>
                      <a:pt x="36166" y="22340"/>
                    </a:cubicBezTo>
                    <a:cubicBezTo>
                      <a:pt x="36066" y="22390"/>
                      <a:pt x="36015" y="22491"/>
                      <a:pt x="36015" y="22616"/>
                    </a:cubicBezTo>
                    <a:cubicBezTo>
                      <a:pt x="35965" y="22641"/>
                      <a:pt x="35965" y="22666"/>
                      <a:pt x="35965" y="22741"/>
                    </a:cubicBezTo>
                    <a:cubicBezTo>
                      <a:pt x="35865" y="22791"/>
                      <a:pt x="35840" y="22892"/>
                      <a:pt x="35815" y="23017"/>
                    </a:cubicBezTo>
                    <a:lnTo>
                      <a:pt x="35815" y="23042"/>
                    </a:lnTo>
                    <a:cubicBezTo>
                      <a:pt x="35665" y="23117"/>
                      <a:pt x="35589" y="23242"/>
                      <a:pt x="35564" y="23393"/>
                    </a:cubicBezTo>
                    <a:cubicBezTo>
                      <a:pt x="35414" y="23493"/>
                      <a:pt x="35414" y="23668"/>
                      <a:pt x="35414" y="23819"/>
                    </a:cubicBezTo>
                    <a:cubicBezTo>
                      <a:pt x="34712" y="24746"/>
                      <a:pt x="34311" y="25799"/>
                      <a:pt x="33835" y="26826"/>
                    </a:cubicBezTo>
                    <a:cubicBezTo>
                      <a:pt x="33558" y="27424"/>
                      <a:pt x="33226" y="27676"/>
                      <a:pt x="32685" y="27676"/>
                    </a:cubicBezTo>
                    <a:cubicBezTo>
                      <a:pt x="32590" y="27676"/>
                      <a:pt x="32489" y="27668"/>
                      <a:pt x="32381" y="27653"/>
                    </a:cubicBezTo>
                    <a:cubicBezTo>
                      <a:pt x="32187" y="27635"/>
                      <a:pt x="31992" y="27630"/>
                      <a:pt x="31798" y="27630"/>
                    </a:cubicBezTo>
                    <a:cubicBezTo>
                      <a:pt x="31585" y="27630"/>
                      <a:pt x="31373" y="27636"/>
                      <a:pt x="31160" y="27636"/>
                    </a:cubicBezTo>
                    <a:cubicBezTo>
                      <a:pt x="31041" y="27636"/>
                      <a:pt x="30922" y="27634"/>
                      <a:pt x="30802" y="27628"/>
                    </a:cubicBezTo>
                    <a:cubicBezTo>
                      <a:pt x="29399" y="27578"/>
                      <a:pt x="27995" y="27478"/>
                      <a:pt x="26592" y="27478"/>
                    </a:cubicBezTo>
                    <a:cubicBezTo>
                      <a:pt x="25303" y="27468"/>
                      <a:pt x="24013" y="27458"/>
                      <a:pt x="22722" y="27458"/>
                    </a:cubicBezTo>
                    <a:cubicBezTo>
                      <a:pt x="20851" y="27458"/>
                      <a:pt x="18977" y="27479"/>
                      <a:pt x="17093" y="27553"/>
                    </a:cubicBezTo>
                    <a:cubicBezTo>
                      <a:pt x="14035" y="27653"/>
                      <a:pt x="10978" y="27729"/>
                      <a:pt x="7920" y="28004"/>
                    </a:cubicBezTo>
                    <a:cubicBezTo>
                      <a:pt x="6466" y="28105"/>
                      <a:pt x="5013" y="28305"/>
                      <a:pt x="3534" y="28405"/>
                    </a:cubicBezTo>
                    <a:cubicBezTo>
                      <a:pt x="2557" y="28481"/>
                      <a:pt x="1654" y="28706"/>
                      <a:pt x="702" y="28957"/>
                    </a:cubicBezTo>
                    <a:cubicBezTo>
                      <a:pt x="226" y="29107"/>
                      <a:pt x="50" y="29408"/>
                      <a:pt x="50" y="29934"/>
                    </a:cubicBezTo>
                    <a:cubicBezTo>
                      <a:pt x="0" y="31939"/>
                      <a:pt x="25" y="33969"/>
                      <a:pt x="50" y="35999"/>
                    </a:cubicBezTo>
                    <a:cubicBezTo>
                      <a:pt x="100" y="38706"/>
                      <a:pt x="100" y="41388"/>
                      <a:pt x="126" y="44095"/>
                    </a:cubicBezTo>
                    <a:cubicBezTo>
                      <a:pt x="176" y="48506"/>
                      <a:pt x="151" y="52892"/>
                      <a:pt x="276" y="57303"/>
                    </a:cubicBezTo>
                    <a:cubicBezTo>
                      <a:pt x="351" y="59107"/>
                      <a:pt x="326" y="60912"/>
                      <a:pt x="351" y="62691"/>
                    </a:cubicBezTo>
                    <a:cubicBezTo>
                      <a:pt x="351" y="62892"/>
                      <a:pt x="326" y="63092"/>
                      <a:pt x="326" y="63293"/>
                    </a:cubicBezTo>
                    <a:cubicBezTo>
                      <a:pt x="326" y="65824"/>
                      <a:pt x="351" y="68355"/>
                      <a:pt x="401" y="70887"/>
                    </a:cubicBezTo>
                    <a:cubicBezTo>
                      <a:pt x="401" y="71363"/>
                      <a:pt x="251" y="71889"/>
                      <a:pt x="527" y="72340"/>
                    </a:cubicBezTo>
                    <a:cubicBezTo>
                      <a:pt x="527" y="72340"/>
                      <a:pt x="527" y="72365"/>
                      <a:pt x="527" y="72365"/>
                    </a:cubicBezTo>
                    <a:cubicBezTo>
                      <a:pt x="501" y="72340"/>
                      <a:pt x="501" y="72340"/>
                      <a:pt x="501" y="72340"/>
                    </a:cubicBezTo>
                    <a:cubicBezTo>
                      <a:pt x="451" y="72391"/>
                      <a:pt x="476" y="72466"/>
                      <a:pt x="501" y="72516"/>
                    </a:cubicBezTo>
                    <a:lnTo>
                      <a:pt x="527" y="72491"/>
                    </a:lnTo>
                    <a:lnTo>
                      <a:pt x="527" y="72491"/>
                    </a:lnTo>
                    <a:cubicBezTo>
                      <a:pt x="326" y="73318"/>
                      <a:pt x="301" y="74170"/>
                      <a:pt x="527" y="74997"/>
                    </a:cubicBezTo>
                    <a:lnTo>
                      <a:pt x="527" y="75047"/>
                    </a:lnTo>
                    <a:cubicBezTo>
                      <a:pt x="401" y="75173"/>
                      <a:pt x="401" y="75298"/>
                      <a:pt x="527" y="75398"/>
                    </a:cubicBezTo>
                    <a:cubicBezTo>
                      <a:pt x="451" y="75498"/>
                      <a:pt x="451" y="75574"/>
                      <a:pt x="527" y="75649"/>
                    </a:cubicBezTo>
                    <a:cubicBezTo>
                      <a:pt x="401" y="75774"/>
                      <a:pt x="401" y="75874"/>
                      <a:pt x="527" y="75975"/>
                    </a:cubicBezTo>
                    <a:cubicBezTo>
                      <a:pt x="476" y="76025"/>
                      <a:pt x="501" y="76075"/>
                      <a:pt x="527" y="76125"/>
                    </a:cubicBezTo>
                    <a:cubicBezTo>
                      <a:pt x="527" y="76200"/>
                      <a:pt x="527" y="76250"/>
                      <a:pt x="527" y="76325"/>
                    </a:cubicBezTo>
                    <a:cubicBezTo>
                      <a:pt x="501" y="77077"/>
                      <a:pt x="476" y="77804"/>
                      <a:pt x="552" y="78531"/>
                    </a:cubicBezTo>
                    <a:lnTo>
                      <a:pt x="552" y="78731"/>
                    </a:lnTo>
                    <a:cubicBezTo>
                      <a:pt x="552" y="78807"/>
                      <a:pt x="552" y="78857"/>
                      <a:pt x="552" y="78932"/>
                    </a:cubicBezTo>
                    <a:cubicBezTo>
                      <a:pt x="501" y="79208"/>
                      <a:pt x="501" y="79458"/>
                      <a:pt x="552" y="79734"/>
                    </a:cubicBezTo>
                    <a:cubicBezTo>
                      <a:pt x="552" y="79809"/>
                      <a:pt x="552" y="79859"/>
                      <a:pt x="552" y="79934"/>
                    </a:cubicBezTo>
                    <a:cubicBezTo>
                      <a:pt x="577" y="79934"/>
                      <a:pt x="577" y="79960"/>
                      <a:pt x="602" y="80010"/>
                    </a:cubicBezTo>
                    <a:cubicBezTo>
                      <a:pt x="602" y="80010"/>
                      <a:pt x="602" y="80010"/>
                      <a:pt x="602" y="80035"/>
                    </a:cubicBezTo>
                    <a:cubicBezTo>
                      <a:pt x="577" y="80010"/>
                      <a:pt x="577" y="79960"/>
                      <a:pt x="552" y="79934"/>
                    </a:cubicBezTo>
                    <a:cubicBezTo>
                      <a:pt x="552" y="80010"/>
                      <a:pt x="552" y="80060"/>
                      <a:pt x="552" y="80135"/>
                    </a:cubicBezTo>
                    <a:cubicBezTo>
                      <a:pt x="552" y="80260"/>
                      <a:pt x="552" y="80411"/>
                      <a:pt x="552" y="80536"/>
                    </a:cubicBezTo>
                    <a:cubicBezTo>
                      <a:pt x="501" y="80812"/>
                      <a:pt x="501" y="81062"/>
                      <a:pt x="552" y="81338"/>
                    </a:cubicBezTo>
                    <a:cubicBezTo>
                      <a:pt x="552" y="81413"/>
                      <a:pt x="552" y="81463"/>
                      <a:pt x="552" y="81538"/>
                    </a:cubicBezTo>
                    <a:cubicBezTo>
                      <a:pt x="577" y="81538"/>
                      <a:pt x="577" y="81564"/>
                      <a:pt x="602" y="81614"/>
                    </a:cubicBezTo>
                    <a:cubicBezTo>
                      <a:pt x="602" y="81614"/>
                      <a:pt x="602" y="81614"/>
                      <a:pt x="602" y="81639"/>
                    </a:cubicBezTo>
                    <a:cubicBezTo>
                      <a:pt x="577" y="81614"/>
                      <a:pt x="577" y="81564"/>
                      <a:pt x="552" y="81538"/>
                    </a:cubicBezTo>
                    <a:cubicBezTo>
                      <a:pt x="552" y="81614"/>
                      <a:pt x="552" y="81664"/>
                      <a:pt x="552" y="81739"/>
                    </a:cubicBezTo>
                    <a:cubicBezTo>
                      <a:pt x="501" y="81864"/>
                      <a:pt x="501" y="82015"/>
                      <a:pt x="577" y="82140"/>
                    </a:cubicBezTo>
                    <a:cubicBezTo>
                      <a:pt x="577" y="82265"/>
                      <a:pt x="552" y="82416"/>
                      <a:pt x="552" y="82541"/>
                    </a:cubicBezTo>
                    <a:cubicBezTo>
                      <a:pt x="552" y="82616"/>
                      <a:pt x="552" y="82666"/>
                      <a:pt x="552" y="82741"/>
                    </a:cubicBezTo>
                    <a:cubicBezTo>
                      <a:pt x="552" y="84346"/>
                      <a:pt x="577" y="85924"/>
                      <a:pt x="577" y="87528"/>
                    </a:cubicBezTo>
                    <a:cubicBezTo>
                      <a:pt x="577" y="87929"/>
                      <a:pt x="552" y="88330"/>
                      <a:pt x="577" y="88706"/>
                    </a:cubicBezTo>
                    <a:cubicBezTo>
                      <a:pt x="627" y="89308"/>
                      <a:pt x="1329" y="88832"/>
                      <a:pt x="1504" y="89258"/>
                    </a:cubicBezTo>
                    <a:cubicBezTo>
                      <a:pt x="1579" y="89383"/>
                      <a:pt x="1755" y="89458"/>
                      <a:pt x="1880" y="89559"/>
                    </a:cubicBezTo>
                    <a:cubicBezTo>
                      <a:pt x="2281" y="89834"/>
                      <a:pt x="2657" y="90085"/>
                      <a:pt x="3133" y="90160"/>
                    </a:cubicBezTo>
                    <a:cubicBezTo>
                      <a:pt x="3183" y="90260"/>
                      <a:pt x="3233" y="90310"/>
                      <a:pt x="3359" y="90310"/>
                    </a:cubicBezTo>
                    <a:cubicBezTo>
                      <a:pt x="3384" y="90361"/>
                      <a:pt x="3434" y="90386"/>
                      <a:pt x="3484" y="90386"/>
                    </a:cubicBezTo>
                    <a:cubicBezTo>
                      <a:pt x="3609" y="90536"/>
                      <a:pt x="3760" y="90561"/>
                      <a:pt x="3935" y="90586"/>
                    </a:cubicBezTo>
                    <a:cubicBezTo>
                      <a:pt x="3960" y="90686"/>
                      <a:pt x="4035" y="90737"/>
                      <a:pt x="4161" y="90737"/>
                    </a:cubicBezTo>
                    <a:cubicBezTo>
                      <a:pt x="4211" y="90737"/>
                      <a:pt x="4286" y="90762"/>
                      <a:pt x="4336" y="90762"/>
                    </a:cubicBezTo>
                    <a:cubicBezTo>
                      <a:pt x="4637" y="91062"/>
                      <a:pt x="5013" y="91188"/>
                      <a:pt x="5389" y="91313"/>
                    </a:cubicBezTo>
                    <a:cubicBezTo>
                      <a:pt x="7444" y="92040"/>
                      <a:pt x="9524" y="92566"/>
                      <a:pt x="11654" y="92967"/>
                    </a:cubicBezTo>
                    <a:cubicBezTo>
                      <a:pt x="14486" y="93518"/>
                      <a:pt x="17319" y="93694"/>
                      <a:pt x="20176" y="93694"/>
                    </a:cubicBezTo>
                    <a:cubicBezTo>
                      <a:pt x="23434" y="93669"/>
                      <a:pt x="26692" y="93418"/>
                      <a:pt x="29900" y="92742"/>
                    </a:cubicBezTo>
                    <a:cubicBezTo>
                      <a:pt x="32256" y="92265"/>
                      <a:pt x="34612" y="91664"/>
                      <a:pt x="36918" y="90887"/>
                    </a:cubicBezTo>
                    <a:cubicBezTo>
                      <a:pt x="38121" y="90486"/>
                      <a:pt x="39249" y="89909"/>
                      <a:pt x="40426" y="89433"/>
                    </a:cubicBezTo>
                    <a:cubicBezTo>
                      <a:pt x="41304" y="89057"/>
                      <a:pt x="41153" y="89183"/>
                      <a:pt x="41178" y="88280"/>
                    </a:cubicBezTo>
                    <a:cubicBezTo>
                      <a:pt x="41228" y="83017"/>
                      <a:pt x="41254" y="77729"/>
                      <a:pt x="41354" y="72466"/>
                    </a:cubicBezTo>
                    <a:cubicBezTo>
                      <a:pt x="41429" y="66300"/>
                      <a:pt x="41404" y="60135"/>
                      <a:pt x="41554" y="53969"/>
                    </a:cubicBezTo>
                    <a:cubicBezTo>
                      <a:pt x="41655" y="48230"/>
                      <a:pt x="41604" y="42491"/>
                      <a:pt x="41680" y="36751"/>
                    </a:cubicBezTo>
                    <a:cubicBezTo>
                      <a:pt x="41705" y="34721"/>
                      <a:pt x="41780" y="32716"/>
                      <a:pt x="41705" y="30686"/>
                    </a:cubicBezTo>
                    <a:cubicBezTo>
                      <a:pt x="41680" y="29207"/>
                      <a:pt x="41354" y="28856"/>
                      <a:pt x="39950" y="28455"/>
                    </a:cubicBezTo>
                    <a:cubicBezTo>
                      <a:pt x="39800" y="28405"/>
                      <a:pt x="39624" y="28430"/>
                      <a:pt x="39474" y="28405"/>
                    </a:cubicBezTo>
                    <a:cubicBezTo>
                      <a:pt x="38672" y="28080"/>
                      <a:pt x="37795" y="28180"/>
                      <a:pt x="36943" y="27929"/>
                    </a:cubicBezTo>
                    <a:cubicBezTo>
                      <a:pt x="37018" y="27704"/>
                      <a:pt x="37018" y="27578"/>
                      <a:pt x="37093" y="27478"/>
                    </a:cubicBezTo>
                    <a:cubicBezTo>
                      <a:pt x="38497" y="24846"/>
                      <a:pt x="39900" y="22240"/>
                      <a:pt x="41279" y="19633"/>
                    </a:cubicBezTo>
                    <a:cubicBezTo>
                      <a:pt x="42858" y="16701"/>
                      <a:pt x="44411" y="13744"/>
                      <a:pt x="45965" y="10811"/>
                    </a:cubicBezTo>
                    <a:cubicBezTo>
                      <a:pt x="47093" y="8731"/>
                      <a:pt x="48196" y="6626"/>
                      <a:pt x="49274" y="4546"/>
                    </a:cubicBezTo>
                    <a:cubicBezTo>
                      <a:pt x="49499" y="4120"/>
                      <a:pt x="49800" y="3919"/>
                      <a:pt x="50301" y="3919"/>
                    </a:cubicBezTo>
                    <a:cubicBezTo>
                      <a:pt x="51354" y="3919"/>
                      <a:pt x="52432" y="3794"/>
                      <a:pt x="53484" y="3769"/>
                    </a:cubicBezTo>
                    <a:cubicBezTo>
                      <a:pt x="54211" y="3719"/>
                      <a:pt x="54963" y="3719"/>
                      <a:pt x="55690" y="3719"/>
                    </a:cubicBezTo>
                    <a:cubicBezTo>
                      <a:pt x="56041" y="3719"/>
                      <a:pt x="56291" y="3643"/>
                      <a:pt x="56266" y="3242"/>
                    </a:cubicBezTo>
                    <a:cubicBezTo>
                      <a:pt x="56216" y="2490"/>
                      <a:pt x="56216" y="1764"/>
                      <a:pt x="56116" y="1037"/>
                    </a:cubicBezTo>
                    <a:cubicBezTo>
                      <a:pt x="56026" y="210"/>
                      <a:pt x="55877" y="1"/>
                      <a:pt x="551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42" name="Google Shape;942;p35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43" name="Google Shape;943;p35"/>
              <p:cNvSpPr/>
              <p:nvPr/>
            </p:nvSpPr>
            <p:spPr>
              <a:xfrm>
                <a:off x="2269575" y="2661550"/>
                <a:ext cx="151650" cy="13175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270" extrusionOk="0">
                    <a:moveTo>
                      <a:pt x="2807" y="4818"/>
                    </a:moveTo>
                    <a:cubicBezTo>
                      <a:pt x="2832" y="4843"/>
                      <a:pt x="2832" y="4843"/>
                      <a:pt x="2857" y="4868"/>
                    </a:cubicBezTo>
                    <a:lnTo>
                      <a:pt x="2807" y="4868"/>
                    </a:lnTo>
                    <a:cubicBezTo>
                      <a:pt x="2807" y="4843"/>
                      <a:pt x="2807" y="4843"/>
                      <a:pt x="2807" y="4818"/>
                    </a:cubicBezTo>
                    <a:close/>
                    <a:moveTo>
                      <a:pt x="2539" y="1"/>
                    </a:moveTo>
                    <a:cubicBezTo>
                      <a:pt x="2107" y="1"/>
                      <a:pt x="1677" y="84"/>
                      <a:pt x="1278" y="257"/>
                    </a:cubicBezTo>
                    <a:cubicBezTo>
                      <a:pt x="827" y="457"/>
                      <a:pt x="577" y="758"/>
                      <a:pt x="602" y="1234"/>
                    </a:cubicBezTo>
                    <a:cubicBezTo>
                      <a:pt x="0" y="1835"/>
                      <a:pt x="276" y="2587"/>
                      <a:pt x="176" y="3264"/>
                    </a:cubicBezTo>
                    <a:cubicBezTo>
                      <a:pt x="276" y="3790"/>
                      <a:pt x="602" y="4191"/>
                      <a:pt x="827" y="4668"/>
                    </a:cubicBezTo>
                    <a:cubicBezTo>
                      <a:pt x="827" y="4743"/>
                      <a:pt x="852" y="4818"/>
                      <a:pt x="902" y="4893"/>
                    </a:cubicBezTo>
                    <a:cubicBezTo>
                      <a:pt x="953" y="4993"/>
                      <a:pt x="1053" y="5069"/>
                      <a:pt x="1153" y="5144"/>
                    </a:cubicBezTo>
                    <a:lnTo>
                      <a:pt x="1228" y="5144"/>
                    </a:lnTo>
                    <a:cubicBezTo>
                      <a:pt x="1203" y="5194"/>
                      <a:pt x="1203" y="5219"/>
                      <a:pt x="1203" y="5269"/>
                    </a:cubicBezTo>
                    <a:cubicBezTo>
                      <a:pt x="1404" y="5269"/>
                      <a:pt x="1629" y="5269"/>
                      <a:pt x="1830" y="5244"/>
                    </a:cubicBezTo>
                    <a:cubicBezTo>
                      <a:pt x="1938" y="5249"/>
                      <a:pt x="2047" y="5252"/>
                      <a:pt x="2156" y="5252"/>
                    </a:cubicBezTo>
                    <a:cubicBezTo>
                      <a:pt x="2555" y="5252"/>
                      <a:pt x="2960" y="5212"/>
                      <a:pt x="3333" y="5094"/>
                    </a:cubicBezTo>
                    <a:cubicBezTo>
                      <a:pt x="3378" y="5101"/>
                      <a:pt x="3422" y="5104"/>
                      <a:pt x="3466" y="5104"/>
                    </a:cubicBezTo>
                    <a:cubicBezTo>
                      <a:pt x="3572" y="5104"/>
                      <a:pt x="3678" y="5086"/>
                      <a:pt x="3785" y="5069"/>
                    </a:cubicBezTo>
                    <a:cubicBezTo>
                      <a:pt x="4211" y="4993"/>
                      <a:pt x="4486" y="4668"/>
                      <a:pt x="4812" y="4467"/>
                    </a:cubicBezTo>
                    <a:cubicBezTo>
                      <a:pt x="5213" y="3966"/>
                      <a:pt x="5564" y="3439"/>
                      <a:pt x="5815" y="2863"/>
                    </a:cubicBezTo>
                    <a:cubicBezTo>
                      <a:pt x="6065" y="2587"/>
                      <a:pt x="5990" y="2337"/>
                      <a:pt x="5815" y="2061"/>
                    </a:cubicBezTo>
                    <a:cubicBezTo>
                      <a:pt x="5539" y="1861"/>
                      <a:pt x="5639" y="1359"/>
                      <a:pt x="5238" y="1259"/>
                    </a:cubicBezTo>
                    <a:cubicBezTo>
                      <a:pt x="4571" y="452"/>
                      <a:pt x="3548" y="1"/>
                      <a:pt x="2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pic>
        <p:nvPicPr>
          <p:cNvPr id="4" name="Picture 3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2806156" y="1387351"/>
            <a:ext cx="6693988" cy="5797798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0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10" descr="Cafe or cafeteria interior cartoon Royalty Free Vector Image"/>
          <p:cNvPicPr>
            <a:picLocks noChangeAspect="1" noChangeArrowheads="1"/>
          </p:cNvPicPr>
          <p:nvPr/>
        </p:nvPicPr>
        <p:blipFill rotWithShape="1"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335" b="29919"/>
          <a:stretch>
            <a:fillRect/>
          </a:stretch>
        </p:blipFill>
        <p:spPr bwMode="auto">
          <a:xfrm flipH="1">
            <a:off x="-23858" y="5396"/>
            <a:ext cx="12215857" cy="68526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" name="Group 2"/>
          <p:cNvGrpSpPr/>
          <p:nvPr/>
        </p:nvGrpSpPr>
        <p:grpSpPr>
          <a:xfrm>
            <a:off x="4604148" y="462920"/>
            <a:ext cx="7183985" cy="4993499"/>
            <a:chOff x="-447538" y="313019"/>
            <a:chExt cx="7183985" cy="3989158"/>
          </a:xfrm>
        </p:grpSpPr>
        <p:pic>
          <p:nvPicPr>
            <p:cNvPr id="13" name="Picture 10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p:blipFill>
          <p:spPr>
            <a:xfrm>
              <a:off x="-447538" y="313019"/>
              <a:ext cx="7183985" cy="3989158"/>
            </a:xfrm>
            <a:prstGeom prst="rect">
              <a:avLst/>
            </a:prstGeom>
          </p:spPr>
        </p:pic>
        <p:sp>
          <p:nvSpPr>
            <p:cNvPr id="14" name="TextBox 13"/>
            <p:cNvSpPr txBox="1"/>
            <p:nvPr/>
          </p:nvSpPr>
          <p:spPr>
            <a:xfrm>
              <a:off x="-152640" y="1232620"/>
              <a:ext cx="6594187" cy="204075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vi-VN" sz="4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Món tráng miệng thơm ngon của cửa hàng sẽ dành cho khách hàng trả lời đúng câu hỏi của đầu bếp.</a:t>
              </a:r>
              <a:endPara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34305" b="64183" l="9969" r="89953">
                        <a14:foregroundMark x1="42056" y1="64183" x2="51090" y2="64183"/>
                        <a14:foregroundMark x1="51090" y1="64183" x2="52181" y2="64039"/>
                        <a14:backgroundMark x1="56153" y1="34485" x2="85436" y2="50612"/>
                        <a14:backgroundMark x1="85436" y1="50612" x2="85514" y2="50756"/>
                        <a14:backgroundMark x1="69470" y1="34485" x2="88162" y2="51836"/>
                        <a14:backgroundMark x1="56698" y1="37185" x2="49533" y2="34809"/>
                        <a14:backgroundMark x1="49533" y1="34809" x2="40265" y2="33585"/>
                        <a14:backgroundMark x1="40265" y1="33585" x2="31776" y2="34701"/>
                        <a14:backgroundMark x1="31776" y1="34701" x2="20093" y2="40893"/>
                        <a14:backgroundMark x1="20093" y1="40893" x2="19938" y2="41001"/>
                        <a14:backgroundMark x1="65498" y1="48884" x2="73520" y2="44204"/>
                        <a14:backgroundMark x1="68146" y1="47552" x2="90265" y2="52700"/>
                        <a14:backgroundMark x1="81464" y1="52844" x2="81231" y2="55436"/>
                        <a14:backgroundMark x1="63629" y1="51836" x2="65498" y2="48884"/>
                        <a14:backgroundMark x1="58022" y1="56767" x2="62850" y2="54428"/>
                        <a14:backgroundMark x1="62850" y1="61699" x2="62850" y2="61699"/>
                        <a14:backgroundMark x1="63084" y1="60223" x2="75078" y2="60115"/>
                        <a14:backgroundMark x1="16199" y1="43952" x2="16199" y2="48524"/>
                        <a14:backgroundMark x1="18614" y1="54428" x2="28427" y2="61087"/>
                        <a14:backgroundMark x1="30296" y1="59251" x2="37773" y2="5910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0820" b="35457"/>
          <a:stretch>
            <a:fillRect/>
          </a:stretch>
        </p:blipFill>
        <p:spPr>
          <a:xfrm>
            <a:off x="-250878" y="-425547"/>
            <a:ext cx="4628006" cy="3376635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25666" b="57955" l="9969" r="75000">
                        <a14:foregroundMark x1="15576" y1="31893" x2="15966" y2="42441"/>
                        <a14:foregroundMark x1="41355" y1="25666" x2="41355" y2="25666"/>
                        <a14:foregroundMark x1="9969" y1="38805" x2="9969" y2="38805"/>
                        <a14:foregroundMark x1="43692" y1="55760" x2="50779" y2="55868"/>
                        <a14:foregroundMark x1="48598" y1="57955" x2="51012" y2="5795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077" t="23535" r="17212" b="39673"/>
          <a:stretch>
            <a:fillRect/>
          </a:stretch>
        </p:blipFill>
        <p:spPr>
          <a:xfrm>
            <a:off x="1603949" y="2850634"/>
            <a:ext cx="4036830" cy="4135071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:blinds dir="vert"/>
      </p:transition>
    </mc:Choice>
    <mc:Fallback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10" descr="Cafe or cafeteria interior cartoon Royalty Free Vector Image"/>
          <p:cNvPicPr>
            <a:picLocks noChangeAspect="1" noChangeArrowheads="1"/>
          </p:cNvPicPr>
          <p:nvPr/>
        </p:nvPicPr>
        <p:blipFill rotWithShape="1"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335" b="29919"/>
          <a:stretch>
            <a:fillRect/>
          </a:stretch>
        </p:blipFill>
        <p:spPr bwMode="auto">
          <a:xfrm flipH="1">
            <a:off x="-23858" y="5396"/>
            <a:ext cx="12215857" cy="68526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34305" b="64183" l="9969" r="89953">
                        <a14:foregroundMark x1="42056" y1="64183" x2="51090" y2="64183"/>
                        <a14:foregroundMark x1="51090" y1="64183" x2="52181" y2="64039"/>
                        <a14:backgroundMark x1="56153" y1="34485" x2="85436" y2="50612"/>
                        <a14:backgroundMark x1="85436" y1="50612" x2="85514" y2="50756"/>
                        <a14:backgroundMark x1="69470" y1="34485" x2="88162" y2="51836"/>
                        <a14:backgroundMark x1="56698" y1="37185" x2="49533" y2="34809"/>
                        <a14:backgroundMark x1="49533" y1="34809" x2="40265" y2="33585"/>
                        <a14:backgroundMark x1="40265" y1="33585" x2="31776" y2="34701"/>
                        <a14:backgroundMark x1="31776" y1="34701" x2="20093" y2="40893"/>
                        <a14:backgroundMark x1="20093" y1="40893" x2="19938" y2="41001"/>
                        <a14:backgroundMark x1="65498" y1="48884" x2="73520" y2="44204"/>
                        <a14:backgroundMark x1="68146" y1="47552" x2="90265" y2="52700"/>
                        <a14:backgroundMark x1="81464" y1="52844" x2="81231" y2="55436"/>
                        <a14:backgroundMark x1="63629" y1="51836" x2="65498" y2="48884"/>
                        <a14:backgroundMark x1="58022" y1="56767" x2="62850" y2="54428"/>
                        <a14:backgroundMark x1="62850" y1="61699" x2="62850" y2="61699"/>
                        <a14:backgroundMark x1="63084" y1="60223" x2="75078" y2="60115"/>
                        <a14:backgroundMark x1="16199" y1="43952" x2="16199" y2="48524"/>
                        <a14:backgroundMark x1="18614" y1="54428" x2="28427" y2="61087"/>
                        <a14:backgroundMark x1="30296" y1="59251" x2="37773" y2="5910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0820" b="35457"/>
          <a:stretch>
            <a:fillRect/>
          </a:stretch>
        </p:blipFill>
        <p:spPr>
          <a:xfrm>
            <a:off x="-250878" y="-425547"/>
            <a:ext cx="4628006" cy="3376635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4377128" y="362068"/>
            <a:ext cx="7125886" cy="1600438"/>
          </a:xfrm>
          <a:custGeom>
            <a:avLst/>
            <a:gdLst>
              <a:gd name="connsiteX0" fmla="*/ 0 w 7125886"/>
              <a:gd name="connsiteY0" fmla="*/ 266745 h 1600438"/>
              <a:gd name="connsiteX1" fmla="*/ 266745 w 7125886"/>
              <a:gd name="connsiteY1" fmla="*/ 0 h 1600438"/>
              <a:gd name="connsiteX2" fmla="*/ 794137 w 7125886"/>
              <a:gd name="connsiteY2" fmla="*/ 0 h 1600438"/>
              <a:gd name="connsiteX3" fmla="*/ 1585224 w 7125886"/>
              <a:gd name="connsiteY3" fmla="*/ 0 h 1600438"/>
              <a:gd name="connsiteX4" fmla="*/ 2178540 w 7125886"/>
              <a:gd name="connsiteY4" fmla="*/ 0 h 1600438"/>
              <a:gd name="connsiteX5" fmla="*/ 2903703 w 7125886"/>
              <a:gd name="connsiteY5" fmla="*/ 0 h 1600438"/>
              <a:gd name="connsiteX6" fmla="*/ 3694791 w 7125886"/>
              <a:gd name="connsiteY6" fmla="*/ 0 h 1600438"/>
              <a:gd name="connsiteX7" fmla="*/ 4485878 w 7125886"/>
              <a:gd name="connsiteY7" fmla="*/ 0 h 1600438"/>
              <a:gd name="connsiteX8" fmla="*/ 5013270 w 7125886"/>
              <a:gd name="connsiteY8" fmla="*/ 0 h 1600438"/>
              <a:gd name="connsiteX9" fmla="*/ 5804358 w 7125886"/>
              <a:gd name="connsiteY9" fmla="*/ 0 h 1600438"/>
              <a:gd name="connsiteX10" fmla="*/ 6859141 w 7125886"/>
              <a:gd name="connsiteY10" fmla="*/ 0 h 1600438"/>
              <a:gd name="connsiteX11" fmla="*/ 7125886 w 7125886"/>
              <a:gd name="connsiteY11" fmla="*/ 266745 h 1600438"/>
              <a:gd name="connsiteX12" fmla="*/ 7125886 w 7125886"/>
              <a:gd name="connsiteY12" fmla="*/ 821558 h 1600438"/>
              <a:gd name="connsiteX13" fmla="*/ 7125886 w 7125886"/>
              <a:gd name="connsiteY13" fmla="*/ 1333693 h 1600438"/>
              <a:gd name="connsiteX14" fmla="*/ 6859141 w 7125886"/>
              <a:gd name="connsiteY14" fmla="*/ 1600438 h 1600438"/>
              <a:gd name="connsiteX15" fmla="*/ 6068053 w 7125886"/>
              <a:gd name="connsiteY15" fmla="*/ 1600438 h 1600438"/>
              <a:gd name="connsiteX16" fmla="*/ 5276966 w 7125886"/>
              <a:gd name="connsiteY16" fmla="*/ 1600438 h 1600438"/>
              <a:gd name="connsiteX17" fmla="*/ 4749574 w 7125886"/>
              <a:gd name="connsiteY17" fmla="*/ 1600438 h 1600438"/>
              <a:gd name="connsiteX18" fmla="*/ 4222183 w 7125886"/>
              <a:gd name="connsiteY18" fmla="*/ 1600438 h 1600438"/>
              <a:gd name="connsiteX19" fmla="*/ 3497019 w 7125886"/>
              <a:gd name="connsiteY19" fmla="*/ 1600438 h 1600438"/>
              <a:gd name="connsiteX20" fmla="*/ 2903703 w 7125886"/>
              <a:gd name="connsiteY20" fmla="*/ 1600438 h 1600438"/>
              <a:gd name="connsiteX21" fmla="*/ 2376312 w 7125886"/>
              <a:gd name="connsiteY21" fmla="*/ 1600438 h 1600438"/>
              <a:gd name="connsiteX22" fmla="*/ 1717072 w 7125886"/>
              <a:gd name="connsiteY22" fmla="*/ 1600438 h 1600438"/>
              <a:gd name="connsiteX23" fmla="*/ 1123756 w 7125886"/>
              <a:gd name="connsiteY23" fmla="*/ 1600438 h 1600438"/>
              <a:gd name="connsiteX24" fmla="*/ 266745 w 7125886"/>
              <a:gd name="connsiteY24" fmla="*/ 1600438 h 1600438"/>
              <a:gd name="connsiteX25" fmla="*/ 0 w 7125886"/>
              <a:gd name="connsiteY25" fmla="*/ 1333693 h 1600438"/>
              <a:gd name="connsiteX26" fmla="*/ 0 w 7125886"/>
              <a:gd name="connsiteY26" fmla="*/ 778880 h 1600438"/>
              <a:gd name="connsiteX27" fmla="*/ 0 w 7125886"/>
              <a:gd name="connsiteY27" fmla="*/ 266745 h 1600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125886" h="1600438" fill="none" extrusionOk="0">
                <a:moveTo>
                  <a:pt x="0" y="266745"/>
                </a:moveTo>
                <a:cubicBezTo>
                  <a:pt x="-6550" y="124640"/>
                  <a:pt x="115764" y="20412"/>
                  <a:pt x="266745" y="0"/>
                </a:cubicBezTo>
                <a:cubicBezTo>
                  <a:pt x="450514" y="14556"/>
                  <a:pt x="646027" y="11216"/>
                  <a:pt x="794137" y="0"/>
                </a:cubicBezTo>
                <a:cubicBezTo>
                  <a:pt x="942247" y="-11216"/>
                  <a:pt x="1306960" y="38937"/>
                  <a:pt x="1585224" y="0"/>
                </a:cubicBezTo>
                <a:cubicBezTo>
                  <a:pt x="1863488" y="-38937"/>
                  <a:pt x="1983646" y="-11416"/>
                  <a:pt x="2178540" y="0"/>
                </a:cubicBezTo>
                <a:cubicBezTo>
                  <a:pt x="2373434" y="11416"/>
                  <a:pt x="2581872" y="-1358"/>
                  <a:pt x="2903703" y="0"/>
                </a:cubicBezTo>
                <a:cubicBezTo>
                  <a:pt x="3225534" y="1358"/>
                  <a:pt x="3306559" y="-23182"/>
                  <a:pt x="3694791" y="0"/>
                </a:cubicBezTo>
                <a:cubicBezTo>
                  <a:pt x="4083023" y="23182"/>
                  <a:pt x="4124118" y="-5191"/>
                  <a:pt x="4485878" y="0"/>
                </a:cubicBezTo>
                <a:cubicBezTo>
                  <a:pt x="4847638" y="5191"/>
                  <a:pt x="4897941" y="15922"/>
                  <a:pt x="5013270" y="0"/>
                </a:cubicBezTo>
                <a:cubicBezTo>
                  <a:pt x="5128599" y="-15922"/>
                  <a:pt x="5469437" y="-21183"/>
                  <a:pt x="5804358" y="0"/>
                </a:cubicBezTo>
                <a:cubicBezTo>
                  <a:pt x="6139279" y="21183"/>
                  <a:pt x="6370591" y="47161"/>
                  <a:pt x="6859141" y="0"/>
                </a:cubicBezTo>
                <a:cubicBezTo>
                  <a:pt x="7003485" y="4286"/>
                  <a:pt x="7152795" y="114992"/>
                  <a:pt x="7125886" y="266745"/>
                </a:cubicBezTo>
                <a:cubicBezTo>
                  <a:pt x="7109626" y="399400"/>
                  <a:pt x="7139903" y="673052"/>
                  <a:pt x="7125886" y="821558"/>
                </a:cubicBezTo>
                <a:cubicBezTo>
                  <a:pt x="7111869" y="970064"/>
                  <a:pt x="7133465" y="1088835"/>
                  <a:pt x="7125886" y="1333693"/>
                </a:cubicBezTo>
                <a:cubicBezTo>
                  <a:pt x="7124303" y="1517091"/>
                  <a:pt x="6984852" y="1615952"/>
                  <a:pt x="6859141" y="1600438"/>
                </a:cubicBezTo>
                <a:cubicBezTo>
                  <a:pt x="6541319" y="1632068"/>
                  <a:pt x="6278386" y="1580096"/>
                  <a:pt x="6068053" y="1600438"/>
                </a:cubicBezTo>
                <a:cubicBezTo>
                  <a:pt x="5857720" y="1620780"/>
                  <a:pt x="5622738" y="1594360"/>
                  <a:pt x="5276966" y="1600438"/>
                </a:cubicBezTo>
                <a:cubicBezTo>
                  <a:pt x="4931194" y="1606516"/>
                  <a:pt x="4994477" y="1596570"/>
                  <a:pt x="4749574" y="1600438"/>
                </a:cubicBezTo>
                <a:cubicBezTo>
                  <a:pt x="4504671" y="1604306"/>
                  <a:pt x="4346344" y="1595503"/>
                  <a:pt x="4222183" y="1600438"/>
                </a:cubicBezTo>
                <a:cubicBezTo>
                  <a:pt x="4098022" y="1605373"/>
                  <a:pt x="3859446" y="1632602"/>
                  <a:pt x="3497019" y="1600438"/>
                </a:cubicBezTo>
                <a:cubicBezTo>
                  <a:pt x="3134592" y="1568274"/>
                  <a:pt x="3047224" y="1613129"/>
                  <a:pt x="2903703" y="1600438"/>
                </a:cubicBezTo>
                <a:cubicBezTo>
                  <a:pt x="2760182" y="1587747"/>
                  <a:pt x="2494337" y="1577892"/>
                  <a:pt x="2376312" y="1600438"/>
                </a:cubicBezTo>
                <a:cubicBezTo>
                  <a:pt x="2258287" y="1622984"/>
                  <a:pt x="1861107" y="1617073"/>
                  <a:pt x="1717072" y="1600438"/>
                </a:cubicBezTo>
                <a:cubicBezTo>
                  <a:pt x="1573037" y="1583803"/>
                  <a:pt x="1374434" y="1618293"/>
                  <a:pt x="1123756" y="1600438"/>
                </a:cubicBezTo>
                <a:cubicBezTo>
                  <a:pt x="873078" y="1582583"/>
                  <a:pt x="497360" y="1561695"/>
                  <a:pt x="266745" y="1600438"/>
                </a:cubicBezTo>
                <a:cubicBezTo>
                  <a:pt x="132572" y="1575230"/>
                  <a:pt x="4713" y="1490687"/>
                  <a:pt x="0" y="1333693"/>
                </a:cubicBezTo>
                <a:cubicBezTo>
                  <a:pt x="5657" y="1078333"/>
                  <a:pt x="-3744" y="1052061"/>
                  <a:pt x="0" y="778880"/>
                </a:cubicBezTo>
                <a:cubicBezTo>
                  <a:pt x="3744" y="505699"/>
                  <a:pt x="-19619" y="385989"/>
                  <a:pt x="0" y="266745"/>
                </a:cubicBezTo>
                <a:close/>
              </a:path>
              <a:path w="7125886" h="1600438" stroke="0" extrusionOk="0">
                <a:moveTo>
                  <a:pt x="0" y="266745"/>
                </a:moveTo>
                <a:cubicBezTo>
                  <a:pt x="-4457" y="137112"/>
                  <a:pt x="141965" y="28021"/>
                  <a:pt x="266745" y="0"/>
                </a:cubicBezTo>
                <a:cubicBezTo>
                  <a:pt x="467345" y="-34354"/>
                  <a:pt x="727282" y="20141"/>
                  <a:pt x="1057833" y="0"/>
                </a:cubicBezTo>
                <a:cubicBezTo>
                  <a:pt x="1388384" y="-20141"/>
                  <a:pt x="1300001" y="17009"/>
                  <a:pt x="1519300" y="0"/>
                </a:cubicBezTo>
                <a:cubicBezTo>
                  <a:pt x="1738599" y="-17009"/>
                  <a:pt x="1769235" y="9397"/>
                  <a:pt x="1980768" y="0"/>
                </a:cubicBezTo>
                <a:cubicBezTo>
                  <a:pt x="2192301" y="-9397"/>
                  <a:pt x="2307979" y="8020"/>
                  <a:pt x="2442236" y="0"/>
                </a:cubicBezTo>
                <a:cubicBezTo>
                  <a:pt x="2576493" y="-8020"/>
                  <a:pt x="2854941" y="19940"/>
                  <a:pt x="3035551" y="0"/>
                </a:cubicBezTo>
                <a:cubicBezTo>
                  <a:pt x="3216162" y="-19940"/>
                  <a:pt x="3613823" y="26787"/>
                  <a:pt x="3826639" y="0"/>
                </a:cubicBezTo>
                <a:cubicBezTo>
                  <a:pt x="4039455" y="-26787"/>
                  <a:pt x="4326501" y="-25899"/>
                  <a:pt x="4551802" y="0"/>
                </a:cubicBezTo>
                <a:cubicBezTo>
                  <a:pt x="4777103" y="25899"/>
                  <a:pt x="4857915" y="-8316"/>
                  <a:pt x="5145118" y="0"/>
                </a:cubicBezTo>
                <a:cubicBezTo>
                  <a:pt x="5432321" y="8316"/>
                  <a:pt x="5579763" y="14056"/>
                  <a:pt x="5738434" y="0"/>
                </a:cubicBezTo>
                <a:cubicBezTo>
                  <a:pt x="5897105" y="-14056"/>
                  <a:pt x="6148769" y="22923"/>
                  <a:pt x="6265825" y="0"/>
                </a:cubicBezTo>
                <a:cubicBezTo>
                  <a:pt x="6382881" y="-22923"/>
                  <a:pt x="6574855" y="6608"/>
                  <a:pt x="6859141" y="0"/>
                </a:cubicBezTo>
                <a:cubicBezTo>
                  <a:pt x="6990149" y="12144"/>
                  <a:pt x="7110460" y="135317"/>
                  <a:pt x="7125886" y="266745"/>
                </a:cubicBezTo>
                <a:cubicBezTo>
                  <a:pt x="7148788" y="437500"/>
                  <a:pt x="7126554" y="596226"/>
                  <a:pt x="7125886" y="810888"/>
                </a:cubicBezTo>
                <a:cubicBezTo>
                  <a:pt x="7125218" y="1025550"/>
                  <a:pt x="7134987" y="1114917"/>
                  <a:pt x="7125886" y="1333693"/>
                </a:cubicBezTo>
                <a:cubicBezTo>
                  <a:pt x="7099159" y="1497834"/>
                  <a:pt x="6992122" y="1604481"/>
                  <a:pt x="6859141" y="1600438"/>
                </a:cubicBezTo>
                <a:cubicBezTo>
                  <a:pt x="6643649" y="1593705"/>
                  <a:pt x="6556841" y="1577819"/>
                  <a:pt x="6331749" y="1600438"/>
                </a:cubicBezTo>
                <a:cubicBezTo>
                  <a:pt x="6106657" y="1623057"/>
                  <a:pt x="5977646" y="1581651"/>
                  <a:pt x="5804358" y="1600438"/>
                </a:cubicBezTo>
                <a:cubicBezTo>
                  <a:pt x="5631070" y="1619225"/>
                  <a:pt x="5372387" y="1630227"/>
                  <a:pt x="5013270" y="1600438"/>
                </a:cubicBezTo>
                <a:cubicBezTo>
                  <a:pt x="4654153" y="1570649"/>
                  <a:pt x="4433140" y="1576742"/>
                  <a:pt x="4288107" y="1600438"/>
                </a:cubicBezTo>
                <a:cubicBezTo>
                  <a:pt x="4143074" y="1624134"/>
                  <a:pt x="3763981" y="1630851"/>
                  <a:pt x="3562943" y="1600438"/>
                </a:cubicBezTo>
                <a:cubicBezTo>
                  <a:pt x="3361905" y="1570025"/>
                  <a:pt x="2938095" y="1587234"/>
                  <a:pt x="2771855" y="1600438"/>
                </a:cubicBezTo>
                <a:cubicBezTo>
                  <a:pt x="2605615" y="1613642"/>
                  <a:pt x="2463392" y="1593850"/>
                  <a:pt x="2244464" y="1600438"/>
                </a:cubicBezTo>
                <a:cubicBezTo>
                  <a:pt x="2025536" y="1607026"/>
                  <a:pt x="2006301" y="1589586"/>
                  <a:pt x="1782996" y="1600438"/>
                </a:cubicBezTo>
                <a:cubicBezTo>
                  <a:pt x="1559691" y="1611290"/>
                  <a:pt x="1533318" y="1599940"/>
                  <a:pt x="1321528" y="1600438"/>
                </a:cubicBezTo>
                <a:cubicBezTo>
                  <a:pt x="1109738" y="1600936"/>
                  <a:pt x="508058" y="1638032"/>
                  <a:pt x="266745" y="1600438"/>
                </a:cubicBezTo>
                <a:cubicBezTo>
                  <a:pt x="139421" y="1581611"/>
                  <a:pt x="-9304" y="1461838"/>
                  <a:pt x="0" y="1333693"/>
                </a:cubicBezTo>
                <a:cubicBezTo>
                  <a:pt x="22997" y="1156080"/>
                  <a:pt x="-2727" y="1076666"/>
                  <a:pt x="0" y="832227"/>
                </a:cubicBezTo>
                <a:cubicBezTo>
                  <a:pt x="2727" y="587788"/>
                  <a:pt x="18188" y="545832"/>
                  <a:pt x="0" y="266745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chemeClr val="accent4"/>
            </a:solidFill>
            <a:prstDash val="dash"/>
          </a:ln>
        </p:spPr>
        <p:txBody>
          <a:bodyPr wrap="square" rtlCol="0">
            <a:spAutoFit/>
          </a:bodyPr>
          <a:lstStyle/>
          <a:p>
            <a:pPr lvl="0" algn="ctr"/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1.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Nêu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đặc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điểm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bình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hành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?</a:t>
            </a:r>
            <a:endParaRPr kumimoji="0" lang="vi-VN" sz="44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33009" b="65947" l="9969" r="89875">
                        <a14:foregroundMark x1="47975" y1="33045" x2="55140" y2="33729"/>
                        <a14:foregroundMark x1="49221" y1="65947" x2="49688" y2="63895"/>
                        <a14:foregroundMark x1="56620" y1="65947" x2="58100" y2="64363"/>
                        <a14:backgroundMark x1="29829" y1="54032" x2="26869" y2="6108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1038" b="32240"/>
          <a:stretch>
            <a:fillRect/>
          </a:stretch>
        </p:blipFill>
        <p:spPr>
          <a:xfrm>
            <a:off x="-4085620" y="3040911"/>
            <a:ext cx="4970037" cy="3948620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4228041" y="2817034"/>
            <a:ext cx="7125886" cy="2349579"/>
          </a:xfrm>
          <a:custGeom>
            <a:avLst/>
            <a:gdLst>
              <a:gd name="connsiteX0" fmla="*/ 0 w 7125886"/>
              <a:gd name="connsiteY0" fmla="*/ 391604 h 2349579"/>
              <a:gd name="connsiteX1" fmla="*/ 391604 w 7125886"/>
              <a:gd name="connsiteY1" fmla="*/ 0 h 2349579"/>
              <a:gd name="connsiteX2" fmla="*/ 835591 w 7125886"/>
              <a:gd name="connsiteY2" fmla="*/ 0 h 2349579"/>
              <a:gd name="connsiteX3" fmla="*/ 1533286 w 7125886"/>
              <a:gd name="connsiteY3" fmla="*/ 0 h 2349579"/>
              <a:gd name="connsiteX4" fmla="*/ 2294407 w 7125886"/>
              <a:gd name="connsiteY4" fmla="*/ 0 h 2349579"/>
              <a:gd name="connsiteX5" fmla="*/ 3055529 w 7125886"/>
              <a:gd name="connsiteY5" fmla="*/ 0 h 2349579"/>
              <a:gd name="connsiteX6" fmla="*/ 3562943 w 7125886"/>
              <a:gd name="connsiteY6" fmla="*/ 0 h 2349579"/>
              <a:gd name="connsiteX7" fmla="*/ 4324064 w 7125886"/>
              <a:gd name="connsiteY7" fmla="*/ 0 h 2349579"/>
              <a:gd name="connsiteX8" fmla="*/ 4958332 w 7125886"/>
              <a:gd name="connsiteY8" fmla="*/ 0 h 2349579"/>
              <a:gd name="connsiteX9" fmla="*/ 5656027 w 7125886"/>
              <a:gd name="connsiteY9" fmla="*/ 0 h 2349579"/>
              <a:gd name="connsiteX10" fmla="*/ 6734282 w 7125886"/>
              <a:gd name="connsiteY10" fmla="*/ 0 h 2349579"/>
              <a:gd name="connsiteX11" fmla="*/ 7125886 w 7125886"/>
              <a:gd name="connsiteY11" fmla="*/ 391604 h 2349579"/>
              <a:gd name="connsiteX12" fmla="*/ 7125886 w 7125886"/>
              <a:gd name="connsiteY12" fmla="*/ 882400 h 2349579"/>
              <a:gd name="connsiteX13" fmla="*/ 7125886 w 7125886"/>
              <a:gd name="connsiteY13" fmla="*/ 1435851 h 2349579"/>
              <a:gd name="connsiteX14" fmla="*/ 7125886 w 7125886"/>
              <a:gd name="connsiteY14" fmla="*/ 1957975 h 2349579"/>
              <a:gd name="connsiteX15" fmla="*/ 6734282 w 7125886"/>
              <a:gd name="connsiteY15" fmla="*/ 2349579 h 2349579"/>
              <a:gd name="connsiteX16" fmla="*/ 6100014 w 7125886"/>
              <a:gd name="connsiteY16" fmla="*/ 2349579 h 2349579"/>
              <a:gd name="connsiteX17" fmla="*/ 5402320 w 7125886"/>
              <a:gd name="connsiteY17" fmla="*/ 2349579 h 2349579"/>
              <a:gd name="connsiteX18" fmla="*/ 4831479 w 7125886"/>
              <a:gd name="connsiteY18" fmla="*/ 2349579 h 2349579"/>
              <a:gd name="connsiteX19" fmla="*/ 4324064 w 7125886"/>
              <a:gd name="connsiteY19" fmla="*/ 2349579 h 2349579"/>
              <a:gd name="connsiteX20" fmla="*/ 3689797 w 7125886"/>
              <a:gd name="connsiteY20" fmla="*/ 2349579 h 2349579"/>
              <a:gd name="connsiteX21" fmla="*/ 3118956 w 7125886"/>
              <a:gd name="connsiteY21" fmla="*/ 2349579 h 2349579"/>
              <a:gd name="connsiteX22" fmla="*/ 2484688 w 7125886"/>
              <a:gd name="connsiteY22" fmla="*/ 2349579 h 2349579"/>
              <a:gd name="connsiteX23" fmla="*/ 1977274 w 7125886"/>
              <a:gd name="connsiteY23" fmla="*/ 2349579 h 2349579"/>
              <a:gd name="connsiteX24" fmla="*/ 1469859 w 7125886"/>
              <a:gd name="connsiteY24" fmla="*/ 2349579 h 2349579"/>
              <a:gd name="connsiteX25" fmla="*/ 1025872 w 7125886"/>
              <a:gd name="connsiteY25" fmla="*/ 2349579 h 2349579"/>
              <a:gd name="connsiteX26" fmla="*/ 391604 w 7125886"/>
              <a:gd name="connsiteY26" fmla="*/ 2349579 h 2349579"/>
              <a:gd name="connsiteX27" fmla="*/ 0 w 7125886"/>
              <a:gd name="connsiteY27" fmla="*/ 1957975 h 2349579"/>
              <a:gd name="connsiteX28" fmla="*/ 0 w 7125886"/>
              <a:gd name="connsiteY28" fmla="*/ 1467179 h 2349579"/>
              <a:gd name="connsiteX29" fmla="*/ 0 w 7125886"/>
              <a:gd name="connsiteY29" fmla="*/ 929391 h 2349579"/>
              <a:gd name="connsiteX30" fmla="*/ 0 w 7125886"/>
              <a:gd name="connsiteY30" fmla="*/ 391604 h 2349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7125886" h="2349579" fill="none" extrusionOk="0">
                <a:moveTo>
                  <a:pt x="0" y="391604"/>
                </a:moveTo>
                <a:cubicBezTo>
                  <a:pt x="15328" y="165809"/>
                  <a:pt x="218974" y="15264"/>
                  <a:pt x="391604" y="0"/>
                </a:cubicBezTo>
                <a:cubicBezTo>
                  <a:pt x="571288" y="-4181"/>
                  <a:pt x="683765" y="-13149"/>
                  <a:pt x="835591" y="0"/>
                </a:cubicBezTo>
                <a:cubicBezTo>
                  <a:pt x="987417" y="13149"/>
                  <a:pt x="1231571" y="30752"/>
                  <a:pt x="1533286" y="0"/>
                </a:cubicBezTo>
                <a:cubicBezTo>
                  <a:pt x="1835002" y="-30752"/>
                  <a:pt x="2066452" y="23680"/>
                  <a:pt x="2294407" y="0"/>
                </a:cubicBezTo>
                <a:cubicBezTo>
                  <a:pt x="2522362" y="-23680"/>
                  <a:pt x="2845882" y="8184"/>
                  <a:pt x="3055529" y="0"/>
                </a:cubicBezTo>
                <a:cubicBezTo>
                  <a:pt x="3265176" y="-8184"/>
                  <a:pt x="3382759" y="-6410"/>
                  <a:pt x="3562943" y="0"/>
                </a:cubicBezTo>
                <a:cubicBezTo>
                  <a:pt x="3743127" y="6410"/>
                  <a:pt x="4129978" y="33059"/>
                  <a:pt x="4324064" y="0"/>
                </a:cubicBezTo>
                <a:cubicBezTo>
                  <a:pt x="4518150" y="-33059"/>
                  <a:pt x="4777983" y="-15907"/>
                  <a:pt x="4958332" y="0"/>
                </a:cubicBezTo>
                <a:cubicBezTo>
                  <a:pt x="5138681" y="15907"/>
                  <a:pt x="5328928" y="-27146"/>
                  <a:pt x="5656027" y="0"/>
                </a:cubicBezTo>
                <a:cubicBezTo>
                  <a:pt x="5983126" y="27146"/>
                  <a:pt x="6445855" y="20370"/>
                  <a:pt x="6734282" y="0"/>
                </a:cubicBezTo>
                <a:cubicBezTo>
                  <a:pt x="6963056" y="-22649"/>
                  <a:pt x="7146463" y="181676"/>
                  <a:pt x="7125886" y="391604"/>
                </a:cubicBezTo>
                <a:cubicBezTo>
                  <a:pt x="7120979" y="532773"/>
                  <a:pt x="7114187" y="705925"/>
                  <a:pt x="7125886" y="882400"/>
                </a:cubicBezTo>
                <a:cubicBezTo>
                  <a:pt x="7137585" y="1058875"/>
                  <a:pt x="7124253" y="1212851"/>
                  <a:pt x="7125886" y="1435851"/>
                </a:cubicBezTo>
                <a:cubicBezTo>
                  <a:pt x="7127519" y="1658851"/>
                  <a:pt x="7136917" y="1704116"/>
                  <a:pt x="7125886" y="1957975"/>
                </a:cubicBezTo>
                <a:cubicBezTo>
                  <a:pt x="7127674" y="2138600"/>
                  <a:pt x="6947419" y="2343345"/>
                  <a:pt x="6734282" y="2349579"/>
                </a:cubicBezTo>
                <a:cubicBezTo>
                  <a:pt x="6525578" y="2347883"/>
                  <a:pt x="6354005" y="2377572"/>
                  <a:pt x="6100014" y="2349579"/>
                </a:cubicBezTo>
                <a:cubicBezTo>
                  <a:pt x="5846023" y="2321586"/>
                  <a:pt x="5673427" y="2370578"/>
                  <a:pt x="5402320" y="2349579"/>
                </a:cubicBezTo>
                <a:cubicBezTo>
                  <a:pt x="5131213" y="2328580"/>
                  <a:pt x="5022829" y="2338438"/>
                  <a:pt x="4831479" y="2349579"/>
                </a:cubicBezTo>
                <a:cubicBezTo>
                  <a:pt x="4640129" y="2360720"/>
                  <a:pt x="4522663" y="2363466"/>
                  <a:pt x="4324064" y="2349579"/>
                </a:cubicBezTo>
                <a:cubicBezTo>
                  <a:pt x="4125465" y="2335692"/>
                  <a:pt x="3949674" y="2364390"/>
                  <a:pt x="3689797" y="2349579"/>
                </a:cubicBezTo>
                <a:cubicBezTo>
                  <a:pt x="3429920" y="2334768"/>
                  <a:pt x="3314249" y="2327335"/>
                  <a:pt x="3118956" y="2349579"/>
                </a:cubicBezTo>
                <a:cubicBezTo>
                  <a:pt x="2923663" y="2371823"/>
                  <a:pt x="2745962" y="2349101"/>
                  <a:pt x="2484688" y="2349579"/>
                </a:cubicBezTo>
                <a:cubicBezTo>
                  <a:pt x="2223414" y="2350057"/>
                  <a:pt x="2097503" y="2360174"/>
                  <a:pt x="1977274" y="2349579"/>
                </a:cubicBezTo>
                <a:cubicBezTo>
                  <a:pt x="1857045" y="2338984"/>
                  <a:pt x="1621243" y="2339042"/>
                  <a:pt x="1469859" y="2349579"/>
                </a:cubicBezTo>
                <a:cubicBezTo>
                  <a:pt x="1318475" y="2360116"/>
                  <a:pt x="1154276" y="2334437"/>
                  <a:pt x="1025872" y="2349579"/>
                </a:cubicBezTo>
                <a:cubicBezTo>
                  <a:pt x="897468" y="2364721"/>
                  <a:pt x="645045" y="2376105"/>
                  <a:pt x="391604" y="2349579"/>
                </a:cubicBezTo>
                <a:cubicBezTo>
                  <a:pt x="143722" y="2374867"/>
                  <a:pt x="8608" y="2136269"/>
                  <a:pt x="0" y="1957975"/>
                </a:cubicBezTo>
                <a:cubicBezTo>
                  <a:pt x="12692" y="1828257"/>
                  <a:pt x="-12164" y="1664667"/>
                  <a:pt x="0" y="1467179"/>
                </a:cubicBezTo>
                <a:cubicBezTo>
                  <a:pt x="12164" y="1269691"/>
                  <a:pt x="7808" y="1045966"/>
                  <a:pt x="0" y="929391"/>
                </a:cubicBezTo>
                <a:cubicBezTo>
                  <a:pt x="-7808" y="812816"/>
                  <a:pt x="12230" y="569323"/>
                  <a:pt x="0" y="391604"/>
                </a:cubicBezTo>
                <a:close/>
              </a:path>
              <a:path w="7125886" h="2349579" stroke="0" extrusionOk="0">
                <a:moveTo>
                  <a:pt x="0" y="391604"/>
                </a:moveTo>
                <a:cubicBezTo>
                  <a:pt x="-6891" y="202669"/>
                  <a:pt x="181886" y="8155"/>
                  <a:pt x="391604" y="0"/>
                </a:cubicBezTo>
                <a:cubicBezTo>
                  <a:pt x="764497" y="-28842"/>
                  <a:pt x="923295" y="13379"/>
                  <a:pt x="1152725" y="0"/>
                </a:cubicBezTo>
                <a:cubicBezTo>
                  <a:pt x="1382155" y="-13379"/>
                  <a:pt x="1490887" y="-12755"/>
                  <a:pt x="1596713" y="0"/>
                </a:cubicBezTo>
                <a:cubicBezTo>
                  <a:pt x="1702539" y="12755"/>
                  <a:pt x="1897837" y="7958"/>
                  <a:pt x="2040700" y="0"/>
                </a:cubicBezTo>
                <a:cubicBezTo>
                  <a:pt x="2183563" y="-7958"/>
                  <a:pt x="2279637" y="-6558"/>
                  <a:pt x="2484688" y="0"/>
                </a:cubicBezTo>
                <a:cubicBezTo>
                  <a:pt x="2689739" y="6558"/>
                  <a:pt x="2883738" y="-7260"/>
                  <a:pt x="3055529" y="0"/>
                </a:cubicBezTo>
                <a:cubicBezTo>
                  <a:pt x="3227320" y="7260"/>
                  <a:pt x="3613649" y="31187"/>
                  <a:pt x="3816650" y="0"/>
                </a:cubicBezTo>
                <a:cubicBezTo>
                  <a:pt x="4019651" y="-31187"/>
                  <a:pt x="4265737" y="-17970"/>
                  <a:pt x="4514345" y="0"/>
                </a:cubicBezTo>
                <a:cubicBezTo>
                  <a:pt x="4762953" y="17970"/>
                  <a:pt x="4824264" y="-551"/>
                  <a:pt x="5085186" y="0"/>
                </a:cubicBezTo>
                <a:cubicBezTo>
                  <a:pt x="5346108" y="551"/>
                  <a:pt x="5394073" y="-2696"/>
                  <a:pt x="5656027" y="0"/>
                </a:cubicBezTo>
                <a:cubicBezTo>
                  <a:pt x="5917981" y="2696"/>
                  <a:pt x="6042950" y="7937"/>
                  <a:pt x="6163441" y="0"/>
                </a:cubicBezTo>
                <a:cubicBezTo>
                  <a:pt x="6283932" y="-7937"/>
                  <a:pt x="6461801" y="-20804"/>
                  <a:pt x="6734282" y="0"/>
                </a:cubicBezTo>
                <a:cubicBezTo>
                  <a:pt x="6936792" y="10250"/>
                  <a:pt x="7093359" y="208835"/>
                  <a:pt x="7125886" y="391604"/>
                </a:cubicBezTo>
                <a:cubicBezTo>
                  <a:pt x="7129157" y="508181"/>
                  <a:pt x="7131663" y="671571"/>
                  <a:pt x="7125886" y="929391"/>
                </a:cubicBezTo>
                <a:cubicBezTo>
                  <a:pt x="7120109" y="1187211"/>
                  <a:pt x="7148042" y="1301137"/>
                  <a:pt x="7125886" y="1404524"/>
                </a:cubicBezTo>
                <a:cubicBezTo>
                  <a:pt x="7103730" y="1507911"/>
                  <a:pt x="7116917" y="1763836"/>
                  <a:pt x="7125886" y="1957975"/>
                </a:cubicBezTo>
                <a:cubicBezTo>
                  <a:pt x="7115708" y="2177735"/>
                  <a:pt x="6973456" y="2378211"/>
                  <a:pt x="6734282" y="2349579"/>
                </a:cubicBezTo>
                <a:cubicBezTo>
                  <a:pt x="6517549" y="2325025"/>
                  <a:pt x="6416275" y="2339918"/>
                  <a:pt x="6163441" y="2349579"/>
                </a:cubicBezTo>
                <a:cubicBezTo>
                  <a:pt x="5910607" y="2359240"/>
                  <a:pt x="5775907" y="2357133"/>
                  <a:pt x="5402320" y="2349579"/>
                </a:cubicBezTo>
                <a:cubicBezTo>
                  <a:pt x="5028733" y="2342025"/>
                  <a:pt x="4915447" y="2371642"/>
                  <a:pt x="4704625" y="2349579"/>
                </a:cubicBezTo>
                <a:cubicBezTo>
                  <a:pt x="4493804" y="2327516"/>
                  <a:pt x="4148668" y="2322373"/>
                  <a:pt x="4006930" y="2349579"/>
                </a:cubicBezTo>
                <a:cubicBezTo>
                  <a:pt x="3865192" y="2376785"/>
                  <a:pt x="3580194" y="2381464"/>
                  <a:pt x="3245809" y="2349579"/>
                </a:cubicBezTo>
                <a:cubicBezTo>
                  <a:pt x="2911424" y="2317694"/>
                  <a:pt x="2921022" y="2366648"/>
                  <a:pt x="2738395" y="2349579"/>
                </a:cubicBezTo>
                <a:cubicBezTo>
                  <a:pt x="2555768" y="2332510"/>
                  <a:pt x="2468920" y="2356212"/>
                  <a:pt x="2294407" y="2349579"/>
                </a:cubicBezTo>
                <a:cubicBezTo>
                  <a:pt x="2119894" y="2342946"/>
                  <a:pt x="1999562" y="2344061"/>
                  <a:pt x="1850420" y="2349579"/>
                </a:cubicBezTo>
                <a:cubicBezTo>
                  <a:pt x="1701278" y="2355097"/>
                  <a:pt x="1496110" y="2375705"/>
                  <a:pt x="1279579" y="2349579"/>
                </a:cubicBezTo>
                <a:cubicBezTo>
                  <a:pt x="1063048" y="2323453"/>
                  <a:pt x="736548" y="2365554"/>
                  <a:pt x="391604" y="2349579"/>
                </a:cubicBezTo>
                <a:cubicBezTo>
                  <a:pt x="171199" y="2358487"/>
                  <a:pt x="2876" y="2165287"/>
                  <a:pt x="0" y="1957975"/>
                </a:cubicBezTo>
                <a:cubicBezTo>
                  <a:pt x="9023" y="1725157"/>
                  <a:pt x="24961" y="1637168"/>
                  <a:pt x="0" y="1451515"/>
                </a:cubicBezTo>
                <a:cubicBezTo>
                  <a:pt x="-24961" y="1265862"/>
                  <a:pt x="16542" y="1058188"/>
                  <a:pt x="0" y="929391"/>
                </a:cubicBezTo>
                <a:cubicBezTo>
                  <a:pt x="-16542" y="800594"/>
                  <a:pt x="7259" y="541041"/>
                  <a:pt x="0" y="391604"/>
                </a:cubicBezTo>
                <a:close/>
              </a:path>
            </a:pathLst>
          </a:cu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lvl="0" algn="ctr"/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bình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hành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hai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cặp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cạnh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đối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song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song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bằng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nhau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  <a:endParaRPr kumimoji="0" lang="vi-VN" sz="4400" b="1" i="1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ripple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39688 -0.01204 " pathEditMode="relative" rAng="0" ptsTypes="AA">
                                      <p:cBhvr>
                                        <p:cTn id="20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844" y="-60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2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10" descr="Cafe or cafeteria interior cartoon Royalty Free Vector Image"/>
          <p:cNvPicPr>
            <a:picLocks noChangeAspect="1" noChangeArrowheads="1"/>
          </p:cNvPicPr>
          <p:nvPr/>
        </p:nvPicPr>
        <p:blipFill rotWithShape="1"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335" b="29919"/>
          <a:stretch>
            <a:fillRect/>
          </a:stretch>
        </p:blipFill>
        <p:spPr bwMode="auto">
          <a:xfrm flipH="1">
            <a:off x="-23858" y="5396"/>
            <a:ext cx="12215857" cy="68526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34305" b="64183" l="9969" r="89953">
                        <a14:foregroundMark x1="42056" y1="64183" x2="51090" y2="64183"/>
                        <a14:foregroundMark x1="51090" y1="64183" x2="52181" y2="64039"/>
                        <a14:backgroundMark x1="56153" y1="34485" x2="85436" y2="50612"/>
                        <a14:backgroundMark x1="85436" y1="50612" x2="85514" y2="50756"/>
                        <a14:backgroundMark x1="69470" y1="34485" x2="88162" y2="51836"/>
                        <a14:backgroundMark x1="56698" y1="37185" x2="49533" y2="34809"/>
                        <a14:backgroundMark x1="49533" y1="34809" x2="40265" y2="33585"/>
                        <a14:backgroundMark x1="40265" y1="33585" x2="31776" y2="34701"/>
                        <a14:backgroundMark x1="31776" y1="34701" x2="20093" y2="40893"/>
                        <a14:backgroundMark x1="20093" y1="40893" x2="19938" y2="41001"/>
                        <a14:backgroundMark x1="65498" y1="48884" x2="73520" y2="44204"/>
                        <a14:backgroundMark x1="68146" y1="47552" x2="90265" y2="52700"/>
                        <a14:backgroundMark x1="81464" y1="52844" x2="81231" y2="55436"/>
                        <a14:backgroundMark x1="63629" y1="51836" x2="65498" y2="48884"/>
                        <a14:backgroundMark x1="58022" y1="56767" x2="62850" y2="54428"/>
                        <a14:backgroundMark x1="62850" y1="61699" x2="62850" y2="61699"/>
                        <a14:backgroundMark x1="63084" y1="60223" x2="75078" y2="60115"/>
                        <a14:backgroundMark x1="16199" y1="43952" x2="16199" y2="48524"/>
                        <a14:backgroundMark x1="18614" y1="54428" x2="28427" y2="61087"/>
                        <a14:backgroundMark x1="30296" y1="59251" x2="37773" y2="5910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0820" b="35457"/>
          <a:stretch>
            <a:fillRect/>
          </a:stretch>
        </p:blipFill>
        <p:spPr>
          <a:xfrm>
            <a:off x="-250878" y="-425547"/>
            <a:ext cx="4628006" cy="337663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33261" b="66667" l="9969" r="89875">
                        <a14:foregroundMark x1="43380" y1="33297" x2="43380" y2="33297"/>
                        <a14:foregroundMark x1="43146" y1="66667" x2="43146" y2="64723"/>
                        <a14:backgroundMark x1="76324" y1="43377" x2="85202" y2="51620"/>
                        <a14:backgroundMark x1="85202" y1="51620" x2="87150" y2="52592"/>
                        <a14:backgroundMark x1="68925" y1="38517" x2="72118" y2="46868"/>
                        <a14:backgroundMark x1="72118" y1="46868" x2="77025" y2="50144"/>
                        <a14:backgroundMark x1="77025" y1="50144" x2="85670" y2="50900"/>
                        <a14:backgroundMark x1="30841" y1="36573" x2="30841" y2="36573"/>
                        <a14:backgroundMark x1="18069" y1="50324" x2="34034" y2="62347"/>
                        <a14:backgroundMark x1="58645" y1="61231" x2="74611" y2="60295"/>
                        <a14:backgroundMark x1="54673" y1="55652" x2="54673" y2="55652"/>
                        <a14:backgroundMark x1="47118" y1="64867" x2="47118" y2="6486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1913" b="32240"/>
          <a:stretch>
            <a:fillRect/>
          </a:stretch>
        </p:blipFill>
        <p:spPr>
          <a:xfrm>
            <a:off x="-4896696" y="2743200"/>
            <a:ext cx="5305529" cy="4114800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3925957" y="362068"/>
            <a:ext cx="7577057" cy="1600438"/>
          </a:xfrm>
          <a:custGeom>
            <a:avLst/>
            <a:gdLst>
              <a:gd name="connsiteX0" fmla="*/ 0 w 7577057"/>
              <a:gd name="connsiteY0" fmla="*/ 266745 h 1600438"/>
              <a:gd name="connsiteX1" fmla="*/ 266745 w 7577057"/>
              <a:gd name="connsiteY1" fmla="*/ 0 h 1600438"/>
              <a:gd name="connsiteX2" fmla="*/ 836634 w 7577057"/>
              <a:gd name="connsiteY2" fmla="*/ 0 h 1600438"/>
              <a:gd name="connsiteX3" fmla="*/ 1406522 w 7577057"/>
              <a:gd name="connsiteY3" fmla="*/ 0 h 1600438"/>
              <a:gd name="connsiteX4" fmla="*/ 2117282 w 7577057"/>
              <a:gd name="connsiteY4" fmla="*/ 0 h 1600438"/>
              <a:gd name="connsiteX5" fmla="*/ 2898478 w 7577057"/>
              <a:gd name="connsiteY5" fmla="*/ 0 h 1600438"/>
              <a:gd name="connsiteX6" fmla="*/ 3679673 w 7577057"/>
              <a:gd name="connsiteY6" fmla="*/ 0 h 1600438"/>
              <a:gd name="connsiteX7" fmla="*/ 4179126 w 7577057"/>
              <a:gd name="connsiteY7" fmla="*/ 0 h 1600438"/>
              <a:gd name="connsiteX8" fmla="*/ 4960322 w 7577057"/>
              <a:gd name="connsiteY8" fmla="*/ 0 h 1600438"/>
              <a:gd name="connsiteX9" fmla="*/ 5600646 w 7577057"/>
              <a:gd name="connsiteY9" fmla="*/ 0 h 1600438"/>
              <a:gd name="connsiteX10" fmla="*/ 6311406 w 7577057"/>
              <a:gd name="connsiteY10" fmla="*/ 0 h 1600438"/>
              <a:gd name="connsiteX11" fmla="*/ 7310312 w 7577057"/>
              <a:gd name="connsiteY11" fmla="*/ 0 h 1600438"/>
              <a:gd name="connsiteX12" fmla="*/ 7577057 w 7577057"/>
              <a:gd name="connsiteY12" fmla="*/ 266745 h 1600438"/>
              <a:gd name="connsiteX13" fmla="*/ 7577057 w 7577057"/>
              <a:gd name="connsiteY13" fmla="*/ 778880 h 1600438"/>
              <a:gd name="connsiteX14" fmla="*/ 7577057 w 7577057"/>
              <a:gd name="connsiteY14" fmla="*/ 1333693 h 1600438"/>
              <a:gd name="connsiteX15" fmla="*/ 7310312 w 7577057"/>
              <a:gd name="connsiteY15" fmla="*/ 1600438 h 1600438"/>
              <a:gd name="connsiteX16" fmla="*/ 6529116 w 7577057"/>
              <a:gd name="connsiteY16" fmla="*/ 1600438 h 1600438"/>
              <a:gd name="connsiteX17" fmla="*/ 6029663 w 7577057"/>
              <a:gd name="connsiteY17" fmla="*/ 1600438 h 1600438"/>
              <a:gd name="connsiteX18" fmla="*/ 5318904 w 7577057"/>
              <a:gd name="connsiteY18" fmla="*/ 1600438 h 1600438"/>
              <a:gd name="connsiteX19" fmla="*/ 4749015 w 7577057"/>
              <a:gd name="connsiteY19" fmla="*/ 1600438 h 1600438"/>
              <a:gd name="connsiteX20" fmla="*/ 4249562 w 7577057"/>
              <a:gd name="connsiteY20" fmla="*/ 1600438 h 1600438"/>
              <a:gd name="connsiteX21" fmla="*/ 3609238 w 7577057"/>
              <a:gd name="connsiteY21" fmla="*/ 1600438 h 1600438"/>
              <a:gd name="connsiteX22" fmla="*/ 3039349 w 7577057"/>
              <a:gd name="connsiteY22" fmla="*/ 1600438 h 1600438"/>
              <a:gd name="connsiteX23" fmla="*/ 2399025 w 7577057"/>
              <a:gd name="connsiteY23" fmla="*/ 1600438 h 1600438"/>
              <a:gd name="connsiteX24" fmla="*/ 1899572 w 7577057"/>
              <a:gd name="connsiteY24" fmla="*/ 1600438 h 1600438"/>
              <a:gd name="connsiteX25" fmla="*/ 1400119 w 7577057"/>
              <a:gd name="connsiteY25" fmla="*/ 1600438 h 1600438"/>
              <a:gd name="connsiteX26" fmla="*/ 971102 w 7577057"/>
              <a:gd name="connsiteY26" fmla="*/ 1600438 h 1600438"/>
              <a:gd name="connsiteX27" fmla="*/ 266745 w 7577057"/>
              <a:gd name="connsiteY27" fmla="*/ 1600438 h 1600438"/>
              <a:gd name="connsiteX28" fmla="*/ 0 w 7577057"/>
              <a:gd name="connsiteY28" fmla="*/ 1333693 h 1600438"/>
              <a:gd name="connsiteX29" fmla="*/ 0 w 7577057"/>
              <a:gd name="connsiteY29" fmla="*/ 821558 h 1600438"/>
              <a:gd name="connsiteX30" fmla="*/ 0 w 7577057"/>
              <a:gd name="connsiteY30" fmla="*/ 266745 h 1600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7577057" h="1600438" fill="none" extrusionOk="0">
                <a:moveTo>
                  <a:pt x="0" y="266745"/>
                </a:moveTo>
                <a:cubicBezTo>
                  <a:pt x="17050" y="95861"/>
                  <a:pt x="117570" y="-21789"/>
                  <a:pt x="266745" y="0"/>
                </a:cubicBezTo>
                <a:cubicBezTo>
                  <a:pt x="518751" y="28372"/>
                  <a:pt x="683863" y="2330"/>
                  <a:pt x="836634" y="0"/>
                </a:cubicBezTo>
                <a:cubicBezTo>
                  <a:pt x="989405" y="-2330"/>
                  <a:pt x="1267655" y="22254"/>
                  <a:pt x="1406522" y="0"/>
                </a:cubicBezTo>
                <a:cubicBezTo>
                  <a:pt x="1545389" y="-22254"/>
                  <a:pt x="1897085" y="-12083"/>
                  <a:pt x="2117282" y="0"/>
                </a:cubicBezTo>
                <a:cubicBezTo>
                  <a:pt x="2337479" y="12083"/>
                  <a:pt x="2530990" y="-26446"/>
                  <a:pt x="2898478" y="0"/>
                </a:cubicBezTo>
                <a:cubicBezTo>
                  <a:pt x="3265966" y="26446"/>
                  <a:pt x="3315949" y="32441"/>
                  <a:pt x="3679673" y="0"/>
                </a:cubicBezTo>
                <a:cubicBezTo>
                  <a:pt x="4043397" y="-32441"/>
                  <a:pt x="4055996" y="-7392"/>
                  <a:pt x="4179126" y="0"/>
                </a:cubicBezTo>
                <a:cubicBezTo>
                  <a:pt x="4302256" y="7392"/>
                  <a:pt x="4684306" y="18764"/>
                  <a:pt x="4960322" y="0"/>
                </a:cubicBezTo>
                <a:cubicBezTo>
                  <a:pt x="5236338" y="-18764"/>
                  <a:pt x="5464903" y="11148"/>
                  <a:pt x="5600646" y="0"/>
                </a:cubicBezTo>
                <a:cubicBezTo>
                  <a:pt x="5736389" y="-11148"/>
                  <a:pt x="6086448" y="-5991"/>
                  <a:pt x="6311406" y="0"/>
                </a:cubicBezTo>
                <a:cubicBezTo>
                  <a:pt x="6536364" y="5991"/>
                  <a:pt x="6831273" y="17013"/>
                  <a:pt x="7310312" y="0"/>
                </a:cubicBezTo>
                <a:cubicBezTo>
                  <a:pt x="7468056" y="-18894"/>
                  <a:pt x="7591609" y="123916"/>
                  <a:pt x="7577057" y="266745"/>
                </a:cubicBezTo>
                <a:cubicBezTo>
                  <a:pt x="7599126" y="476596"/>
                  <a:pt x="7585638" y="643673"/>
                  <a:pt x="7577057" y="778880"/>
                </a:cubicBezTo>
                <a:cubicBezTo>
                  <a:pt x="7568476" y="914088"/>
                  <a:pt x="7602388" y="1209557"/>
                  <a:pt x="7577057" y="1333693"/>
                </a:cubicBezTo>
                <a:cubicBezTo>
                  <a:pt x="7571991" y="1487839"/>
                  <a:pt x="7483536" y="1614539"/>
                  <a:pt x="7310312" y="1600438"/>
                </a:cubicBezTo>
                <a:cubicBezTo>
                  <a:pt x="6990938" y="1622925"/>
                  <a:pt x="6871618" y="1578851"/>
                  <a:pt x="6529116" y="1600438"/>
                </a:cubicBezTo>
                <a:cubicBezTo>
                  <a:pt x="6186614" y="1622025"/>
                  <a:pt x="6229086" y="1593661"/>
                  <a:pt x="6029663" y="1600438"/>
                </a:cubicBezTo>
                <a:cubicBezTo>
                  <a:pt x="5830240" y="1607215"/>
                  <a:pt x="5605660" y="1586385"/>
                  <a:pt x="5318904" y="1600438"/>
                </a:cubicBezTo>
                <a:cubicBezTo>
                  <a:pt x="5032148" y="1614491"/>
                  <a:pt x="4928795" y="1584781"/>
                  <a:pt x="4749015" y="1600438"/>
                </a:cubicBezTo>
                <a:cubicBezTo>
                  <a:pt x="4569235" y="1616095"/>
                  <a:pt x="4379903" y="1620356"/>
                  <a:pt x="4249562" y="1600438"/>
                </a:cubicBezTo>
                <a:cubicBezTo>
                  <a:pt x="4119221" y="1580520"/>
                  <a:pt x="3915560" y="1593549"/>
                  <a:pt x="3609238" y="1600438"/>
                </a:cubicBezTo>
                <a:cubicBezTo>
                  <a:pt x="3302916" y="1607327"/>
                  <a:pt x="3257457" y="1627111"/>
                  <a:pt x="3039349" y="1600438"/>
                </a:cubicBezTo>
                <a:cubicBezTo>
                  <a:pt x="2821241" y="1573765"/>
                  <a:pt x="2562325" y="1576909"/>
                  <a:pt x="2399025" y="1600438"/>
                </a:cubicBezTo>
                <a:cubicBezTo>
                  <a:pt x="2235725" y="1623967"/>
                  <a:pt x="2095866" y="1580163"/>
                  <a:pt x="1899572" y="1600438"/>
                </a:cubicBezTo>
                <a:cubicBezTo>
                  <a:pt x="1703278" y="1620713"/>
                  <a:pt x="1557820" y="1597054"/>
                  <a:pt x="1400119" y="1600438"/>
                </a:cubicBezTo>
                <a:cubicBezTo>
                  <a:pt x="1242418" y="1603822"/>
                  <a:pt x="1148529" y="1603143"/>
                  <a:pt x="971102" y="1600438"/>
                </a:cubicBezTo>
                <a:cubicBezTo>
                  <a:pt x="793675" y="1597733"/>
                  <a:pt x="599663" y="1590077"/>
                  <a:pt x="266745" y="1600438"/>
                </a:cubicBezTo>
                <a:cubicBezTo>
                  <a:pt x="101685" y="1614633"/>
                  <a:pt x="8136" y="1445109"/>
                  <a:pt x="0" y="1333693"/>
                </a:cubicBezTo>
                <a:cubicBezTo>
                  <a:pt x="19870" y="1174044"/>
                  <a:pt x="-17506" y="1029013"/>
                  <a:pt x="0" y="821558"/>
                </a:cubicBezTo>
                <a:cubicBezTo>
                  <a:pt x="17506" y="614104"/>
                  <a:pt x="20165" y="491970"/>
                  <a:pt x="0" y="266745"/>
                </a:cubicBezTo>
                <a:close/>
              </a:path>
              <a:path w="7577057" h="1600438" stroke="0" extrusionOk="0">
                <a:moveTo>
                  <a:pt x="0" y="266745"/>
                </a:moveTo>
                <a:cubicBezTo>
                  <a:pt x="-4457" y="137112"/>
                  <a:pt x="141965" y="28021"/>
                  <a:pt x="266745" y="0"/>
                </a:cubicBezTo>
                <a:cubicBezTo>
                  <a:pt x="494485" y="-17640"/>
                  <a:pt x="879758" y="-37428"/>
                  <a:pt x="1047941" y="0"/>
                </a:cubicBezTo>
                <a:cubicBezTo>
                  <a:pt x="1216124" y="37428"/>
                  <a:pt x="1309421" y="-774"/>
                  <a:pt x="1476958" y="0"/>
                </a:cubicBezTo>
                <a:cubicBezTo>
                  <a:pt x="1644495" y="774"/>
                  <a:pt x="1745540" y="-18344"/>
                  <a:pt x="1905975" y="0"/>
                </a:cubicBezTo>
                <a:cubicBezTo>
                  <a:pt x="2066410" y="18344"/>
                  <a:pt x="2179371" y="-3078"/>
                  <a:pt x="2334992" y="0"/>
                </a:cubicBezTo>
                <a:cubicBezTo>
                  <a:pt x="2490613" y="3078"/>
                  <a:pt x="2769074" y="761"/>
                  <a:pt x="2904881" y="0"/>
                </a:cubicBezTo>
                <a:cubicBezTo>
                  <a:pt x="3040688" y="-761"/>
                  <a:pt x="3323855" y="23908"/>
                  <a:pt x="3686077" y="0"/>
                </a:cubicBezTo>
                <a:cubicBezTo>
                  <a:pt x="4048299" y="-23908"/>
                  <a:pt x="4098341" y="34325"/>
                  <a:pt x="4396837" y="0"/>
                </a:cubicBezTo>
                <a:cubicBezTo>
                  <a:pt x="4695333" y="-34325"/>
                  <a:pt x="4691159" y="11809"/>
                  <a:pt x="4966725" y="0"/>
                </a:cubicBezTo>
                <a:cubicBezTo>
                  <a:pt x="5242291" y="-11809"/>
                  <a:pt x="5356199" y="-1593"/>
                  <a:pt x="5536614" y="0"/>
                </a:cubicBezTo>
                <a:cubicBezTo>
                  <a:pt x="5717029" y="1593"/>
                  <a:pt x="5910339" y="3053"/>
                  <a:pt x="6036067" y="0"/>
                </a:cubicBezTo>
                <a:cubicBezTo>
                  <a:pt x="6161795" y="-3053"/>
                  <a:pt x="7021144" y="37127"/>
                  <a:pt x="7310312" y="0"/>
                </a:cubicBezTo>
                <a:cubicBezTo>
                  <a:pt x="7441320" y="12144"/>
                  <a:pt x="7561631" y="135317"/>
                  <a:pt x="7577057" y="266745"/>
                </a:cubicBezTo>
                <a:cubicBezTo>
                  <a:pt x="7599959" y="437500"/>
                  <a:pt x="7577725" y="596226"/>
                  <a:pt x="7577057" y="810888"/>
                </a:cubicBezTo>
                <a:cubicBezTo>
                  <a:pt x="7576389" y="1025550"/>
                  <a:pt x="7586158" y="1114917"/>
                  <a:pt x="7577057" y="1333693"/>
                </a:cubicBezTo>
                <a:cubicBezTo>
                  <a:pt x="7550330" y="1497834"/>
                  <a:pt x="7443293" y="1604481"/>
                  <a:pt x="7310312" y="1600438"/>
                </a:cubicBezTo>
                <a:cubicBezTo>
                  <a:pt x="7186270" y="1601295"/>
                  <a:pt x="7012666" y="1580730"/>
                  <a:pt x="6810859" y="1600438"/>
                </a:cubicBezTo>
                <a:cubicBezTo>
                  <a:pt x="6609052" y="1620146"/>
                  <a:pt x="6490603" y="1609515"/>
                  <a:pt x="6311406" y="1600438"/>
                </a:cubicBezTo>
                <a:cubicBezTo>
                  <a:pt x="6132209" y="1591361"/>
                  <a:pt x="5822278" y="1599068"/>
                  <a:pt x="5530211" y="1600438"/>
                </a:cubicBezTo>
                <a:cubicBezTo>
                  <a:pt x="5238145" y="1601808"/>
                  <a:pt x="5036313" y="1566771"/>
                  <a:pt x="4819451" y="1600438"/>
                </a:cubicBezTo>
                <a:cubicBezTo>
                  <a:pt x="4602589" y="1634105"/>
                  <a:pt x="4455872" y="1582630"/>
                  <a:pt x="4108691" y="1600438"/>
                </a:cubicBezTo>
                <a:cubicBezTo>
                  <a:pt x="3761510" y="1618246"/>
                  <a:pt x="3507775" y="1607664"/>
                  <a:pt x="3327495" y="1600438"/>
                </a:cubicBezTo>
                <a:cubicBezTo>
                  <a:pt x="3147215" y="1593212"/>
                  <a:pt x="2969359" y="1585149"/>
                  <a:pt x="2828042" y="1600438"/>
                </a:cubicBezTo>
                <a:cubicBezTo>
                  <a:pt x="2686725" y="1615727"/>
                  <a:pt x="2486722" y="1595916"/>
                  <a:pt x="2399025" y="1600438"/>
                </a:cubicBezTo>
                <a:cubicBezTo>
                  <a:pt x="2311328" y="1604960"/>
                  <a:pt x="2061672" y="1611174"/>
                  <a:pt x="1970008" y="1600438"/>
                </a:cubicBezTo>
                <a:cubicBezTo>
                  <a:pt x="1878344" y="1589702"/>
                  <a:pt x="1516572" y="1608904"/>
                  <a:pt x="1400119" y="1600438"/>
                </a:cubicBezTo>
                <a:cubicBezTo>
                  <a:pt x="1283666" y="1591972"/>
                  <a:pt x="581918" y="1545426"/>
                  <a:pt x="266745" y="1600438"/>
                </a:cubicBezTo>
                <a:cubicBezTo>
                  <a:pt x="109268" y="1622357"/>
                  <a:pt x="8200" y="1455451"/>
                  <a:pt x="0" y="1333693"/>
                </a:cubicBezTo>
                <a:cubicBezTo>
                  <a:pt x="-21251" y="1187793"/>
                  <a:pt x="-6586" y="999440"/>
                  <a:pt x="0" y="810888"/>
                </a:cubicBezTo>
                <a:cubicBezTo>
                  <a:pt x="6586" y="622336"/>
                  <a:pt x="4999" y="484149"/>
                  <a:pt x="0" y="266745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chemeClr val="accent4"/>
            </a:solidFill>
            <a:prstDash val="dash"/>
          </a:ln>
        </p:spPr>
        <p:txBody>
          <a:bodyPr wrap="square" rtlCol="0">
            <a:spAutoFit/>
          </a:bodyPr>
          <a:lstStyle/>
          <a:p>
            <a:pPr lvl="0" algn="ctr"/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2.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Nêu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sự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khác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nhau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giữa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chữ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nhật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bình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hành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?</a:t>
            </a:r>
            <a:endParaRPr kumimoji="0" lang="vi-VN" sz="44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4228041" y="2817034"/>
            <a:ext cx="7470316" cy="2553891"/>
          </a:xfrm>
          <a:custGeom>
            <a:avLst/>
            <a:gdLst>
              <a:gd name="connsiteX0" fmla="*/ 0 w 7470316"/>
              <a:gd name="connsiteY0" fmla="*/ 425657 h 2553891"/>
              <a:gd name="connsiteX1" fmla="*/ 425657 w 7470316"/>
              <a:gd name="connsiteY1" fmla="*/ 0 h 2553891"/>
              <a:gd name="connsiteX2" fmla="*/ 888987 w 7470316"/>
              <a:gd name="connsiteY2" fmla="*/ 0 h 2553891"/>
              <a:gd name="connsiteX3" fmla="*/ 1617077 w 7470316"/>
              <a:gd name="connsiteY3" fmla="*/ 0 h 2553891"/>
              <a:gd name="connsiteX4" fmla="*/ 2411358 w 7470316"/>
              <a:gd name="connsiteY4" fmla="*/ 0 h 2553891"/>
              <a:gd name="connsiteX5" fmla="*/ 3205638 w 7470316"/>
              <a:gd name="connsiteY5" fmla="*/ 0 h 2553891"/>
              <a:gd name="connsiteX6" fmla="*/ 3735158 w 7470316"/>
              <a:gd name="connsiteY6" fmla="*/ 0 h 2553891"/>
              <a:gd name="connsiteX7" fmla="*/ 4529438 w 7470316"/>
              <a:gd name="connsiteY7" fmla="*/ 0 h 2553891"/>
              <a:gd name="connsiteX8" fmla="*/ 5191338 w 7470316"/>
              <a:gd name="connsiteY8" fmla="*/ 0 h 2553891"/>
              <a:gd name="connsiteX9" fmla="*/ 5919429 w 7470316"/>
              <a:gd name="connsiteY9" fmla="*/ 0 h 2553891"/>
              <a:gd name="connsiteX10" fmla="*/ 7044659 w 7470316"/>
              <a:gd name="connsiteY10" fmla="*/ 0 h 2553891"/>
              <a:gd name="connsiteX11" fmla="*/ 7470316 w 7470316"/>
              <a:gd name="connsiteY11" fmla="*/ 425657 h 2553891"/>
              <a:gd name="connsiteX12" fmla="*/ 7470316 w 7470316"/>
              <a:gd name="connsiteY12" fmla="*/ 959131 h 2553891"/>
              <a:gd name="connsiteX13" fmla="*/ 7470316 w 7470316"/>
              <a:gd name="connsiteY13" fmla="*/ 1560708 h 2553891"/>
              <a:gd name="connsiteX14" fmla="*/ 7470316 w 7470316"/>
              <a:gd name="connsiteY14" fmla="*/ 2128234 h 2553891"/>
              <a:gd name="connsiteX15" fmla="*/ 7044659 w 7470316"/>
              <a:gd name="connsiteY15" fmla="*/ 2553891 h 2553891"/>
              <a:gd name="connsiteX16" fmla="*/ 6382759 w 7470316"/>
              <a:gd name="connsiteY16" fmla="*/ 2553891 h 2553891"/>
              <a:gd name="connsiteX17" fmla="*/ 5654669 w 7470316"/>
              <a:gd name="connsiteY17" fmla="*/ 2553891 h 2553891"/>
              <a:gd name="connsiteX18" fmla="*/ 5058958 w 7470316"/>
              <a:gd name="connsiteY18" fmla="*/ 2553891 h 2553891"/>
              <a:gd name="connsiteX19" fmla="*/ 4529438 w 7470316"/>
              <a:gd name="connsiteY19" fmla="*/ 2553891 h 2553891"/>
              <a:gd name="connsiteX20" fmla="*/ 3867538 w 7470316"/>
              <a:gd name="connsiteY20" fmla="*/ 2553891 h 2553891"/>
              <a:gd name="connsiteX21" fmla="*/ 3271828 w 7470316"/>
              <a:gd name="connsiteY21" fmla="*/ 2553891 h 2553891"/>
              <a:gd name="connsiteX22" fmla="*/ 2609928 w 7470316"/>
              <a:gd name="connsiteY22" fmla="*/ 2553891 h 2553891"/>
              <a:gd name="connsiteX23" fmla="*/ 2080408 w 7470316"/>
              <a:gd name="connsiteY23" fmla="*/ 2553891 h 2553891"/>
              <a:gd name="connsiteX24" fmla="*/ 1550887 w 7470316"/>
              <a:gd name="connsiteY24" fmla="*/ 2553891 h 2553891"/>
              <a:gd name="connsiteX25" fmla="*/ 1087557 w 7470316"/>
              <a:gd name="connsiteY25" fmla="*/ 2553891 h 2553891"/>
              <a:gd name="connsiteX26" fmla="*/ 425657 w 7470316"/>
              <a:gd name="connsiteY26" fmla="*/ 2553891 h 2553891"/>
              <a:gd name="connsiteX27" fmla="*/ 0 w 7470316"/>
              <a:gd name="connsiteY27" fmla="*/ 2128234 h 2553891"/>
              <a:gd name="connsiteX28" fmla="*/ 0 w 7470316"/>
              <a:gd name="connsiteY28" fmla="*/ 1594760 h 2553891"/>
              <a:gd name="connsiteX29" fmla="*/ 0 w 7470316"/>
              <a:gd name="connsiteY29" fmla="*/ 1010208 h 2553891"/>
              <a:gd name="connsiteX30" fmla="*/ 0 w 7470316"/>
              <a:gd name="connsiteY30" fmla="*/ 425657 h 2553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7470316" h="2553891" fill="none" extrusionOk="0">
                <a:moveTo>
                  <a:pt x="0" y="425657"/>
                </a:moveTo>
                <a:cubicBezTo>
                  <a:pt x="49013" y="160136"/>
                  <a:pt x="241303" y="17741"/>
                  <a:pt x="425657" y="0"/>
                </a:cubicBezTo>
                <a:cubicBezTo>
                  <a:pt x="614644" y="-4176"/>
                  <a:pt x="659422" y="-8302"/>
                  <a:pt x="888987" y="0"/>
                </a:cubicBezTo>
                <a:cubicBezTo>
                  <a:pt x="1118552" y="8302"/>
                  <a:pt x="1416940" y="-29266"/>
                  <a:pt x="1617077" y="0"/>
                </a:cubicBezTo>
                <a:cubicBezTo>
                  <a:pt x="1817214" y="29266"/>
                  <a:pt x="2201380" y="25729"/>
                  <a:pt x="2411358" y="0"/>
                </a:cubicBezTo>
                <a:cubicBezTo>
                  <a:pt x="2621336" y="-25729"/>
                  <a:pt x="2817844" y="-39019"/>
                  <a:pt x="3205638" y="0"/>
                </a:cubicBezTo>
                <a:cubicBezTo>
                  <a:pt x="3593432" y="39019"/>
                  <a:pt x="3532278" y="13379"/>
                  <a:pt x="3735158" y="0"/>
                </a:cubicBezTo>
                <a:cubicBezTo>
                  <a:pt x="3938038" y="-13379"/>
                  <a:pt x="4205318" y="-23339"/>
                  <a:pt x="4529438" y="0"/>
                </a:cubicBezTo>
                <a:cubicBezTo>
                  <a:pt x="4853558" y="23339"/>
                  <a:pt x="4926132" y="-27859"/>
                  <a:pt x="5191338" y="0"/>
                </a:cubicBezTo>
                <a:cubicBezTo>
                  <a:pt x="5456544" y="27859"/>
                  <a:pt x="5764821" y="-26428"/>
                  <a:pt x="5919429" y="0"/>
                </a:cubicBezTo>
                <a:cubicBezTo>
                  <a:pt x="6074037" y="26428"/>
                  <a:pt x="6632589" y="34406"/>
                  <a:pt x="7044659" y="0"/>
                </a:cubicBezTo>
                <a:cubicBezTo>
                  <a:pt x="7293824" y="-25521"/>
                  <a:pt x="7522435" y="206655"/>
                  <a:pt x="7470316" y="425657"/>
                </a:cubicBezTo>
                <a:cubicBezTo>
                  <a:pt x="7451051" y="601730"/>
                  <a:pt x="7482105" y="820321"/>
                  <a:pt x="7470316" y="959131"/>
                </a:cubicBezTo>
                <a:cubicBezTo>
                  <a:pt x="7458527" y="1097941"/>
                  <a:pt x="7482459" y="1286303"/>
                  <a:pt x="7470316" y="1560708"/>
                </a:cubicBezTo>
                <a:cubicBezTo>
                  <a:pt x="7458173" y="1835113"/>
                  <a:pt x="7481190" y="1976477"/>
                  <a:pt x="7470316" y="2128234"/>
                </a:cubicBezTo>
                <a:cubicBezTo>
                  <a:pt x="7471393" y="2341841"/>
                  <a:pt x="7267670" y="2529921"/>
                  <a:pt x="7044659" y="2553891"/>
                </a:cubicBezTo>
                <a:cubicBezTo>
                  <a:pt x="6787490" y="2555721"/>
                  <a:pt x="6593517" y="2557107"/>
                  <a:pt x="6382759" y="2553891"/>
                </a:cubicBezTo>
                <a:cubicBezTo>
                  <a:pt x="6172001" y="2550675"/>
                  <a:pt x="5934961" y="2584561"/>
                  <a:pt x="5654669" y="2553891"/>
                </a:cubicBezTo>
                <a:cubicBezTo>
                  <a:pt x="5374377" y="2523222"/>
                  <a:pt x="5342232" y="2527013"/>
                  <a:pt x="5058958" y="2553891"/>
                </a:cubicBezTo>
                <a:cubicBezTo>
                  <a:pt x="4775684" y="2580769"/>
                  <a:pt x="4665929" y="2549487"/>
                  <a:pt x="4529438" y="2553891"/>
                </a:cubicBezTo>
                <a:cubicBezTo>
                  <a:pt x="4392947" y="2558295"/>
                  <a:pt x="4195835" y="2533689"/>
                  <a:pt x="3867538" y="2553891"/>
                </a:cubicBezTo>
                <a:cubicBezTo>
                  <a:pt x="3539241" y="2574093"/>
                  <a:pt x="3525580" y="2555936"/>
                  <a:pt x="3271828" y="2553891"/>
                </a:cubicBezTo>
                <a:cubicBezTo>
                  <a:pt x="3018076" y="2551847"/>
                  <a:pt x="2823883" y="2557937"/>
                  <a:pt x="2609928" y="2553891"/>
                </a:cubicBezTo>
                <a:cubicBezTo>
                  <a:pt x="2395973" y="2549845"/>
                  <a:pt x="2269756" y="2564700"/>
                  <a:pt x="2080408" y="2553891"/>
                </a:cubicBezTo>
                <a:cubicBezTo>
                  <a:pt x="1891060" y="2543082"/>
                  <a:pt x="1678564" y="2547378"/>
                  <a:pt x="1550887" y="2553891"/>
                </a:cubicBezTo>
                <a:cubicBezTo>
                  <a:pt x="1423210" y="2560404"/>
                  <a:pt x="1269111" y="2575195"/>
                  <a:pt x="1087557" y="2553891"/>
                </a:cubicBezTo>
                <a:cubicBezTo>
                  <a:pt x="906003" y="2532588"/>
                  <a:pt x="717945" y="2553684"/>
                  <a:pt x="425657" y="2553891"/>
                </a:cubicBezTo>
                <a:cubicBezTo>
                  <a:pt x="151815" y="2584902"/>
                  <a:pt x="2137" y="2353890"/>
                  <a:pt x="0" y="2128234"/>
                </a:cubicBezTo>
                <a:cubicBezTo>
                  <a:pt x="-669" y="1861837"/>
                  <a:pt x="26232" y="1761024"/>
                  <a:pt x="0" y="1594760"/>
                </a:cubicBezTo>
                <a:cubicBezTo>
                  <a:pt x="-26232" y="1428496"/>
                  <a:pt x="18419" y="1148373"/>
                  <a:pt x="0" y="1010208"/>
                </a:cubicBezTo>
                <a:cubicBezTo>
                  <a:pt x="-18419" y="872043"/>
                  <a:pt x="-6067" y="554308"/>
                  <a:pt x="0" y="425657"/>
                </a:cubicBezTo>
                <a:close/>
              </a:path>
              <a:path w="7470316" h="2553891" stroke="0" extrusionOk="0">
                <a:moveTo>
                  <a:pt x="0" y="425657"/>
                </a:moveTo>
                <a:cubicBezTo>
                  <a:pt x="-4919" y="210089"/>
                  <a:pt x="213845" y="28933"/>
                  <a:pt x="425657" y="0"/>
                </a:cubicBezTo>
                <a:cubicBezTo>
                  <a:pt x="637259" y="10102"/>
                  <a:pt x="1006638" y="-287"/>
                  <a:pt x="1219937" y="0"/>
                </a:cubicBezTo>
                <a:cubicBezTo>
                  <a:pt x="1433236" y="287"/>
                  <a:pt x="1514204" y="10200"/>
                  <a:pt x="1683267" y="0"/>
                </a:cubicBezTo>
                <a:cubicBezTo>
                  <a:pt x="1852330" y="-10200"/>
                  <a:pt x="1926058" y="-9009"/>
                  <a:pt x="2146598" y="0"/>
                </a:cubicBezTo>
                <a:cubicBezTo>
                  <a:pt x="2367138" y="9009"/>
                  <a:pt x="2396780" y="-21714"/>
                  <a:pt x="2609928" y="0"/>
                </a:cubicBezTo>
                <a:cubicBezTo>
                  <a:pt x="2823076" y="21714"/>
                  <a:pt x="3042777" y="22612"/>
                  <a:pt x="3205638" y="0"/>
                </a:cubicBezTo>
                <a:cubicBezTo>
                  <a:pt x="3368499" y="-22612"/>
                  <a:pt x="3618320" y="-19462"/>
                  <a:pt x="3999918" y="0"/>
                </a:cubicBezTo>
                <a:cubicBezTo>
                  <a:pt x="4381516" y="19462"/>
                  <a:pt x="4431481" y="5173"/>
                  <a:pt x="4728008" y="0"/>
                </a:cubicBezTo>
                <a:cubicBezTo>
                  <a:pt x="5024535" y="-5173"/>
                  <a:pt x="5163693" y="-18948"/>
                  <a:pt x="5323718" y="0"/>
                </a:cubicBezTo>
                <a:cubicBezTo>
                  <a:pt x="5483743" y="18948"/>
                  <a:pt x="5715595" y="19224"/>
                  <a:pt x="5919429" y="0"/>
                </a:cubicBezTo>
                <a:cubicBezTo>
                  <a:pt x="6123263" y="-19224"/>
                  <a:pt x="6189294" y="25687"/>
                  <a:pt x="6448949" y="0"/>
                </a:cubicBezTo>
                <a:cubicBezTo>
                  <a:pt x="6708604" y="-25687"/>
                  <a:pt x="6769615" y="26402"/>
                  <a:pt x="7044659" y="0"/>
                </a:cubicBezTo>
                <a:cubicBezTo>
                  <a:pt x="7265484" y="10616"/>
                  <a:pt x="7431263" y="230804"/>
                  <a:pt x="7470316" y="425657"/>
                </a:cubicBezTo>
                <a:cubicBezTo>
                  <a:pt x="7459368" y="637896"/>
                  <a:pt x="7497078" y="836324"/>
                  <a:pt x="7470316" y="1010208"/>
                </a:cubicBezTo>
                <a:cubicBezTo>
                  <a:pt x="7443554" y="1184092"/>
                  <a:pt x="7451369" y="1279559"/>
                  <a:pt x="7470316" y="1526657"/>
                </a:cubicBezTo>
                <a:cubicBezTo>
                  <a:pt x="7489263" y="1773755"/>
                  <a:pt x="7465099" y="1919375"/>
                  <a:pt x="7470316" y="2128234"/>
                </a:cubicBezTo>
                <a:cubicBezTo>
                  <a:pt x="7415050" y="2382230"/>
                  <a:pt x="7308712" y="2590115"/>
                  <a:pt x="7044659" y="2553891"/>
                </a:cubicBezTo>
                <a:cubicBezTo>
                  <a:pt x="6790495" y="2559031"/>
                  <a:pt x="6648909" y="2577356"/>
                  <a:pt x="6448949" y="2553891"/>
                </a:cubicBezTo>
                <a:cubicBezTo>
                  <a:pt x="6248989" y="2530427"/>
                  <a:pt x="5877907" y="2584634"/>
                  <a:pt x="5654669" y="2553891"/>
                </a:cubicBezTo>
                <a:cubicBezTo>
                  <a:pt x="5431431" y="2523148"/>
                  <a:pt x="5210112" y="2534541"/>
                  <a:pt x="4926578" y="2553891"/>
                </a:cubicBezTo>
                <a:cubicBezTo>
                  <a:pt x="4643044" y="2573241"/>
                  <a:pt x="4496763" y="2528316"/>
                  <a:pt x="4198488" y="2553891"/>
                </a:cubicBezTo>
                <a:cubicBezTo>
                  <a:pt x="3900213" y="2579467"/>
                  <a:pt x="3738627" y="2536080"/>
                  <a:pt x="3404208" y="2553891"/>
                </a:cubicBezTo>
                <a:cubicBezTo>
                  <a:pt x="3069789" y="2571702"/>
                  <a:pt x="3043999" y="2543286"/>
                  <a:pt x="2874688" y="2553891"/>
                </a:cubicBezTo>
                <a:cubicBezTo>
                  <a:pt x="2705377" y="2564496"/>
                  <a:pt x="2590641" y="2554139"/>
                  <a:pt x="2411358" y="2553891"/>
                </a:cubicBezTo>
                <a:cubicBezTo>
                  <a:pt x="2232075" y="2553644"/>
                  <a:pt x="2052523" y="2552582"/>
                  <a:pt x="1948027" y="2553891"/>
                </a:cubicBezTo>
                <a:cubicBezTo>
                  <a:pt x="1843531" y="2555200"/>
                  <a:pt x="1499115" y="2564769"/>
                  <a:pt x="1352317" y="2553891"/>
                </a:cubicBezTo>
                <a:cubicBezTo>
                  <a:pt x="1205519" y="2543014"/>
                  <a:pt x="718901" y="2569225"/>
                  <a:pt x="425657" y="2553891"/>
                </a:cubicBezTo>
                <a:cubicBezTo>
                  <a:pt x="170731" y="2596708"/>
                  <a:pt x="9593" y="2333414"/>
                  <a:pt x="0" y="2128234"/>
                </a:cubicBezTo>
                <a:cubicBezTo>
                  <a:pt x="26639" y="1971331"/>
                  <a:pt x="-23483" y="1705065"/>
                  <a:pt x="0" y="1577734"/>
                </a:cubicBezTo>
                <a:cubicBezTo>
                  <a:pt x="23483" y="1450403"/>
                  <a:pt x="-3734" y="1233768"/>
                  <a:pt x="0" y="1010208"/>
                </a:cubicBezTo>
                <a:cubicBezTo>
                  <a:pt x="3734" y="786648"/>
                  <a:pt x="21352" y="595723"/>
                  <a:pt x="0" y="425657"/>
                </a:cubicBezTo>
                <a:close/>
              </a:path>
            </a:pathLst>
          </a:cu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lvl="0" algn="just"/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Sự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khác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nhau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giữa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chữ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nhật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bình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hành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chữ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nhật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4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góc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vuông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còn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bình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hành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hai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góc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nhọn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hai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góc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tù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..</a:t>
            </a:r>
            <a:endParaRPr kumimoji="0" lang="vi-VN" sz="3600" b="1" i="1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ripple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375E-6 0 L 0.4569 -0.01366 " pathEditMode="relative" rAng="0" ptsTypes="AA">
                                      <p:cBhvr>
                                        <p:cTn id="20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839" y="-6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2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0" name="Google Shape;810;p35"/>
          <p:cNvSpPr txBox="1">
            <a:spLocks noGrp="1"/>
          </p:cNvSpPr>
          <p:nvPr>
            <p:ph type="title" idx="2"/>
          </p:nvPr>
        </p:nvSpPr>
        <p:spPr>
          <a:xfrm>
            <a:off x="4735447" y="1036900"/>
            <a:ext cx="2056657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GB" dirty="0">
                <a:solidFill>
                  <a:schemeClr val="tx1"/>
                </a:solidFill>
                <a:latin typeface="#9Slide05 Garris" pitchFamily="2" charset="0"/>
              </a:rPr>
              <a:t>02</a:t>
            </a:r>
            <a:endParaRPr dirty="0">
              <a:solidFill>
                <a:schemeClr val="tx1"/>
              </a:solidFill>
              <a:latin typeface="#9Slide05 Garris" pitchFamily="2" charset="0"/>
            </a:endParaRPr>
          </a:p>
        </p:txBody>
      </p:sp>
      <p:grpSp>
        <p:nvGrpSpPr>
          <p:cNvPr id="812" name="Google Shape;812;p35"/>
          <p:cNvGrpSpPr/>
          <p:nvPr/>
        </p:nvGrpSpPr>
        <p:grpSpPr>
          <a:xfrm>
            <a:off x="4327183" y="1135174"/>
            <a:ext cx="2738859" cy="816985"/>
            <a:chOff x="1330300" y="1449538"/>
            <a:chExt cx="894000" cy="266675"/>
          </a:xfrm>
        </p:grpSpPr>
        <p:grpSp>
          <p:nvGrpSpPr>
            <p:cNvPr id="813" name="Google Shape;813;p35"/>
            <p:cNvGrpSpPr/>
            <p:nvPr/>
          </p:nvGrpSpPr>
          <p:grpSpPr>
            <a:xfrm>
              <a:off x="1330300" y="1449538"/>
              <a:ext cx="148900" cy="266675"/>
              <a:chOff x="3936650" y="1187050"/>
              <a:chExt cx="148900" cy="266675"/>
            </a:xfrm>
          </p:grpSpPr>
          <p:sp>
            <p:nvSpPr>
              <p:cNvPr id="814" name="Google Shape;814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5" name="Google Shape;815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6" name="Google Shape;816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817" name="Google Shape;817;p35"/>
            <p:cNvGrpSpPr/>
            <p:nvPr/>
          </p:nvGrpSpPr>
          <p:grpSpPr>
            <a:xfrm flipH="1">
              <a:off x="2075400" y="1449538"/>
              <a:ext cx="148900" cy="266675"/>
              <a:chOff x="3936650" y="1187050"/>
              <a:chExt cx="148900" cy="266675"/>
            </a:xfrm>
          </p:grpSpPr>
          <p:sp>
            <p:nvSpPr>
              <p:cNvPr id="818" name="Google Shape;818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9" name="Google Shape;819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" name="Google Shape;820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821" name="Google Shape;821;p35"/>
          <p:cNvGrpSpPr/>
          <p:nvPr/>
        </p:nvGrpSpPr>
        <p:grpSpPr>
          <a:xfrm rot="423360">
            <a:off x="9498318" y="2492274"/>
            <a:ext cx="2056945" cy="3745457"/>
            <a:chOff x="6793950" y="864075"/>
            <a:chExt cx="1498068" cy="2727807"/>
          </a:xfrm>
        </p:grpSpPr>
        <p:sp>
          <p:nvSpPr>
            <p:cNvPr id="822" name="Google Shape;822;p35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823" name="Google Shape;823;p35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824" name="Google Shape;824;p35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5" name="Google Shape;825;p35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6" name="Google Shape;826;p35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7" name="Google Shape;827;p35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8" name="Google Shape;828;p35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9" name="Google Shape;829;p35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30" name="Google Shape;830;p35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31" name="Google Shape;831;p35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32" name="Google Shape;832;p35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33" name="Google Shape;833;p35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34" name="Google Shape;834;p35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35" name="Google Shape;835;p35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36" name="Google Shape;836;p35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37" name="Google Shape;837;p35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38" name="Google Shape;838;p35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39" name="Google Shape;839;p35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40" name="Google Shape;840;p35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41" name="Google Shape;841;p35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42" name="Google Shape;842;p35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43" name="Google Shape;843;p35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44" name="Google Shape;844;p35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45" name="Google Shape;845;p35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46" name="Google Shape;846;p35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47" name="Google Shape;847;p35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48" name="Google Shape;848;p35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49" name="Google Shape;849;p35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50" name="Google Shape;850;p35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51" name="Google Shape;851;p35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52" name="Google Shape;852;p35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53" name="Google Shape;853;p35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54" name="Google Shape;854;p35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55" name="Google Shape;855;p35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56" name="Google Shape;856;p35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57" name="Google Shape;857;p35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58" name="Google Shape;858;p35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59" name="Google Shape;859;p35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60" name="Google Shape;860;p35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61" name="Google Shape;861;p35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62" name="Google Shape;862;p35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63" name="Google Shape;863;p35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64" name="Google Shape;864;p35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65" name="Google Shape;865;p35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66" name="Google Shape;866;p35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67" name="Google Shape;867;p35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68" name="Google Shape;868;p35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69" name="Google Shape;869;p35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70" name="Google Shape;870;p35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71" name="Google Shape;871;p35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72" name="Google Shape;872;p35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73" name="Google Shape;873;p35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74" name="Google Shape;874;p35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75" name="Google Shape;875;p35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76" name="Google Shape;876;p35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77" name="Google Shape;877;p35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78" name="Google Shape;878;p35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79" name="Google Shape;879;p35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80" name="Google Shape;880;p35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81" name="Google Shape;881;p35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82" name="Google Shape;882;p35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83" name="Google Shape;883;p35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84" name="Google Shape;884;p35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85" name="Google Shape;885;p35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86" name="Google Shape;886;p35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87" name="Google Shape;887;p35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889" name="Google Shape;889;p35"/>
          <p:cNvGrpSpPr/>
          <p:nvPr/>
        </p:nvGrpSpPr>
        <p:grpSpPr>
          <a:xfrm>
            <a:off x="10276233" y="1432433"/>
            <a:ext cx="255728" cy="405703"/>
            <a:chOff x="7707175" y="1074324"/>
            <a:chExt cx="191796" cy="304277"/>
          </a:xfrm>
        </p:grpSpPr>
        <p:sp>
          <p:nvSpPr>
            <p:cNvPr id="890" name="Google Shape;890;p35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" name="Google Shape;891;p35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92" name="Google Shape;892;p35"/>
          <p:cNvSpPr/>
          <p:nvPr/>
        </p:nvSpPr>
        <p:spPr>
          <a:xfrm rot="2945017">
            <a:off x="2697889" y="2584703"/>
            <a:ext cx="478672" cy="544916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93" name="Google Shape;893;p35"/>
          <p:cNvGrpSpPr/>
          <p:nvPr/>
        </p:nvGrpSpPr>
        <p:grpSpPr>
          <a:xfrm rot="616910">
            <a:off x="635240" y="714186"/>
            <a:ext cx="2284584" cy="3620028"/>
            <a:chOff x="815600" y="654975"/>
            <a:chExt cx="1570784" cy="2488981"/>
          </a:xfrm>
        </p:grpSpPr>
        <p:sp>
          <p:nvSpPr>
            <p:cNvPr id="894" name="Google Shape;894;p35"/>
            <p:cNvSpPr/>
            <p:nvPr/>
          </p:nvSpPr>
          <p:spPr>
            <a:xfrm>
              <a:off x="815600" y="654975"/>
              <a:ext cx="1570784" cy="2488981"/>
            </a:xfrm>
            <a:custGeom>
              <a:avLst/>
              <a:gdLst/>
              <a:ahLst/>
              <a:cxnLst/>
              <a:rect l="l" t="t" r="r" b="b"/>
              <a:pathLst>
                <a:path w="58524" h="92734" extrusionOk="0">
                  <a:moveTo>
                    <a:pt x="58440" y="5629"/>
                  </a:moveTo>
                  <a:cubicBezTo>
                    <a:pt x="58398" y="5126"/>
                    <a:pt x="58377" y="4582"/>
                    <a:pt x="58314" y="3996"/>
                  </a:cubicBezTo>
                  <a:cubicBezTo>
                    <a:pt x="57875" y="293"/>
                    <a:pt x="54883" y="0"/>
                    <a:pt x="53983" y="0"/>
                  </a:cubicBezTo>
                  <a:cubicBezTo>
                    <a:pt x="53858" y="0"/>
                    <a:pt x="53711" y="0"/>
                    <a:pt x="53544" y="0"/>
                  </a:cubicBezTo>
                  <a:cubicBezTo>
                    <a:pt x="53523" y="0"/>
                    <a:pt x="52979" y="42"/>
                    <a:pt x="52979" y="42"/>
                  </a:cubicBezTo>
                  <a:cubicBezTo>
                    <a:pt x="51472" y="147"/>
                    <a:pt x="49757" y="272"/>
                    <a:pt x="48020" y="774"/>
                  </a:cubicBezTo>
                  <a:cubicBezTo>
                    <a:pt x="47874" y="816"/>
                    <a:pt x="47664" y="858"/>
                    <a:pt x="47560" y="879"/>
                  </a:cubicBezTo>
                  <a:cubicBezTo>
                    <a:pt x="46513" y="879"/>
                    <a:pt x="44609" y="1235"/>
                    <a:pt x="43354" y="3432"/>
                  </a:cubicBezTo>
                  <a:cubicBezTo>
                    <a:pt x="43333" y="3473"/>
                    <a:pt x="43312" y="3494"/>
                    <a:pt x="43312" y="3536"/>
                  </a:cubicBezTo>
                  <a:cubicBezTo>
                    <a:pt x="41889" y="6298"/>
                    <a:pt x="40362" y="9165"/>
                    <a:pt x="38625" y="12345"/>
                  </a:cubicBezTo>
                  <a:cubicBezTo>
                    <a:pt x="37203" y="14940"/>
                    <a:pt x="35926" y="17346"/>
                    <a:pt x="34775" y="19668"/>
                  </a:cubicBezTo>
                  <a:cubicBezTo>
                    <a:pt x="34775" y="19668"/>
                    <a:pt x="34754" y="19689"/>
                    <a:pt x="34754" y="19689"/>
                  </a:cubicBezTo>
                  <a:cubicBezTo>
                    <a:pt x="34629" y="19940"/>
                    <a:pt x="34503" y="20191"/>
                    <a:pt x="34378" y="20422"/>
                  </a:cubicBezTo>
                  <a:cubicBezTo>
                    <a:pt x="34085" y="20966"/>
                    <a:pt x="33771" y="21530"/>
                    <a:pt x="33499" y="22200"/>
                  </a:cubicBezTo>
                  <a:cubicBezTo>
                    <a:pt x="33415" y="22367"/>
                    <a:pt x="33332" y="22514"/>
                    <a:pt x="33269" y="22681"/>
                  </a:cubicBezTo>
                  <a:cubicBezTo>
                    <a:pt x="33164" y="22828"/>
                    <a:pt x="33060" y="22995"/>
                    <a:pt x="32976" y="23142"/>
                  </a:cubicBezTo>
                  <a:cubicBezTo>
                    <a:pt x="32850" y="23351"/>
                    <a:pt x="32725" y="23602"/>
                    <a:pt x="32641" y="23874"/>
                  </a:cubicBezTo>
                  <a:cubicBezTo>
                    <a:pt x="32327" y="24355"/>
                    <a:pt x="32076" y="24836"/>
                    <a:pt x="31867" y="25276"/>
                  </a:cubicBezTo>
                  <a:cubicBezTo>
                    <a:pt x="31867" y="25276"/>
                    <a:pt x="31804" y="25276"/>
                    <a:pt x="31804" y="25276"/>
                  </a:cubicBezTo>
                  <a:cubicBezTo>
                    <a:pt x="31386" y="25276"/>
                    <a:pt x="30967" y="25255"/>
                    <a:pt x="30549" y="25234"/>
                  </a:cubicBezTo>
                  <a:cubicBezTo>
                    <a:pt x="29670" y="25192"/>
                    <a:pt x="28770" y="25150"/>
                    <a:pt x="27850" y="25150"/>
                  </a:cubicBezTo>
                  <a:lnTo>
                    <a:pt x="27850" y="25150"/>
                  </a:lnTo>
                  <a:cubicBezTo>
                    <a:pt x="26657" y="25129"/>
                    <a:pt x="25464" y="25129"/>
                    <a:pt x="24272" y="25129"/>
                  </a:cubicBezTo>
                  <a:cubicBezTo>
                    <a:pt x="22221" y="25129"/>
                    <a:pt x="20547" y="25150"/>
                    <a:pt x="19020" y="25213"/>
                  </a:cubicBezTo>
                  <a:lnTo>
                    <a:pt x="18099" y="25234"/>
                  </a:lnTo>
                  <a:cubicBezTo>
                    <a:pt x="15609" y="25318"/>
                    <a:pt x="13036" y="25401"/>
                    <a:pt x="10462" y="25631"/>
                  </a:cubicBezTo>
                  <a:cubicBezTo>
                    <a:pt x="9751" y="25694"/>
                    <a:pt x="9060" y="25757"/>
                    <a:pt x="8412" y="25820"/>
                  </a:cubicBezTo>
                  <a:cubicBezTo>
                    <a:pt x="7742" y="25883"/>
                    <a:pt x="7114" y="25966"/>
                    <a:pt x="6445" y="26008"/>
                  </a:cubicBezTo>
                  <a:cubicBezTo>
                    <a:pt x="5273" y="26092"/>
                    <a:pt x="4248" y="26343"/>
                    <a:pt x="3244" y="26615"/>
                  </a:cubicBezTo>
                  <a:cubicBezTo>
                    <a:pt x="3181" y="26636"/>
                    <a:pt x="3139" y="26636"/>
                    <a:pt x="3076" y="26657"/>
                  </a:cubicBezTo>
                  <a:cubicBezTo>
                    <a:pt x="1214" y="27243"/>
                    <a:pt x="63" y="28833"/>
                    <a:pt x="42" y="30821"/>
                  </a:cubicBezTo>
                  <a:cubicBezTo>
                    <a:pt x="0" y="32704"/>
                    <a:pt x="21" y="34608"/>
                    <a:pt x="42" y="36449"/>
                  </a:cubicBezTo>
                  <a:cubicBezTo>
                    <a:pt x="42" y="36470"/>
                    <a:pt x="42" y="36491"/>
                    <a:pt x="42" y="36491"/>
                  </a:cubicBezTo>
                  <a:cubicBezTo>
                    <a:pt x="63" y="38102"/>
                    <a:pt x="84" y="39734"/>
                    <a:pt x="84" y="41324"/>
                  </a:cubicBezTo>
                  <a:cubicBezTo>
                    <a:pt x="105" y="42182"/>
                    <a:pt x="105" y="43019"/>
                    <a:pt x="105" y="43877"/>
                  </a:cubicBezTo>
                  <a:cubicBezTo>
                    <a:pt x="126" y="45216"/>
                    <a:pt x="126" y="46555"/>
                    <a:pt x="147" y="47894"/>
                  </a:cubicBezTo>
                  <a:cubicBezTo>
                    <a:pt x="147" y="50552"/>
                    <a:pt x="168" y="53293"/>
                    <a:pt x="252" y="56034"/>
                  </a:cubicBezTo>
                  <a:cubicBezTo>
                    <a:pt x="252" y="56034"/>
                    <a:pt x="252" y="56054"/>
                    <a:pt x="252" y="56075"/>
                  </a:cubicBezTo>
                  <a:cubicBezTo>
                    <a:pt x="293" y="57101"/>
                    <a:pt x="293" y="58147"/>
                    <a:pt x="293" y="59235"/>
                  </a:cubicBezTo>
                  <a:cubicBezTo>
                    <a:pt x="314" y="59779"/>
                    <a:pt x="314" y="60323"/>
                    <a:pt x="314" y="60846"/>
                  </a:cubicBezTo>
                  <a:lnTo>
                    <a:pt x="314" y="60930"/>
                  </a:lnTo>
                  <a:cubicBezTo>
                    <a:pt x="293" y="61076"/>
                    <a:pt x="293" y="61243"/>
                    <a:pt x="293" y="61411"/>
                  </a:cubicBezTo>
                  <a:cubicBezTo>
                    <a:pt x="293" y="63712"/>
                    <a:pt x="314" y="66056"/>
                    <a:pt x="356" y="68337"/>
                  </a:cubicBezTo>
                  <a:lnTo>
                    <a:pt x="356" y="68441"/>
                  </a:lnTo>
                  <a:cubicBezTo>
                    <a:pt x="335" y="68734"/>
                    <a:pt x="293" y="69299"/>
                    <a:pt x="398" y="69948"/>
                  </a:cubicBezTo>
                  <a:cubicBezTo>
                    <a:pt x="314" y="70659"/>
                    <a:pt x="314" y="71371"/>
                    <a:pt x="398" y="72061"/>
                  </a:cubicBezTo>
                  <a:cubicBezTo>
                    <a:pt x="398" y="72228"/>
                    <a:pt x="377" y="72396"/>
                    <a:pt x="398" y="72542"/>
                  </a:cubicBezTo>
                  <a:cubicBezTo>
                    <a:pt x="398" y="72563"/>
                    <a:pt x="398" y="72584"/>
                    <a:pt x="398" y="72605"/>
                  </a:cubicBezTo>
                  <a:cubicBezTo>
                    <a:pt x="398" y="72751"/>
                    <a:pt x="377" y="72919"/>
                    <a:pt x="398" y="73065"/>
                  </a:cubicBezTo>
                  <a:cubicBezTo>
                    <a:pt x="398" y="73254"/>
                    <a:pt x="419" y="73442"/>
                    <a:pt x="461" y="73609"/>
                  </a:cubicBezTo>
                  <a:cubicBezTo>
                    <a:pt x="440" y="74195"/>
                    <a:pt x="440" y="74823"/>
                    <a:pt x="503" y="75492"/>
                  </a:cubicBezTo>
                  <a:cubicBezTo>
                    <a:pt x="461" y="75911"/>
                    <a:pt x="461" y="76308"/>
                    <a:pt x="503" y="76706"/>
                  </a:cubicBezTo>
                  <a:lnTo>
                    <a:pt x="503" y="76957"/>
                  </a:lnTo>
                  <a:cubicBezTo>
                    <a:pt x="461" y="77313"/>
                    <a:pt x="461" y="77689"/>
                    <a:pt x="482" y="78066"/>
                  </a:cubicBezTo>
                  <a:cubicBezTo>
                    <a:pt x="461" y="78359"/>
                    <a:pt x="461" y="78652"/>
                    <a:pt x="503" y="78966"/>
                  </a:cubicBezTo>
                  <a:cubicBezTo>
                    <a:pt x="503" y="78987"/>
                    <a:pt x="503" y="79217"/>
                    <a:pt x="503" y="79217"/>
                  </a:cubicBezTo>
                  <a:cubicBezTo>
                    <a:pt x="503" y="79949"/>
                    <a:pt x="503" y="80702"/>
                    <a:pt x="503" y="81435"/>
                  </a:cubicBezTo>
                  <a:cubicBezTo>
                    <a:pt x="524" y="82146"/>
                    <a:pt x="524" y="82879"/>
                    <a:pt x="524" y="83590"/>
                  </a:cubicBezTo>
                  <a:cubicBezTo>
                    <a:pt x="524" y="83695"/>
                    <a:pt x="524" y="83799"/>
                    <a:pt x="524" y="83883"/>
                  </a:cubicBezTo>
                  <a:cubicBezTo>
                    <a:pt x="503" y="84176"/>
                    <a:pt x="503" y="84531"/>
                    <a:pt x="524" y="84908"/>
                  </a:cubicBezTo>
                  <a:cubicBezTo>
                    <a:pt x="524" y="84929"/>
                    <a:pt x="524" y="84950"/>
                    <a:pt x="544" y="84971"/>
                  </a:cubicBezTo>
                  <a:cubicBezTo>
                    <a:pt x="649" y="86310"/>
                    <a:pt x="1507" y="87754"/>
                    <a:pt x="3160" y="88277"/>
                  </a:cubicBezTo>
                  <a:cubicBezTo>
                    <a:pt x="3181" y="88298"/>
                    <a:pt x="3202" y="88319"/>
                    <a:pt x="3223" y="88340"/>
                  </a:cubicBezTo>
                  <a:cubicBezTo>
                    <a:pt x="3578" y="88570"/>
                    <a:pt x="4060" y="88905"/>
                    <a:pt x="4729" y="89156"/>
                  </a:cubicBezTo>
                  <a:cubicBezTo>
                    <a:pt x="4792" y="89197"/>
                    <a:pt x="4876" y="89239"/>
                    <a:pt x="4938" y="89260"/>
                  </a:cubicBezTo>
                  <a:cubicBezTo>
                    <a:pt x="5085" y="89365"/>
                    <a:pt x="5252" y="89449"/>
                    <a:pt x="5420" y="89532"/>
                  </a:cubicBezTo>
                  <a:cubicBezTo>
                    <a:pt x="5587" y="89616"/>
                    <a:pt x="5775" y="89700"/>
                    <a:pt x="5964" y="89783"/>
                  </a:cubicBezTo>
                  <a:cubicBezTo>
                    <a:pt x="6487" y="90076"/>
                    <a:pt x="6968" y="90244"/>
                    <a:pt x="7282" y="90348"/>
                  </a:cubicBezTo>
                  <a:cubicBezTo>
                    <a:pt x="9207" y="91039"/>
                    <a:pt x="11236" y="91583"/>
                    <a:pt x="13475" y="92001"/>
                  </a:cubicBezTo>
                  <a:cubicBezTo>
                    <a:pt x="16049" y="92503"/>
                    <a:pt x="18727" y="92734"/>
                    <a:pt x="21949" y="92734"/>
                  </a:cubicBezTo>
                  <a:lnTo>
                    <a:pt x="21970" y="92734"/>
                  </a:lnTo>
                  <a:cubicBezTo>
                    <a:pt x="25548" y="92692"/>
                    <a:pt x="28687" y="92378"/>
                    <a:pt x="31532" y="91792"/>
                  </a:cubicBezTo>
                  <a:cubicBezTo>
                    <a:pt x="34022" y="91290"/>
                    <a:pt x="36261" y="90683"/>
                    <a:pt x="38374" y="89972"/>
                  </a:cubicBezTo>
                  <a:cubicBezTo>
                    <a:pt x="39232" y="89700"/>
                    <a:pt x="39985" y="89365"/>
                    <a:pt x="40718" y="89030"/>
                  </a:cubicBezTo>
                  <a:cubicBezTo>
                    <a:pt x="41073" y="88884"/>
                    <a:pt x="41429" y="88716"/>
                    <a:pt x="41785" y="88570"/>
                  </a:cubicBezTo>
                  <a:cubicBezTo>
                    <a:pt x="41806" y="88570"/>
                    <a:pt x="41994" y="88486"/>
                    <a:pt x="41994" y="88486"/>
                  </a:cubicBezTo>
                  <a:cubicBezTo>
                    <a:pt x="43124" y="88005"/>
                    <a:pt x="44651" y="87063"/>
                    <a:pt x="44651" y="84594"/>
                  </a:cubicBezTo>
                  <a:cubicBezTo>
                    <a:pt x="44651" y="84531"/>
                    <a:pt x="44651" y="84469"/>
                    <a:pt x="44651" y="84385"/>
                  </a:cubicBezTo>
                  <a:cubicBezTo>
                    <a:pt x="44651" y="84364"/>
                    <a:pt x="44672" y="81958"/>
                    <a:pt x="44693" y="80765"/>
                  </a:cubicBezTo>
                  <a:cubicBezTo>
                    <a:pt x="44714" y="77187"/>
                    <a:pt x="44756" y="73505"/>
                    <a:pt x="44819" y="69843"/>
                  </a:cubicBezTo>
                  <a:cubicBezTo>
                    <a:pt x="44840" y="67793"/>
                    <a:pt x="44861" y="65742"/>
                    <a:pt x="44861" y="63671"/>
                  </a:cubicBezTo>
                  <a:cubicBezTo>
                    <a:pt x="44902" y="60155"/>
                    <a:pt x="44923" y="56515"/>
                    <a:pt x="45007" y="52937"/>
                  </a:cubicBezTo>
                  <a:cubicBezTo>
                    <a:pt x="45049" y="50049"/>
                    <a:pt x="45070" y="47141"/>
                    <a:pt x="45070" y="44316"/>
                  </a:cubicBezTo>
                  <a:cubicBezTo>
                    <a:pt x="45070" y="41973"/>
                    <a:pt x="45091" y="39546"/>
                    <a:pt x="45112" y="37160"/>
                  </a:cubicBezTo>
                  <a:cubicBezTo>
                    <a:pt x="45133" y="36700"/>
                    <a:pt x="45133" y="36240"/>
                    <a:pt x="45133" y="35779"/>
                  </a:cubicBezTo>
                  <a:cubicBezTo>
                    <a:pt x="45174" y="34398"/>
                    <a:pt x="45195" y="32955"/>
                    <a:pt x="45133" y="31469"/>
                  </a:cubicBezTo>
                  <a:cubicBezTo>
                    <a:pt x="45091" y="29168"/>
                    <a:pt x="44212" y="27640"/>
                    <a:pt x="42412" y="26720"/>
                  </a:cubicBezTo>
                  <a:cubicBezTo>
                    <a:pt x="43061" y="25506"/>
                    <a:pt x="43710" y="24292"/>
                    <a:pt x="44337" y="23100"/>
                  </a:cubicBezTo>
                  <a:cubicBezTo>
                    <a:pt x="45405" y="21091"/>
                    <a:pt x="46493" y="19061"/>
                    <a:pt x="47539" y="17095"/>
                  </a:cubicBezTo>
                  <a:lnTo>
                    <a:pt x="48627" y="15044"/>
                  </a:lnTo>
                  <a:cubicBezTo>
                    <a:pt x="49359" y="13684"/>
                    <a:pt x="50112" y="12240"/>
                    <a:pt x="51033" y="10504"/>
                  </a:cubicBezTo>
                  <a:cubicBezTo>
                    <a:pt x="51138" y="10483"/>
                    <a:pt x="51263" y="10483"/>
                    <a:pt x="51368" y="10483"/>
                  </a:cubicBezTo>
                  <a:cubicBezTo>
                    <a:pt x="51786" y="10441"/>
                    <a:pt x="52163" y="10420"/>
                    <a:pt x="52519" y="10420"/>
                  </a:cubicBezTo>
                  <a:cubicBezTo>
                    <a:pt x="52560" y="10420"/>
                    <a:pt x="52623" y="10420"/>
                    <a:pt x="52665" y="10399"/>
                  </a:cubicBezTo>
                  <a:cubicBezTo>
                    <a:pt x="53230" y="10378"/>
                    <a:pt x="53816" y="10378"/>
                    <a:pt x="54464" y="10378"/>
                  </a:cubicBezTo>
                  <a:cubicBezTo>
                    <a:pt x="55971" y="10378"/>
                    <a:pt x="56913" y="9709"/>
                    <a:pt x="57436" y="9144"/>
                  </a:cubicBezTo>
                  <a:cubicBezTo>
                    <a:pt x="58168" y="8370"/>
                    <a:pt x="58524" y="7344"/>
                    <a:pt x="58461" y="6214"/>
                  </a:cubicBezTo>
                  <a:cubicBezTo>
                    <a:pt x="58440" y="6005"/>
                    <a:pt x="58440" y="5817"/>
                    <a:pt x="58440" y="56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895" name="Google Shape;895;p35"/>
            <p:cNvGrpSpPr/>
            <p:nvPr/>
          </p:nvGrpSpPr>
          <p:grpSpPr>
            <a:xfrm>
              <a:off x="897338" y="721975"/>
              <a:ext cx="1407300" cy="2342350"/>
              <a:chOff x="1990750" y="549300"/>
              <a:chExt cx="1407300" cy="2342350"/>
            </a:xfrm>
          </p:grpSpPr>
          <p:sp>
            <p:nvSpPr>
              <p:cNvPr id="896" name="Google Shape;896;p35"/>
              <p:cNvSpPr/>
              <p:nvPr/>
            </p:nvSpPr>
            <p:spPr>
              <a:xfrm>
                <a:off x="2004650" y="1300150"/>
                <a:ext cx="1019950" cy="222150"/>
              </a:xfrm>
              <a:custGeom>
                <a:avLst/>
                <a:gdLst/>
                <a:ahLst/>
                <a:cxnLst/>
                <a:rect l="l" t="t" r="r" b="b"/>
                <a:pathLst>
                  <a:path w="40798" h="8886" extrusionOk="0">
                    <a:moveTo>
                      <a:pt x="26086" y="1579"/>
                    </a:moveTo>
                    <a:cubicBezTo>
                      <a:pt x="25910" y="1604"/>
                      <a:pt x="25760" y="1604"/>
                      <a:pt x="25610" y="1604"/>
                    </a:cubicBezTo>
                    <a:cubicBezTo>
                      <a:pt x="25760" y="1579"/>
                      <a:pt x="25910" y="1579"/>
                      <a:pt x="26086" y="1579"/>
                    </a:cubicBezTo>
                    <a:close/>
                    <a:moveTo>
                      <a:pt x="40547" y="0"/>
                    </a:moveTo>
                    <a:cubicBezTo>
                      <a:pt x="38667" y="351"/>
                      <a:pt x="36813" y="702"/>
                      <a:pt x="34933" y="853"/>
                    </a:cubicBezTo>
                    <a:cubicBezTo>
                      <a:pt x="32602" y="1078"/>
                      <a:pt x="30271" y="1254"/>
                      <a:pt x="27966" y="1354"/>
                    </a:cubicBezTo>
                    <a:cubicBezTo>
                      <a:pt x="25058" y="1479"/>
                      <a:pt x="22151" y="1529"/>
                      <a:pt x="19269" y="1554"/>
                    </a:cubicBezTo>
                    <a:cubicBezTo>
                      <a:pt x="18593" y="1563"/>
                      <a:pt x="17918" y="1567"/>
                      <a:pt x="17243" y="1567"/>
                    </a:cubicBezTo>
                    <a:cubicBezTo>
                      <a:pt x="13815" y="1567"/>
                      <a:pt x="10402" y="1459"/>
                      <a:pt x="6988" y="1229"/>
                    </a:cubicBezTo>
                    <a:cubicBezTo>
                      <a:pt x="5860" y="1165"/>
                      <a:pt x="4732" y="956"/>
                      <a:pt x="3604" y="956"/>
                    </a:cubicBezTo>
                    <a:cubicBezTo>
                      <a:pt x="3404" y="956"/>
                      <a:pt x="3203" y="963"/>
                      <a:pt x="3003" y="978"/>
                    </a:cubicBezTo>
                    <a:cubicBezTo>
                      <a:pt x="2201" y="802"/>
                      <a:pt x="1399" y="602"/>
                      <a:pt x="572" y="452"/>
                    </a:cubicBezTo>
                    <a:cubicBezTo>
                      <a:pt x="485" y="432"/>
                      <a:pt x="410" y="422"/>
                      <a:pt x="346" y="422"/>
                    </a:cubicBezTo>
                    <a:cubicBezTo>
                      <a:pt x="78" y="422"/>
                      <a:pt x="0" y="598"/>
                      <a:pt x="21" y="1003"/>
                    </a:cubicBezTo>
                    <a:cubicBezTo>
                      <a:pt x="46" y="1379"/>
                      <a:pt x="121" y="1780"/>
                      <a:pt x="121" y="2181"/>
                    </a:cubicBezTo>
                    <a:cubicBezTo>
                      <a:pt x="121" y="3710"/>
                      <a:pt x="171" y="5239"/>
                      <a:pt x="196" y="6767"/>
                    </a:cubicBezTo>
                    <a:cubicBezTo>
                      <a:pt x="722" y="7043"/>
                      <a:pt x="1249" y="7369"/>
                      <a:pt x="1825" y="7444"/>
                    </a:cubicBezTo>
                    <a:cubicBezTo>
                      <a:pt x="4407" y="7795"/>
                      <a:pt x="6963" y="8246"/>
                      <a:pt x="9570" y="8497"/>
                    </a:cubicBezTo>
                    <a:cubicBezTo>
                      <a:pt x="11550" y="8547"/>
                      <a:pt x="13555" y="8722"/>
                      <a:pt x="15535" y="8772"/>
                    </a:cubicBezTo>
                    <a:cubicBezTo>
                      <a:pt x="15836" y="8802"/>
                      <a:pt x="16141" y="8808"/>
                      <a:pt x="16447" y="8808"/>
                    </a:cubicBezTo>
                    <a:cubicBezTo>
                      <a:pt x="16696" y="8808"/>
                      <a:pt x="16945" y="8804"/>
                      <a:pt x="17193" y="8804"/>
                    </a:cubicBezTo>
                    <a:cubicBezTo>
                      <a:pt x="17427" y="8804"/>
                      <a:pt x="17660" y="8808"/>
                      <a:pt x="17890" y="8823"/>
                    </a:cubicBezTo>
                    <a:cubicBezTo>
                      <a:pt x="17966" y="8797"/>
                      <a:pt x="18066" y="8772"/>
                      <a:pt x="18166" y="8747"/>
                    </a:cubicBezTo>
                    <a:cubicBezTo>
                      <a:pt x="18226" y="8675"/>
                      <a:pt x="18292" y="8638"/>
                      <a:pt x="18356" y="8638"/>
                    </a:cubicBezTo>
                    <a:cubicBezTo>
                      <a:pt x="18424" y="8638"/>
                      <a:pt x="18490" y="8681"/>
                      <a:pt x="18542" y="8772"/>
                    </a:cubicBezTo>
                    <a:cubicBezTo>
                      <a:pt x="18642" y="8797"/>
                      <a:pt x="18717" y="8823"/>
                      <a:pt x="18818" y="8848"/>
                    </a:cubicBezTo>
                    <a:cubicBezTo>
                      <a:pt x="19181" y="8873"/>
                      <a:pt x="19545" y="8885"/>
                      <a:pt x="19908" y="8885"/>
                    </a:cubicBezTo>
                    <a:cubicBezTo>
                      <a:pt x="20271" y="8885"/>
                      <a:pt x="20635" y="8873"/>
                      <a:pt x="20998" y="8848"/>
                    </a:cubicBezTo>
                    <a:cubicBezTo>
                      <a:pt x="21098" y="8823"/>
                      <a:pt x="21174" y="8797"/>
                      <a:pt x="21274" y="8772"/>
                    </a:cubicBezTo>
                    <a:cubicBezTo>
                      <a:pt x="21356" y="8731"/>
                      <a:pt x="21438" y="8691"/>
                      <a:pt x="21533" y="8691"/>
                    </a:cubicBezTo>
                    <a:cubicBezTo>
                      <a:pt x="21555" y="8691"/>
                      <a:pt x="21577" y="8693"/>
                      <a:pt x="21600" y="8697"/>
                    </a:cubicBezTo>
                    <a:cubicBezTo>
                      <a:pt x="21675" y="8722"/>
                      <a:pt x="21750" y="8722"/>
                      <a:pt x="21825" y="8722"/>
                    </a:cubicBezTo>
                    <a:cubicBezTo>
                      <a:pt x="21875" y="8710"/>
                      <a:pt x="21926" y="8703"/>
                      <a:pt x="21979" y="8703"/>
                    </a:cubicBezTo>
                    <a:cubicBezTo>
                      <a:pt x="22032" y="8703"/>
                      <a:pt x="22088" y="8710"/>
                      <a:pt x="22151" y="8722"/>
                    </a:cubicBezTo>
                    <a:cubicBezTo>
                      <a:pt x="22226" y="8722"/>
                      <a:pt x="22276" y="8747"/>
                      <a:pt x="22352" y="8747"/>
                    </a:cubicBezTo>
                    <a:lnTo>
                      <a:pt x="22577" y="8747"/>
                    </a:lnTo>
                    <a:cubicBezTo>
                      <a:pt x="22677" y="8722"/>
                      <a:pt x="22753" y="8722"/>
                      <a:pt x="22828" y="8697"/>
                    </a:cubicBezTo>
                    <a:cubicBezTo>
                      <a:pt x="22856" y="8694"/>
                      <a:pt x="22885" y="8692"/>
                      <a:pt x="22914" y="8692"/>
                    </a:cubicBezTo>
                    <a:cubicBezTo>
                      <a:pt x="23086" y="8692"/>
                      <a:pt x="23261" y="8747"/>
                      <a:pt x="23454" y="8747"/>
                    </a:cubicBezTo>
                    <a:cubicBezTo>
                      <a:pt x="23555" y="8747"/>
                      <a:pt x="23630" y="8722"/>
                      <a:pt x="23730" y="8697"/>
                    </a:cubicBezTo>
                    <a:cubicBezTo>
                      <a:pt x="23998" y="8682"/>
                      <a:pt x="24266" y="8678"/>
                      <a:pt x="24534" y="8678"/>
                    </a:cubicBezTo>
                    <a:cubicBezTo>
                      <a:pt x="24818" y="8678"/>
                      <a:pt x="25102" y="8683"/>
                      <a:pt x="25387" y="8683"/>
                    </a:cubicBezTo>
                    <a:cubicBezTo>
                      <a:pt x="25737" y="8683"/>
                      <a:pt x="26087" y="8676"/>
                      <a:pt x="26437" y="8647"/>
                    </a:cubicBezTo>
                    <a:cubicBezTo>
                      <a:pt x="27038" y="8497"/>
                      <a:pt x="27665" y="8522"/>
                      <a:pt x="28266" y="8396"/>
                    </a:cubicBezTo>
                    <a:cubicBezTo>
                      <a:pt x="30246" y="8171"/>
                      <a:pt x="32226" y="8096"/>
                      <a:pt x="34181" y="7670"/>
                    </a:cubicBezTo>
                    <a:cubicBezTo>
                      <a:pt x="35058" y="7444"/>
                      <a:pt x="35936" y="7244"/>
                      <a:pt x="36788" y="7018"/>
                    </a:cubicBezTo>
                    <a:cubicBezTo>
                      <a:pt x="37715" y="6818"/>
                      <a:pt x="38667" y="6592"/>
                      <a:pt x="39444" y="5990"/>
                    </a:cubicBezTo>
                    <a:lnTo>
                      <a:pt x="39870" y="5640"/>
                    </a:lnTo>
                    <a:cubicBezTo>
                      <a:pt x="40297" y="5589"/>
                      <a:pt x="40472" y="5339"/>
                      <a:pt x="40472" y="4888"/>
                    </a:cubicBezTo>
                    <a:cubicBezTo>
                      <a:pt x="40472" y="3985"/>
                      <a:pt x="40522" y="3083"/>
                      <a:pt x="40497" y="2206"/>
                    </a:cubicBezTo>
                    <a:cubicBezTo>
                      <a:pt x="40497" y="1479"/>
                      <a:pt x="40798" y="752"/>
                      <a:pt x="40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97" name="Google Shape;897;p35"/>
              <p:cNvSpPr/>
              <p:nvPr/>
            </p:nvSpPr>
            <p:spPr>
              <a:xfrm>
                <a:off x="2011425" y="1901575"/>
                <a:ext cx="1001275" cy="785200"/>
              </a:xfrm>
              <a:custGeom>
                <a:avLst/>
                <a:gdLst/>
                <a:ahLst/>
                <a:cxnLst/>
                <a:rect l="l" t="t" r="r" b="b"/>
                <a:pathLst>
                  <a:path w="40051" h="31408" extrusionOk="0">
                    <a:moveTo>
                      <a:pt x="39914" y="1"/>
                    </a:moveTo>
                    <a:cubicBezTo>
                      <a:pt x="39439" y="1"/>
                      <a:pt x="39307" y="560"/>
                      <a:pt x="38898" y="680"/>
                    </a:cubicBezTo>
                    <a:cubicBezTo>
                      <a:pt x="38823" y="731"/>
                      <a:pt x="38747" y="781"/>
                      <a:pt x="38672" y="856"/>
                    </a:cubicBezTo>
                    <a:cubicBezTo>
                      <a:pt x="37385" y="1755"/>
                      <a:pt x="36131" y="2721"/>
                      <a:pt x="34543" y="2721"/>
                    </a:cubicBezTo>
                    <a:cubicBezTo>
                      <a:pt x="34184" y="2721"/>
                      <a:pt x="33807" y="2671"/>
                      <a:pt x="33409" y="2560"/>
                    </a:cubicBezTo>
                    <a:cubicBezTo>
                      <a:pt x="33296" y="2532"/>
                      <a:pt x="33176" y="2518"/>
                      <a:pt x="33053" y="2518"/>
                    </a:cubicBezTo>
                    <a:cubicBezTo>
                      <a:pt x="32849" y="2518"/>
                      <a:pt x="32635" y="2557"/>
                      <a:pt x="32432" y="2635"/>
                    </a:cubicBezTo>
                    <a:cubicBezTo>
                      <a:pt x="32231" y="2685"/>
                      <a:pt x="32056" y="2786"/>
                      <a:pt x="32206" y="3061"/>
                    </a:cubicBezTo>
                    <a:cubicBezTo>
                      <a:pt x="32782" y="3387"/>
                      <a:pt x="33509" y="3187"/>
                      <a:pt x="34111" y="3563"/>
                    </a:cubicBezTo>
                    <a:cubicBezTo>
                      <a:pt x="34487" y="3788"/>
                      <a:pt x="34863" y="3989"/>
                      <a:pt x="34863" y="4515"/>
                    </a:cubicBezTo>
                    <a:cubicBezTo>
                      <a:pt x="34838" y="5016"/>
                      <a:pt x="34537" y="5292"/>
                      <a:pt x="34136" y="5518"/>
                    </a:cubicBezTo>
                    <a:cubicBezTo>
                      <a:pt x="33513" y="5851"/>
                      <a:pt x="32850" y="5948"/>
                      <a:pt x="32166" y="5948"/>
                    </a:cubicBezTo>
                    <a:cubicBezTo>
                      <a:pt x="32079" y="5948"/>
                      <a:pt x="31993" y="5946"/>
                      <a:pt x="31905" y="5944"/>
                    </a:cubicBezTo>
                    <a:cubicBezTo>
                      <a:pt x="30777" y="5893"/>
                      <a:pt x="30477" y="5643"/>
                      <a:pt x="30326" y="4465"/>
                    </a:cubicBezTo>
                    <a:cubicBezTo>
                      <a:pt x="30276" y="4239"/>
                      <a:pt x="30301" y="3989"/>
                      <a:pt x="30076" y="3863"/>
                    </a:cubicBezTo>
                    <a:cubicBezTo>
                      <a:pt x="29744" y="3734"/>
                      <a:pt x="29404" y="3712"/>
                      <a:pt x="29061" y="3712"/>
                    </a:cubicBezTo>
                    <a:cubicBezTo>
                      <a:pt x="28885" y="3712"/>
                      <a:pt x="28709" y="3717"/>
                      <a:pt x="28532" y="3717"/>
                    </a:cubicBezTo>
                    <a:cubicBezTo>
                      <a:pt x="28453" y="3717"/>
                      <a:pt x="28375" y="3716"/>
                      <a:pt x="28296" y="3713"/>
                    </a:cubicBezTo>
                    <a:lnTo>
                      <a:pt x="27995" y="3713"/>
                    </a:lnTo>
                    <a:cubicBezTo>
                      <a:pt x="27505" y="3721"/>
                      <a:pt x="27015" y="3735"/>
                      <a:pt x="26527" y="3735"/>
                    </a:cubicBezTo>
                    <a:cubicBezTo>
                      <a:pt x="25393" y="3735"/>
                      <a:pt x="24270" y="3657"/>
                      <a:pt x="23183" y="3237"/>
                    </a:cubicBezTo>
                    <a:cubicBezTo>
                      <a:pt x="23208" y="3187"/>
                      <a:pt x="23233" y="3112"/>
                      <a:pt x="23208" y="3036"/>
                    </a:cubicBezTo>
                    <a:cubicBezTo>
                      <a:pt x="23183" y="2961"/>
                      <a:pt x="23108" y="2886"/>
                      <a:pt x="23033" y="2861"/>
                    </a:cubicBezTo>
                    <a:cubicBezTo>
                      <a:pt x="22281" y="2786"/>
                      <a:pt x="21554" y="2560"/>
                      <a:pt x="20903" y="2134"/>
                    </a:cubicBezTo>
                    <a:cubicBezTo>
                      <a:pt x="20887" y="2132"/>
                      <a:pt x="20871" y="2131"/>
                      <a:pt x="20856" y="2131"/>
                    </a:cubicBezTo>
                    <a:cubicBezTo>
                      <a:pt x="20714" y="2131"/>
                      <a:pt x="20583" y="2205"/>
                      <a:pt x="20433" y="2205"/>
                    </a:cubicBezTo>
                    <a:cubicBezTo>
                      <a:pt x="20391" y="2205"/>
                      <a:pt x="20347" y="2199"/>
                      <a:pt x="20301" y="2184"/>
                    </a:cubicBezTo>
                    <a:cubicBezTo>
                      <a:pt x="20226" y="2134"/>
                      <a:pt x="20151" y="2109"/>
                      <a:pt x="20076" y="2059"/>
                    </a:cubicBezTo>
                    <a:cubicBezTo>
                      <a:pt x="18923" y="1482"/>
                      <a:pt x="17644" y="1207"/>
                      <a:pt x="16517" y="555"/>
                    </a:cubicBezTo>
                    <a:cubicBezTo>
                      <a:pt x="15564" y="79"/>
                      <a:pt x="14537" y="154"/>
                      <a:pt x="13509" y="54"/>
                    </a:cubicBezTo>
                    <a:cubicBezTo>
                      <a:pt x="12883" y="104"/>
                      <a:pt x="13033" y="781"/>
                      <a:pt x="12682" y="1081"/>
                    </a:cubicBezTo>
                    <a:cubicBezTo>
                      <a:pt x="12363" y="1444"/>
                      <a:pt x="11994" y="1555"/>
                      <a:pt x="11604" y="1555"/>
                    </a:cubicBezTo>
                    <a:cubicBezTo>
                      <a:pt x="11319" y="1555"/>
                      <a:pt x="11023" y="1496"/>
                      <a:pt x="10727" y="1432"/>
                    </a:cubicBezTo>
                    <a:cubicBezTo>
                      <a:pt x="10235" y="1432"/>
                      <a:pt x="10043" y="774"/>
                      <a:pt x="9562" y="774"/>
                    </a:cubicBezTo>
                    <a:cubicBezTo>
                      <a:pt x="9504" y="774"/>
                      <a:pt x="9441" y="784"/>
                      <a:pt x="9374" y="806"/>
                    </a:cubicBezTo>
                    <a:cubicBezTo>
                      <a:pt x="8797" y="1182"/>
                      <a:pt x="8196" y="1432"/>
                      <a:pt x="7519" y="1533"/>
                    </a:cubicBezTo>
                    <a:cubicBezTo>
                      <a:pt x="6943" y="1621"/>
                      <a:pt x="6370" y="1660"/>
                      <a:pt x="5801" y="1660"/>
                    </a:cubicBezTo>
                    <a:cubicBezTo>
                      <a:pt x="4439" y="1660"/>
                      <a:pt x="3090" y="1439"/>
                      <a:pt x="1730" y="1157"/>
                    </a:cubicBezTo>
                    <a:cubicBezTo>
                      <a:pt x="1243" y="1041"/>
                      <a:pt x="778" y="775"/>
                      <a:pt x="255" y="775"/>
                    </a:cubicBezTo>
                    <a:cubicBezTo>
                      <a:pt x="212" y="775"/>
                      <a:pt x="169" y="777"/>
                      <a:pt x="126" y="781"/>
                    </a:cubicBezTo>
                    <a:cubicBezTo>
                      <a:pt x="126" y="5192"/>
                      <a:pt x="126" y="9603"/>
                      <a:pt x="151" y="14014"/>
                    </a:cubicBezTo>
                    <a:cubicBezTo>
                      <a:pt x="0" y="14139"/>
                      <a:pt x="0" y="14290"/>
                      <a:pt x="101" y="14415"/>
                    </a:cubicBezTo>
                    <a:cubicBezTo>
                      <a:pt x="101" y="14490"/>
                      <a:pt x="101" y="14565"/>
                      <a:pt x="101" y="14615"/>
                    </a:cubicBezTo>
                    <a:cubicBezTo>
                      <a:pt x="101" y="14615"/>
                      <a:pt x="75" y="14640"/>
                      <a:pt x="50" y="14691"/>
                    </a:cubicBezTo>
                    <a:cubicBezTo>
                      <a:pt x="50" y="14741"/>
                      <a:pt x="75" y="14766"/>
                      <a:pt x="101" y="14816"/>
                    </a:cubicBezTo>
                    <a:cubicBezTo>
                      <a:pt x="101" y="14966"/>
                      <a:pt x="126" y="15092"/>
                      <a:pt x="126" y="15217"/>
                    </a:cubicBezTo>
                    <a:cubicBezTo>
                      <a:pt x="0" y="15367"/>
                      <a:pt x="0" y="15493"/>
                      <a:pt x="126" y="15618"/>
                    </a:cubicBezTo>
                    <a:cubicBezTo>
                      <a:pt x="126" y="15743"/>
                      <a:pt x="126" y="15868"/>
                      <a:pt x="126" y="15994"/>
                    </a:cubicBezTo>
                    <a:cubicBezTo>
                      <a:pt x="251" y="16144"/>
                      <a:pt x="226" y="16320"/>
                      <a:pt x="126" y="16470"/>
                    </a:cubicBezTo>
                    <a:cubicBezTo>
                      <a:pt x="151" y="16520"/>
                      <a:pt x="151" y="16545"/>
                      <a:pt x="126" y="16595"/>
                    </a:cubicBezTo>
                    <a:cubicBezTo>
                      <a:pt x="201" y="16670"/>
                      <a:pt x="201" y="16771"/>
                      <a:pt x="126" y="16871"/>
                    </a:cubicBezTo>
                    <a:cubicBezTo>
                      <a:pt x="126" y="17247"/>
                      <a:pt x="126" y="17623"/>
                      <a:pt x="126" y="17999"/>
                    </a:cubicBezTo>
                    <a:cubicBezTo>
                      <a:pt x="276" y="18274"/>
                      <a:pt x="251" y="18575"/>
                      <a:pt x="126" y="18876"/>
                    </a:cubicBezTo>
                    <a:cubicBezTo>
                      <a:pt x="151" y="18926"/>
                      <a:pt x="151" y="18951"/>
                      <a:pt x="126" y="19001"/>
                    </a:cubicBezTo>
                    <a:cubicBezTo>
                      <a:pt x="301" y="19352"/>
                      <a:pt x="201" y="19728"/>
                      <a:pt x="226" y="20079"/>
                    </a:cubicBezTo>
                    <a:cubicBezTo>
                      <a:pt x="276" y="22134"/>
                      <a:pt x="126" y="24189"/>
                      <a:pt x="276" y="26244"/>
                    </a:cubicBezTo>
                    <a:lnTo>
                      <a:pt x="326" y="26244"/>
                    </a:lnTo>
                    <a:cubicBezTo>
                      <a:pt x="458" y="26357"/>
                      <a:pt x="603" y="26414"/>
                      <a:pt x="763" y="26414"/>
                    </a:cubicBezTo>
                    <a:cubicBezTo>
                      <a:pt x="816" y="26414"/>
                      <a:pt x="871" y="26407"/>
                      <a:pt x="928" y="26395"/>
                    </a:cubicBezTo>
                    <a:cubicBezTo>
                      <a:pt x="1203" y="26295"/>
                      <a:pt x="1454" y="26119"/>
                      <a:pt x="1730" y="26044"/>
                    </a:cubicBezTo>
                    <a:cubicBezTo>
                      <a:pt x="3166" y="25542"/>
                      <a:pt x="4602" y="25207"/>
                      <a:pt x="6114" y="25207"/>
                    </a:cubicBezTo>
                    <a:cubicBezTo>
                      <a:pt x="6264" y="25207"/>
                      <a:pt x="6415" y="25210"/>
                      <a:pt x="6567" y="25217"/>
                    </a:cubicBezTo>
                    <a:cubicBezTo>
                      <a:pt x="7446" y="25259"/>
                      <a:pt x="8325" y="25528"/>
                      <a:pt x="9219" y="25528"/>
                    </a:cubicBezTo>
                    <a:cubicBezTo>
                      <a:pt x="9395" y="25528"/>
                      <a:pt x="9572" y="25517"/>
                      <a:pt x="9750" y="25493"/>
                    </a:cubicBezTo>
                    <a:cubicBezTo>
                      <a:pt x="9900" y="25142"/>
                      <a:pt x="9700" y="24841"/>
                      <a:pt x="9624" y="24540"/>
                    </a:cubicBezTo>
                    <a:cubicBezTo>
                      <a:pt x="9248" y="23036"/>
                      <a:pt x="9850" y="22134"/>
                      <a:pt x="11429" y="21909"/>
                    </a:cubicBezTo>
                    <a:cubicBezTo>
                      <a:pt x="11855" y="21858"/>
                      <a:pt x="12281" y="21959"/>
                      <a:pt x="12682" y="21733"/>
                    </a:cubicBezTo>
                    <a:cubicBezTo>
                      <a:pt x="12883" y="21558"/>
                      <a:pt x="12707" y="21432"/>
                      <a:pt x="12607" y="21332"/>
                    </a:cubicBezTo>
                    <a:cubicBezTo>
                      <a:pt x="12737" y="21283"/>
                      <a:pt x="12856" y="21253"/>
                      <a:pt x="12958" y="21253"/>
                    </a:cubicBezTo>
                    <a:cubicBezTo>
                      <a:pt x="13171" y="21253"/>
                      <a:pt x="13309" y="21385"/>
                      <a:pt x="13309" y="21758"/>
                    </a:cubicBezTo>
                    <a:cubicBezTo>
                      <a:pt x="13309" y="21858"/>
                      <a:pt x="13334" y="21959"/>
                      <a:pt x="13359" y="22059"/>
                    </a:cubicBezTo>
                    <a:cubicBezTo>
                      <a:pt x="13409" y="22285"/>
                      <a:pt x="13484" y="22485"/>
                      <a:pt x="13584" y="22686"/>
                    </a:cubicBezTo>
                    <a:cubicBezTo>
                      <a:pt x="13860" y="23312"/>
                      <a:pt x="13985" y="23964"/>
                      <a:pt x="13835" y="24640"/>
                    </a:cubicBezTo>
                    <a:cubicBezTo>
                      <a:pt x="13810" y="24741"/>
                      <a:pt x="13785" y="24816"/>
                      <a:pt x="13785" y="24916"/>
                    </a:cubicBezTo>
                    <a:cubicBezTo>
                      <a:pt x="13735" y="25067"/>
                      <a:pt x="13685" y="25242"/>
                      <a:pt x="13634" y="25392"/>
                    </a:cubicBezTo>
                    <a:cubicBezTo>
                      <a:pt x="13584" y="25468"/>
                      <a:pt x="13559" y="25543"/>
                      <a:pt x="13534" y="25618"/>
                    </a:cubicBezTo>
                    <a:cubicBezTo>
                      <a:pt x="13434" y="25919"/>
                      <a:pt x="13233" y="26144"/>
                      <a:pt x="12983" y="26320"/>
                    </a:cubicBezTo>
                    <a:cubicBezTo>
                      <a:pt x="12707" y="26570"/>
                      <a:pt x="12281" y="26545"/>
                      <a:pt x="12081" y="26896"/>
                    </a:cubicBezTo>
                    <a:cubicBezTo>
                      <a:pt x="12106" y="27172"/>
                      <a:pt x="12331" y="27272"/>
                      <a:pt x="12532" y="27422"/>
                    </a:cubicBezTo>
                    <a:cubicBezTo>
                      <a:pt x="13760" y="28400"/>
                      <a:pt x="15188" y="29152"/>
                      <a:pt x="16492" y="30054"/>
                    </a:cubicBezTo>
                    <a:cubicBezTo>
                      <a:pt x="17795" y="30831"/>
                      <a:pt x="19198" y="31307"/>
                      <a:pt x="20727" y="31407"/>
                    </a:cubicBezTo>
                    <a:cubicBezTo>
                      <a:pt x="20827" y="31407"/>
                      <a:pt x="20928" y="31407"/>
                      <a:pt x="21028" y="31382"/>
                    </a:cubicBezTo>
                    <a:cubicBezTo>
                      <a:pt x="21103" y="31357"/>
                      <a:pt x="21203" y="31332"/>
                      <a:pt x="21304" y="31307"/>
                    </a:cubicBezTo>
                    <a:cubicBezTo>
                      <a:pt x="21980" y="31182"/>
                      <a:pt x="22682" y="31182"/>
                      <a:pt x="23359" y="31006"/>
                    </a:cubicBezTo>
                    <a:cubicBezTo>
                      <a:pt x="24512" y="30605"/>
                      <a:pt x="25464" y="29828"/>
                      <a:pt x="26467" y="29202"/>
                    </a:cubicBezTo>
                    <a:cubicBezTo>
                      <a:pt x="26993" y="28801"/>
                      <a:pt x="27569" y="28500"/>
                      <a:pt x="28221" y="28275"/>
                    </a:cubicBezTo>
                    <a:cubicBezTo>
                      <a:pt x="28797" y="28074"/>
                      <a:pt x="29449" y="27924"/>
                      <a:pt x="29825" y="27347"/>
                    </a:cubicBezTo>
                    <a:cubicBezTo>
                      <a:pt x="30076" y="26971"/>
                      <a:pt x="29900" y="26495"/>
                      <a:pt x="30176" y="26119"/>
                    </a:cubicBezTo>
                    <a:cubicBezTo>
                      <a:pt x="30201" y="26069"/>
                      <a:pt x="30226" y="26044"/>
                      <a:pt x="30226" y="26019"/>
                    </a:cubicBezTo>
                    <a:cubicBezTo>
                      <a:pt x="30276" y="25944"/>
                      <a:pt x="30351" y="25894"/>
                      <a:pt x="30401" y="25818"/>
                    </a:cubicBezTo>
                    <a:cubicBezTo>
                      <a:pt x="30452" y="25768"/>
                      <a:pt x="30502" y="25718"/>
                      <a:pt x="30577" y="25668"/>
                    </a:cubicBezTo>
                    <a:cubicBezTo>
                      <a:pt x="30727" y="25543"/>
                      <a:pt x="30903" y="25468"/>
                      <a:pt x="31103" y="25392"/>
                    </a:cubicBezTo>
                    <a:cubicBezTo>
                      <a:pt x="31329" y="25317"/>
                      <a:pt x="31579" y="25242"/>
                      <a:pt x="31830" y="25192"/>
                    </a:cubicBezTo>
                    <a:cubicBezTo>
                      <a:pt x="31962" y="25141"/>
                      <a:pt x="32087" y="25117"/>
                      <a:pt x="32207" y="25117"/>
                    </a:cubicBezTo>
                    <a:cubicBezTo>
                      <a:pt x="32499" y="25117"/>
                      <a:pt x="32760" y="25255"/>
                      <a:pt x="33008" y="25468"/>
                    </a:cubicBezTo>
                    <a:cubicBezTo>
                      <a:pt x="33133" y="25568"/>
                      <a:pt x="33284" y="25643"/>
                      <a:pt x="33409" y="25743"/>
                    </a:cubicBezTo>
                    <a:cubicBezTo>
                      <a:pt x="33534" y="25843"/>
                      <a:pt x="33609" y="25994"/>
                      <a:pt x="33710" y="26094"/>
                    </a:cubicBezTo>
                    <a:cubicBezTo>
                      <a:pt x="33785" y="26169"/>
                      <a:pt x="33835" y="26219"/>
                      <a:pt x="33910" y="26244"/>
                    </a:cubicBezTo>
                    <a:cubicBezTo>
                      <a:pt x="33960" y="26270"/>
                      <a:pt x="33985" y="26295"/>
                      <a:pt x="34036" y="26295"/>
                    </a:cubicBezTo>
                    <a:cubicBezTo>
                      <a:pt x="34205" y="26348"/>
                      <a:pt x="34374" y="26363"/>
                      <a:pt x="34543" y="26363"/>
                    </a:cubicBezTo>
                    <a:cubicBezTo>
                      <a:pt x="34776" y="26363"/>
                      <a:pt x="35009" y="26334"/>
                      <a:pt x="35243" y="26334"/>
                    </a:cubicBezTo>
                    <a:cubicBezTo>
                      <a:pt x="35316" y="26334"/>
                      <a:pt x="35390" y="26337"/>
                      <a:pt x="35464" y="26345"/>
                    </a:cubicBezTo>
                    <a:cubicBezTo>
                      <a:pt x="35840" y="26295"/>
                      <a:pt x="36216" y="26295"/>
                      <a:pt x="36567" y="26295"/>
                    </a:cubicBezTo>
                    <a:cubicBezTo>
                      <a:pt x="36667" y="26295"/>
                      <a:pt x="36767" y="26306"/>
                      <a:pt x="36868" y="26306"/>
                    </a:cubicBezTo>
                    <a:cubicBezTo>
                      <a:pt x="36918" y="26306"/>
                      <a:pt x="36968" y="26303"/>
                      <a:pt x="37018" y="26295"/>
                    </a:cubicBezTo>
                    <a:cubicBezTo>
                      <a:pt x="37569" y="26295"/>
                      <a:pt x="38121" y="26420"/>
                      <a:pt x="38647" y="26570"/>
                    </a:cubicBezTo>
                    <a:cubicBezTo>
                      <a:pt x="38829" y="26619"/>
                      <a:pt x="39018" y="26668"/>
                      <a:pt x="39200" y="26668"/>
                    </a:cubicBezTo>
                    <a:cubicBezTo>
                      <a:pt x="39394" y="26668"/>
                      <a:pt x="39582" y="26613"/>
                      <a:pt x="39750" y="26445"/>
                    </a:cubicBezTo>
                    <a:cubicBezTo>
                      <a:pt x="39775" y="25718"/>
                      <a:pt x="39775" y="24966"/>
                      <a:pt x="39800" y="24239"/>
                    </a:cubicBezTo>
                    <a:cubicBezTo>
                      <a:pt x="39875" y="22059"/>
                      <a:pt x="39750" y="19853"/>
                      <a:pt x="39925" y="17648"/>
                    </a:cubicBezTo>
                    <a:cubicBezTo>
                      <a:pt x="40026" y="16345"/>
                      <a:pt x="39950" y="15016"/>
                      <a:pt x="39950" y="13688"/>
                    </a:cubicBezTo>
                    <a:cubicBezTo>
                      <a:pt x="39950" y="10305"/>
                      <a:pt x="40051" y="6946"/>
                      <a:pt x="39925" y="3588"/>
                    </a:cubicBezTo>
                    <a:cubicBezTo>
                      <a:pt x="39850" y="2585"/>
                      <a:pt x="39800" y="1583"/>
                      <a:pt x="39975" y="605"/>
                    </a:cubicBezTo>
                    <a:cubicBezTo>
                      <a:pt x="39975" y="405"/>
                      <a:pt x="39975" y="204"/>
                      <a:pt x="39975" y="4"/>
                    </a:cubicBezTo>
                    <a:cubicBezTo>
                      <a:pt x="39954" y="2"/>
                      <a:pt x="39934" y="1"/>
                      <a:pt x="3991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98" name="Google Shape;898;p35"/>
              <p:cNvSpPr/>
              <p:nvPr/>
            </p:nvSpPr>
            <p:spPr>
              <a:xfrm>
                <a:off x="2015800" y="2522975"/>
                <a:ext cx="990000" cy="309800"/>
              </a:xfrm>
              <a:custGeom>
                <a:avLst/>
                <a:gdLst/>
                <a:ahLst/>
                <a:cxnLst/>
                <a:rect l="l" t="t" r="r" b="b"/>
                <a:pathLst>
                  <a:path w="39600" h="12392" extrusionOk="0">
                    <a:moveTo>
                      <a:pt x="29199" y="3794"/>
                    </a:moveTo>
                    <a:cubicBezTo>
                      <a:pt x="29199" y="3794"/>
                      <a:pt x="29174" y="3794"/>
                      <a:pt x="29174" y="3820"/>
                    </a:cubicBezTo>
                    <a:lnTo>
                      <a:pt x="29149" y="3820"/>
                    </a:lnTo>
                    <a:cubicBezTo>
                      <a:pt x="29149" y="3820"/>
                      <a:pt x="29174" y="3794"/>
                      <a:pt x="29199" y="3794"/>
                    </a:cubicBezTo>
                    <a:close/>
                    <a:moveTo>
                      <a:pt x="37394" y="2015"/>
                    </a:moveTo>
                    <a:cubicBezTo>
                      <a:pt x="37670" y="2015"/>
                      <a:pt x="37921" y="2065"/>
                      <a:pt x="38096" y="2266"/>
                    </a:cubicBezTo>
                    <a:cubicBezTo>
                      <a:pt x="38196" y="2341"/>
                      <a:pt x="38297" y="2416"/>
                      <a:pt x="38422" y="2441"/>
                    </a:cubicBezTo>
                    <a:cubicBezTo>
                      <a:pt x="38522" y="3068"/>
                      <a:pt x="38998" y="3694"/>
                      <a:pt x="38572" y="4371"/>
                    </a:cubicBezTo>
                    <a:cubicBezTo>
                      <a:pt x="38447" y="4596"/>
                      <a:pt x="38347" y="4822"/>
                      <a:pt x="38171" y="4998"/>
                    </a:cubicBezTo>
                    <a:cubicBezTo>
                      <a:pt x="38096" y="5073"/>
                      <a:pt x="38046" y="5123"/>
                      <a:pt x="37996" y="5173"/>
                    </a:cubicBezTo>
                    <a:cubicBezTo>
                      <a:pt x="37820" y="5298"/>
                      <a:pt x="37695" y="5424"/>
                      <a:pt x="37595" y="5599"/>
                    </a:cubicBezTo>
                    <a:lnTo>
                      <a:pt x="37419" y="5624"/>
                    </a:lnTo>
                    <a:lnTo>
                      <a:pt x="37419" y="5599"/>
                    </a:lnTo>
                    <a:cubicBezTo>
                      <a:pt x="37294" y="5699"/>
                      <a:pt x="37119" y="5649"/>
                      <a:pt x="37018" y="5774"/>
                    </a:cubicBezTo>
                    <a:cubicBezTo>
                      <a:pt x="37018" y="5774"/>
                      <a:pt x="37018" y="5749"/>
                      <a:pt x="37018" y="5749"/>
                    </a:cubicBezTo>
                    <a:cubicBezTo>
                      <a:pt x="36693" y="5499"/>
                      <a:pt x="36216" y="5599"/>
                      <a:pt x="35941" y="5273"/>
                    </a:cubicBezTo>
                    <a:cubicBezTo>
                      <a:pt x="35640" y="5023"/>
                      <a:pt x="35414" y="4722"/>
                      <a:pt x="35164" y="4396"/>
                    </a:cubicBezTo>
                    <a:cubicBezTo>
                      <a:pt x="35239" y="4271"/>
                      <a:pt x="35239" y="4120"/>
                      <a:pt x="35239" y="3970"/>
                    </a:cubicBezTo>
                    <a:cubicBezTo>
                      <a:pt x="35214" y="3293"/>
                      <a:pt x="35439" y="2767"/>
                      <a:pt x="36016" y="2416"/>
                    </a:cubicBezTo>
                    <a:cubicBezTo>
                      <a:pt x="36141" y="2341"/>
                      <a:pt x="36216" y="2241"/>
                      <a:pt x="36216" y="2090"/>
                    </a:cubicBezTo>
                    <a:cubicBezTo>
                      <a:pt x="36267" y="2115"/>
                      <a:pt x="36317" y="2115"/>
                      <a:pt x="36367" y="2115"/>
                    </a:cubicBezTo>
                    <a:cubicBezTo>
                      <a:pt x="36542" y="2090"/>
                      <a:pt x="36693" y="2040"/>
                      <a:pt x="36868" y="2040"/>
                    </a:cubicBezTo>
                    <a:cubicBezTo>
                      <a:pt x="37044" y="2015"/>
                      <a:pt x="37219" y="2015"/>
                      <a:pt x="37394" y="2015"/>
                    </a:cubicBezTo>
                    <a:close/>
                    <a:moveTo>
                      <a:pt x="5583" y="1586"/>
                    </a:moveTo>
                    <a:cubicBezTo>
                      <a:pt x="6111" y="1586"/>
                      <a:pt x="6647" y="1698"/>
                      <a:pt x="7194" y="1915"/>
                    </a:cubicBezTo>
                    <a:cubicBezTo>
                      <a:pt x="7695" y="2216"/>
                      <a:pt x="7921" y="2817"/>
                      <a:pt x="8497" y="3068"/>
                    </a:cubicBezTo>
                    <a:cubicBezTo>
                      <a:pt x="8497" y="3043"/>
                      <a:pt x="8522" y="3043"/>
                      <a:pt x="8547" y="3043"/>
                    </a:cubicBezTo>
                    <a:cubicBezTo>
                      <a:pt x="8547" y="3218"/>
                      <a:pt x="8622" y="3343"/>
                      <a:pt x="8697" y="3494"/>
                    </a:cubicBezTo>
                    <a:cubicBezTo>
                      <a:pt x="8672" y="3594"/>
                      <a:pt x="8597" y="3669"/>
                      <a:pt x="8572" y="3769"/>
                    </a:cubicBezTo>
                    <a:cubicBezTo>
                      <a:pt x="8447" y="4571"/>
                      <a:pt x="8522" y="5449"/>
                      <a:pt x="8146" y="6226"/>
                    </a:cubicBezTo>
                    <a:cubicBezTo>
                      <a:pt x="8121" y="6451"/>
                      <a:pt x="7996" y="6602"/>
                      <a:pt x="7870" y="6752"/>
                    </a:cubicBezTo>
                    <a:lnTo>
                      <a:pt x="7545" y="7003"/>
                    </a:lnTo>
                    <a:cubicBezTo>
                      <a:pt x="7520" y="7003"/>
                      <a:pt x="7494" y="7028"/>
                      <a:pt x="7469" y="7078"/>
                    </a:cubicBezTo>
                    <a:cubicBezTo>
                      <a:pt x="7469" y="7103"/>
                      <a:pt x="7494" y="7128"/>
                      <a:pt x="7520" y="7178"/>
                    </a:cubicBezTo>
                    <a:cubicBezTo>
                      <a:pt x="7494" y="7178"/>
                      <a:pt x="7469" y="7153"/>
                      <a:pt x="7444" y="7153"/>
                    </a:cubicBezTo>
                    <a:cubicBezTo>
                      <a:pt x="7269" y="7178"/>
                      <a:pt x="7093" y="7303"/>
                      <a:pt x="6918" y="7378"/>
                    </a:cubicBezTo>
                    <a:cubicBezTo>
                      <a:pt x="6527" y="7591"/>
                      <a:pt x="6142" y="7693"/>
                      <a:pt x="5759" y="7693"/>
                    </a:cubicBezTo>
                    <a:cubicBezTo>
                      <a:pt x="5282" y="7693"/>
                      <a:pt x="4809" y="7534"/>
                      <a:pt x="4337" y="7228"/>
                    </a:cubicBezTo>
                    <a:cubicBezTo>
                      <a:pt x="4036" y="7053"/>
                      <a:pt x="3710" y="6852"/>
                      <a:pt x="3384" y="6652"/>
                    </a:cubicBezTo>
                    <a:cubicBezTo>
                      <a:pt x="3409" y="6602"/>
                      <a:pt x="3434" y="6551"/>
                      <a:pt x="3409" y="6476"/>
                    </a:cubicBezTo>
                    <a:cubicBezTo>
                      <a:pt x="2733" y="5524"/>
                      <a:pt x="2632" y="4471"/>
                      <a:pt x="3058" y="3368"/>
                    </a:cubicBezTo>
                    <a:cubicBezTo>
                      <a:pt x="3108" y="3168"/>
                      <a:pt x="3134" y="2967"/>
                      <a:pt x="3209" y="2767"/>
                    </a:cubicBezTo>
                    <a:cubicBezTo>
                      <a:pt x="3259" y="2692"/>
                      <a:pt x="3284" y="2617"/>
                      <a:pt x="3309" y="2541"/>
                    </a:cubicBezTo>
                    <a:cubicBezTo>
                      <a:pt x="3384" y="2441"/>
                      <a:pt x="3459" y="2341"/>
                      <a:pt x="3535" y="2266"/>
                    </a:cubicBezTo>
                    <a:cubicBezTo>
                      <a:pt x="3585" y="2190"/>
                      <a:pt x="3660" y="2140"/>
                      <a:pt x="3710" y="2090"/>
                    </a:cubicBezTo>
                    <a:cubicBezTo>
                      <a:pt x="4325" y="1748"/>
                      <a:pt x="4948" y="1586"/>
                      <a:pt x="5583" y="1586"/>
                    </a:cubicBezTo>
                    <a:close/>
                    <a:moveTo>
                      <a:pt x="8647" y="7754"/>
                    </a:moveTo>
                    <a:cubicBezTo>
                      <a:pt x="8597" y="7779"/>
                      <a:pt x="8572" y="7779"/>
                      <a:pt x="8547" y="7805"/>
                    </a:cubicBezTo>
                    <a:cubicBezTo>
                      <a:pt x="8572" y="7779"/>
                      <a:pt x="8597" y="7779"/>
                      <a:pt x="8622" y="7754"/>
                    </a:cubicBezTo>
                    <a:close/>
                    <a:moveTo>
                      <a:pt x="12829" y="5849"/>
                    </a:moveTo>
                    <a:cubicBezTo>
                      <a:pt x="13705" y="5849"/>
                      <a:pt x="14512" y="6102"/>
                      <a:pt x="15164" y="6852"/>
                    </a:cubicBezTo>
                    <a:cubicBezTo>
                      <a:pt x="15414" y="7078"/>
                      <a:pt x="15515" y="7454"/>
                      <a:pt x="15815" y="7654"/>
                    </a:cubicBezTo>
                    <a:cubicBezTo>
                      <a:pt x="15865" y="7679"/>
                      <a:pt x="15916" y="7729"/>
                      <a:pt x="15966" y="7779"/>
                    </a:cubicBezTo>
                    <a:cubicBezTo>
                      <a:pt x="15966" y="7980"/>
                      <a:pt x="15966" y="8155"/>
                      <a:pt x="15966" y="8356"/>
                    </a:cubicBezTo>
                    <a:lnTo>
                      <a:pt x="15891" y="8356"/>
                    </a:lnTo>
                    <a:cubicBezTo>
                      <a:pt x="15364" y="8732"/>
                      <a:pt x="15264" y="9434"/>
                      <a:pt x="14788" y="9860"/>
                    </a:cubicBezTo>
                    <a:cubicBezTo>
                      <a:pt x="14637" y="10010"/>
                      <a:pt x="14512" y="10135"/>
                      <a:pt x="14412" y="10261"/>
                    </a:cubicBezTo>
                    <a:cubicBezTo>
                      <a:pt x="14286" y="10361"/>
                      <a:pt x="14161" y="10436"/>
                      <a:pt x="13986" y="10436"/>
                    </a:cubicBezTo>
                    <a:cubicBezTo>
                      <a:pt x="13672" y="10536"/>
                      <a:pt x="13347" y="10555"/>
                      <a:pt x="13018" y="10555"/>
                    </a:cubicBezTo>
                    <a:cubicBezTo>
                      <a:pt x="12820" y="10555"/>
                      <a:pt x="12622" y="10548"/>
                      <a:pt x="12424" y="10548"/>
                    </a:cubicBezTo>
                    <a:cubicBezTo>
                      <a:pt x="12292" y="10548"/>
                      <a:pt x="12161" y="10551"/>
                      <a:pt x="12031" y="10561"/>
                    </a:cubicBezTo>
                    <a:cubicBezTo>
                      <a:pt x="11855" y="10561"/>
                      <a:pt x="11655" y="10587"/>
                      <a:pt x="11479" y="10662"/>
                    </a:cubicBezTo>
                    <a:cubicBezTo>
                      <a:pt x="11454" y="10687"/>
                      <a:pt x="11454" y="10687"/>
                      <a:pt x="11429" y="10687"/>
                    </a:cubicBezTo>
                    <a:cubicBezTo>
                      <a:pt x="11429" y="10662"/>
                      <a:pt x="11404" y="10637"/>
                      <a:pt x="11379" y="10587"/>
                    </a:cubicBezTo>
                    <a:lnTo>
                      <a:pt x="11379" y="10612"/>
                    </a:lnTo>
                    <a:cubicBezTo>
                      <a:pt x="11279" y="10561"/>
                      <a:pt x="11229" y="10461"/>
                      <a:pt x="11179" y="10386"/>
                    </a:cubicBezTo>
                    <a:cubicBezTo>
                      <a:pt x="11104" y="10336"/>
                      <a:pt x="11053" y="10286"/>
                      <a:pt x="10978" y="10211"/>
                    </a:cubicBezTo>
                    <a:cubicBezTo>
                      <a:pt x="11053" y="9634"/>
                      <a:pt x="10803" y="9183"/>
                      <a:pt x="10377" y="8832"/>
                    </a:cubicBezTo>
                    <a:cubicBezTo>
                      <a:pt x="10402" y="8807"/>
                      <a:pt x="10452" y="8757"/>
                      <a:pt x="10502" y="8707"/>
                    </a:cubicBezTo>
                    <a:cubicBezTo>
                      <a:pt x="10703" y="8105"/>
                      <a:pt x="10527" y="7429"/>
                      <a:pt x="10903" y="6877"/>
                    </a:cubicBezTo>
                    <a:cubicBezTo>
                      <a:pt x="11053" y="6226"/>
                      <a:pt x="11505" y="5950"/>
                      <a:pt x="12106" y="5900"/>
                    </a:cubicBezTo>
                    <a:cubicBezTo>
                      <a:pt x="12351" y="5868"/>
                      <a:pt x="12592" y="5849"/>
                      <a:pt x="12829" y="5849"/>
                    </a:cubicBezTo>
                    <a:close/>
                    <a:moveTo>
                      <a:pt x="18823" y="10988"/>
                    </a:moveTo>
                    <a:cubicBezTo>
                      <a:pt x="18823" y="11013"/>
                      <a:pt x="18798" y="11013"/>
                      <a:pt x="18798" y="11013"/>
                    </a:cubicBezTo>
                    <a:cubicBezTo>
                      <a:pt x="18798" y="11013"/>
                      <a:pt x="18773" y="11038"/>
                      <a:pt x="18773" y="11038"/>
                    </a:cubicBezTo>
                    <a:cubicBezTo>
                      <a:pt x="18773" y="11038"/>
                      <a:pt x="18773" y="11013"/>
                      <a:pt x="18773" y="11013"/>
                    </a:cubicBezTo>
                    <a:cubicBezTo>
                      <a:pt x="18798" y="11013"/>
                      <a:pt x="18798" y="10988"/>
                      <a:pt x="18823" y="10988"/>
                    </a:cubicBezTo>
                    <a:close/>
                    <a:moveTo>
                      <a:pt x="16542" y="11489"/>
                    </a:moveTo>
                    <a:cubicBezTo>
                      <a:pt x="16542" y="11514"/>
                      <a:pt x="16542" y="11514"/>
                      <a:pt x="16542" y="11539"/>
                    </a:cubicBezTo>
                    <a:cubicBezTo>
                      <a:pt x="16517" y="11514"/>
                      <a:pt x="16467" y="11514"/>
                      <a:pt x="16467" y="11514"/>
                    </a:cubicBezTo>
                    <a:cubicBezTo>
                      <a:pt x="16467" y="11514"/>
                      <a:pt x="16517" y="11514"/>
                      <a:pt x="16542" y="11489"/>
                    </a:cubicBezTo>
                    <a:close/>
                    <a:moveTo>
                      <a:pt x="16567" y="11614"/>
                    </a:moveTo>
                    <a:lnTo>
                      <a:pt x="16617" y="11639"/>
                    </a:lnTo>
                    <a:lnTo>
                      <a:pt x="16567" y="11639"/>
                    </a:lnTo>
                    <a:cubicBezTo>
                      <a:pt x="16567" y="11639"/>
                      <a:pt x="16567" y="11614"/>
                      <a:pt x="16567" y="11614"/>
                    </a:cubicBezTo>
                    <a:close/>
                    <a:moveTo>
                      <a:pt x="5890" y="0"/>
                    </a:moveTo>
                    <a:cubicBezTo>
                      <a:pt x="5733" y="0"/>
                      <a:pt x="5571" y="36"/>
                      <a:pt x="5414" y="60"/>
                    </a:cubicBezTo>
                    <a:cubicBezTo>
                      <a:pt x="4612" y="211"/>
                      <a:pt x="3810" y="361"/>
                      <a:pt x="2983" y="486"/>
                    </a:cubicBezTo>
                    <a:cubicBezTo>
                      <a:pt x="2156" y="662"/>
                      <a:pt x="1404" y="887"/>
                      <a:pt x="728" y="1388"/>
                    </a:cubicBezTo>
                    <a:lnTo>
                      <a:pt x="151" y="1388"/>
                    </a:lnTo>
                    <a:cubicBezTo>
                      <a:pt x="151" y="1464"/>
                      <a:pt x="126" y="1539"/>
                      <a:pt x="101" y="1614"/>
                    </a:cubicBezTo>
                    <a:cubicBezTo>
                      <a:pt x="26" y="1789"/>
                      <a:pt x="1" y="1990"/>
                      <a:pt x="126" y="2190"/>
                    </a:cubicBezTo>
                    <a:cubicBezTo>
                      <a:pt x="126" y="2266"/>
                      <a:pt x="126" y="2316"/>
                      <a:pt x="126" y="2391"/>
                    </a:cubicBezTo>
                    <a:cubicBezTo>
                      <a:pt x="126" y="3118"/>
                      <a:pt x="151" y="3870"/>
                      <a:pt x="151" y="4596"/>
                    </a:cubicBezTo>
                    <a:cubicBezTo>
                      <a:pt x="327" y="4972"/>
                      <a:pt x="226" y="5373"/>
                      <a:pt x="226" y="5774"/>
                    </a:cubicBezTo>
                    <a:cubicBezTo>
                      <a:pt x="251" y="6426"/>
                      <a:pt x="327" y="7028"/>
                      <a:pt x="853" y="7454"/>
                    </a:cubicBezTo>
                    <a:cubicBezTo>
                      <a:pt x="1179" y="7905"/>
                      <a:pt x="1605" y="8206"/>
                      <a:pt x="2056" y="8506"/>
                    </a:cubicBezTo>
                    <a:cubicBezTo>
                      <a:pt x="2332" y="8657"/>
                      <a:pt x="2632" y="8807"/>
                      <a:pt x="2908" y="8957"/>
                    </a:cubicBezTo>
                    <a:cubicBezTo>
                      <a:pt x="3259" y="9108"/>
                      <a:pt x="3585" y="9308"/>
                      <a:pt x="3961" y="9383"/>
                    </a:cubicBezTo>
                    <a:cubicBezTo>
                      <a:pt x="4036" y="9383"/>
                      <a:pt x="4136" y="9358"/>
                      <a:pt x="4236" y="9333"/>
                    </a:cubicBezTo>
                    <a:cubicBezTo>
                      <a:pt x="4286" y="9308"/>
                      <a:pt x="4337" y="9283"/>
                      <a:pt x="4362" y="9233"/>
                    </a:cubicBezTo>
                    <a:cubicBezTo>
                      <a:pt x="4512" y="9459"/>
                      <a:pt x="4713" y="9559"/>
                      <a:pt x="4913" y="9684"/>
                    </a:cubicBezTo>
                    <a:lnTo>
                      <a:pt x="4963" y="9684"/>
                    </a:lnTo>
                    <a:cubicBezTo>
                      <a:pt x="4963" y="9684"/>
                      <a:pt x="4963" y="9709"/>
                      <a:pt x="4988" y="9734"/>
                    </a:cubicBezTo>
                    <a:cubicBezTo>
                      <a:pt x="5565" y="10436"/>
                      <a:pt x="6442" y="10461"/>
                      <a:pt x="7244" y="10637"/>
                    </a:cubicBezTo>
                    <a:cubicBezTo>
                      <a:pt x="7419" y="10637"/>
                      <a:pt x="7545" y="10637"/>
                      <a:pt x="7670" y="10587"/>
                    </a:cubicBezTo>
                    <a:cubicBezTo>
                      <a:pt x="8021" y="10687"/>
                      <a:pt x="8422" y="10637"/>
                      <a:pt x="8748" y="10812"/>
                    </a:cubicBezTo>
                    <a:cubicBezTo>
                      <a:pt x="9224" y="10962"/>
                      <a:pt x="9700" y="11088"/>
                      <a:pt x="10151" y="11238"/>
                    </a:cubicBezTo>
                    <a:cubicBezTo>
                      <a:pt x="10302" y="11238"/>
                      <a:pt x="10427" y="11213"/>
                      <a:pt x="10552" y="11213"/>
                    </a:cubicBezTo>
                    <a:cubicBezTo>
                      <a:pt x="10690" y="11282"/>
                      <a:pt x="10828" y="11321"/>
                      <a:pt x="10965" y="11321"/>
                    </a:cubicBezTo>
                    <a:cubicBezTo>
                      <a:pt x="11078" y="11321"/>
                      <a:pt x="11191" y="11295"/>
                      <a:pt x="11304" y="11238"/>
                    </a:cubicBezTo>
                    <a:lnTo>
                      <a:pt x="11304" y="11238"/>
                    </a:lnTo>
                    <a:cubicBezTo>
                      <a:pt x="11279" y="11313"/>
                      <a:pt x="11304" y="11389"/>
                      <a:pt x="11354" y="11464"/>
                    </a:cubicBezTo>
                    <a:cubicBezTo>
                      <a:pt x="11454" y="11539"/>
                      <a:pt x="11555" y="11589"/>
                      <a:pt x="11680" y="11614"/>
                    </a:cubicBezTo>
                    <a:cubicBezTo>
                      <a:pt x="11855" y="11639"/>
                      <a:pt x="12006" y="11689"/>
                      <a:pt x="12181" y="11739"/>
                    </a:cubicBezTo>
                    <a:cubicBezTo>
                      <a:pt x="12256" y="11790"/>
                      <a:pt x="12332" y="11790"/>
                      <a:pt x="12432" y="11815"/>
                    </a:cubicBezTo>
                    <a:cubicBezTo>
                      <a:pt x="12858" y="11865"/>
                      <a:pt x="13309" y="11815"/>
                      <a:pt x="13735" y="11965"/>
                    </a:cubicBezTo>
                    <a:cubicBezTo>
                      <a:pt x="13860" y="11990"/>
                      <a:pt x="13986" y="12015"/>
                      <a:pt x="14136" y="12040"/>
                    </a:cubicBezTo>
                    <a:cubicBezTo>
                      <a:pt x="14261" y="12065"/>
                      <a:pt x="14387" y="12065"/>
                      <a:pt x="14537" y="12090"/>
                    </a:cubicBezTo>
                    <a:cubicBezTo>
                      <a:pt x="14551" y="12089"/>
                      <a:pt x="14565" y="12088"/>
                      <a:pt x="14580" y="12088"/>
                    </a:cubicBezTo>
                    <a:cubicBezTo>
                      <a:pt x="14687" y="12088"/>
                      <a:pt x="14805" y="12125"/>
                      <a:pt x="14907" y="12125"/>
                    </a:cubicBezTo>
                    <a:cubicBezTo>
                      <a:pt x="15014" y="12125"/>
                      <a:pt x="15102" y="12084"/>
                      <a:pt x="15139" y="11915"/>
                    </a:cubicBezTo>
                    <a:cubicBezTo>
                      <a:pt x="15164" y="11915"/>
                      <a:pt x="15164" y="11915"/>
                      <a:pt x="15164" y="11940"/>
                    </a:cubicBezTo>
                    <a:cubicBezTo>
                      <a:pt x="15219" y="11949"/>
                      <a:pt x="15270" y="11955"/>
                      <a:pt x="15320" y="11955"/>
                    </a:cubicBezTo>
                    <a:cubicBezTo>
                      <a:pt x="15406" y="11955"/>
                      <a:pt x="15485" y="11937"/>
                      <a:pt x="15565" y="11890"/>
                    </a:cubicBezTo>
                    <a:cubicBezTo>
                      <a:pt x="15590" y="11890"/>
                      <a:pt x="15615" y="11865"/>
                      <a:pt x="15640" y="11840"/>
                    </a:cubicBezTo>
                    <a:cubicBezTo>
                      <a:pt x="15817" y="11938"/>
                      <a:pt x="15995" y="12006"/>
                      <a:pt x="16196" y="12006"/>
                    </a:cubicBezTo>
                    <a:cubicBezTo>
                      <a:pt x="16251" y="12006"/>
                      <a:pt x="16308" y="12001"/>
                      <a:pt x="16367" y="11990"/>
                    </a:cubicBezTo>
                    <a:lnTo>
                      <a:pt x="16517" y="11990"/>
                    </a:lnTo>
                    <a:cubicBezTo>
                      <a:pt x="16542" y="12040"/>
                      <a:pt x="16592" y="12090"/>
                      <a:pt x="16642" y="12140"/>
                    </a:cubicBezTo>
                    <a:cubicBezTo>
                      <a:pt x="17194" y="12391"/>
                      <a:pt x="17820" y="12191"/>
                      <a:pt x="18372" y="12391"/>
                    </a:cubicBezTo>
                    <a:cubicBezTo>
                      <a:pt x="18547" y="12391"/>
                      <a:pt x="18723" y="12391"/>
                      <a:pt x="18873" y="12366"/>
                    </a:cubicBezTo>
                    <a:cubicBezTo>
                      <a:pt x="19273" y="12301"/>
                      <a:pt x="19672" y="12288"/>
                      <a:pt x="20072" y="12288"/>
                    </a:cubicBezTo>
                    <a:cubicBezTo>
                      <a:pt x="20350" y="12288"/>
                      <a:pt x="20629" y="12294"/>
                      <a:pt x="20907" y="12294"/>
                    </a:cubicBezTo>
                    <a:cubicBezTo>
                      <a:pt x="21307" y="12294"/>
                      <a:pt x="21706" y="12281"/>
                      <a:pt x="22106" y="12216"/>
                    </a:cubicBezTo>
                    <a:cubicBezTo>
                      <a:pt x="22256" y="12216"/>
                      <a:pt x="22432" y="12241"/>
                      <a:pt x="22607" y="12241"/>
                    </a:cubicBezTo>
                    <a:cubicBezTo>
                      <a:pt x="23234" y="12090"/>
                      <a:pt x="23886" y="12115"/>
                      <a:pt x="24537" y="12015"/>
                    </a:cubicBezTo>
                    <a:cubicBezTo>
                      <a:pt x="24841" y="11950"/>
                      <a:pt x="25145" y="11885"/>
                      <a:pt x="25465" y="11885"/>
                    </a:cubicBezTo>
                    <a:cubicBezTo>
                      <a:pt x="25515" y="11885"/>
                      <a:pt x="25565" y="11886"/>
                      <a:pt x="25615" y="11890"/>
                    </a:cubicBezTo>
                    <a:cubicBezTo>
                      <a:pt x="25651" y="11891"/>
                      <a:pt x="25687" y="11892"/>
                      <a:pt x="25723" y="11892"/>
                    </a:cubicBezTo>
                    <a:cubicBezTo>
                      <a:pt x="26232" y="11892"/>
                      <a:pt x="26702" y="11733"/>
                      <a:pt x="27194" y="11639"/>
                    </a:cubicBezTo>
                    <a:cubicBezTo>
                      <a:pt x="27319" y="11614"/>
                      <a:pt x="27419" y="11564"/>
                      <a:pt x="27520" y="11489"/>
                    </a:cubicBezTo>
                    <a:lnTo>
                      <a:pt x="28046" y="11489"/>
                    </a:lnTo>
                    <a:cubicBezTo>
                      <a:pt x="28093" y="11490"/>
                      <a:pt x="28139" y="11491"/>
                      <a:pt x="28186" y="11491"/>
                    </a:cubicBezTo>
                    <a:cubicBezTo>
                      <a:pt x="28866" y="11491"/>
                      <a:pt x="29543" y="11324"/>
                      <a:pt x="30176" y="11113"/>
                    </a:cubicBezTo>
                    <a:cubicBezTo>
                      <a:pt x="30527" y="11013"/>
                      <a:pt x="30853" y="10887"/>
                      <a:pt x="31204" y="10837"/>
                    </a:cubicBezTo>
                    <a:cubicBezTo>
                      <a:pt x="31279" y="10812"/>
                      <a:pt x="31379" y="10762"/>
                      <a:pt x="31480" y="10737"/>
                    </a:cubicBezTo>
                    <a:cubicBezTo>
                      <a:pt x="32532" y="10386"/>
                      <a:pt x="33585" y="10010"/>
                      <a:pt x="34637" y="9634"/>
                    </a:cubicBezTo>
                    <a:cubicBezTo>
                      <a:pt x="35490" y="9358"/>
                      <a:pt x="36292" y="8957"/>
                      <a:pt x="37094" y="8607"/>
                    </a:cubicBezTo>
                    <a:cubicBezTo>
                      <a:pt x="37344" y="8481"/>
                      <a:pt x="37545" y="8306"/>
                      <a:pt x="37770" y="8155"/>
                    </a:cubicBezTo>
                    <a:cubicBezTo>
                      <a:pt x="37871" y="8105"/>
                      <a:pt x="37971" y="8030"/>
                      <a:pt x="38071" y="7955"/>
                    </a:cubicBezTo>
                    <a:cubicBezTo>
                      <a:pt x="38146" y="7905"/>
                      <a:pt x="38221" y="7855"/>
                      <a:pt x="38297" y="7805"/>
                    </a:cubicBezTo>
                    <a:cubicBezTo>
                      <a:pt x="38923" y="7529"/>
                      <a:pt x="39450" y="7128"/>
                      <a:pt x="39600" y="6401"/>
                    </a:cubicBezTo>
                    <a:cubicBezTo>
                      <a:pt x="39575" y="4998"/>
                      <a:pt x="39575" y="3594"/>
                      <a:pt x="39575" y="2190"/>
                    </a:cubicBezTo>
                    <a:cubicBezTo>
                      <a:pt x="39575" y="1990"/>
                      <a:pt x="39575" y="1789"/>
                      <a:pt x="39575" y="1589"/>
                    </a:cubicBezTo>
                    <a:cubicBezTo>
                      <a:pt x="39508" y="1593"/>
                      <a:pt x="39443" y="1595"/>
                      <a:pt x="39378" y="1595"/>
                    </a:cubicBezTo>
                    <a:cubicBezTo>
                      <a:pt x="39055" y="1595"/>
                      <a:pt x="38756" y="1543"/>
                      <a:pt x="38422" y="1439"/>
                    </a:cubicBezTo>
                    <a:cubicBezTo>
                      <a:pt x="37949" y="1281"/>
                      <a:pt x="37477" y="1184"/>
                      <a:pt x="36968" y="1184"/>
                    </a:cubicBezTo>
                    <a:cubicBezTo>
                      <a:pt x="36910" y="1184"/>
                      <a:pt x="36852" y="1185"/>
                      <a:pt x="36793" y="1188"/>
                    </a:cubicBezTo>
                    <a:lnTo>
                      <a:pt x="36392" y="1188"/>
                    </a:lnTo>
                    <a:cubicBezTo>
                      <a:pt x="36342" y="1194"/>
                      <a:pt x="36291" y="1197"/>
                      <a:pt x="36239" y="1197"/>
                    </a:cubicBezTo>
                    <a:cubicBezTo>
                      <a:pt x="36085" y="1197"/>
                      <a:pt x="35927" y="1175"/>
                      <a:pt x="35772" y="1175"/>
                    </a:cubicBezTo>
                    <a:cubicBezTo>
                      <a:pt x="35565" y="1175"/>
                      <a:pt x="35364" y="1213"/>
                      <a:pt x="35189" y="1388"/>
                    </a:cubicBezTo>
                    <a:cubicBezTo>
                      <a:pt x="35024" y="1315"/>
                      <a:pt x="34846" y="1216"/>
                      <a:pt x="34665" y="1216"/>
                    </a:cubicBezTo>
                    <a:cubicBezTo>
                      <a:pt x="34598" y="1216"/>
                      <a:pt x="34530" y="1229"/>
                      <a:pt x="34462" y="1263"/>
                    </a:cubicBezTo>
                    <a:cubicBezTo>
                      <a:pt x="34376" y="1306"/>
                      <a:pt x="34296" y="1323"/>
                      <a:pt x="34219" y="1323"/>
                    </a:cubicBezTo>
                    <a:cubicBezTo>
                      <a:pt x="34071" y="1323"/>
                      <a:pt x="33933" y="1262"/>
                      <a:pt x="33785" y="1213"/>
                    </a:cubicBezTo>
                    <a:lnTo>
                      <a:pt x="33785" y="1213"/>
                    </a:lnTo>
                    <a:cubicBezTo>
                      <a:pt x="33685" y="1338"/>
                      <a:pt x="33685" y="1464"/>
                      <a:pt x="33810" y="1589"/>
                    </a:cubicBezTo>
                    <a:cubicBezTo>
                      <a:pt x="33936" y="1865"/>
                      <a:pt x="33961" y="2140"/>
                      <a:pt x="33810" y="2391"/>
                    </a:cubicBezTo>
                    <a:cubicBezTo>
                      <a:pt x="33785" y="2566"/>
                      <a:pt x="33735" y="2692"/>
                      <a:pt x="33610" y="2792"/>
                    </a:cubicBezTo>
                    <a:cubicBezTo>
                      <a:pt x="33384" y="3168"/>
                      <a:pt x="33109" y="3494"/>
                      <a:pt x="32808" y="3794"/>
                    </a:cubicBezTo>
                    <a:lnTo>
                      <a:pt x="32808" y="3820"/>
                    </a:lnTo>
                    <a:cubicBezTo>
                      <a:pt x="32733" y="3845"/>
                      <a:pt x="32632" y="3870"/>
                      <a:pt x="32607" y="3945"/>
                    </a:cubicBezTo>
                    <a:cubicBezTo>
                      <a:pt x="32607" y="3945"/>
                      <a:pt x="32582" y="3920"/>
                      <a:pt x="32582" y="3920"/>
                    </a:cubicBezTo>
                    <a:cubicBezTo>
                      <a:pt x="32369" y="3883"/>
                      <a:pt x="32160" y="3873"/>
                      <a:pt x="31953" y="3873"/>
                    </a:cubicBezTo>
                    <a:cubicBezTo>
                      <a:pt x="31726" y="3873"/>
                      <a:pt x="31501" y="3885"/>
                      <a:pt x="31278" y="3885"/>
                    </a:cubicBezTo>
                    <a:cubicBezTo>
                      <a:pt x="31153" y="3885"/>
                      <a:pt x="31028" y="3881"/>
                      <a:pt x="30903" y="3870"/>
                    </a:cubicBezTo>
                    <a:cubicBezTo>
                      <a:pt x="30853" y="3920"/>
                      <a:pt x="30803" y="3945"/>
                      <a:pt x="30778" y="3970"/>
                    </a:cubicBezTo>
                    <a:cubicBezTo>
                      <a:pt x="30652" y="3569"/>
                      <a:pt x="30126" y="3569"/>
                      <a:pt x="29976" y="3193"/>
                    </a:cubicBezTo>
                    <a:cubicBezTo>
                      <a:pt x="29750" y="2992"/>
                      <a:pt x="29876" y="2591"/>
                      <a:pt x="29575" y="2391"/>
                    </a:cubicBezTo>
                    <a:cubicBezTo>
                      <a:pt x="29199" y="2667"/>
                      <a:pt x="28823" y="2867"/>
                      <a:pt x="28372" y="3043"/>
                    </a:cubicBezTo>
                    <a:cubicBezTo>
                      <a:pt x="27595" y="3318"/>
                      <a:pt x="26743" y="3519"/>
                      <a:pt x="26166" y="4195"/>
                    </a:cubicBezTo>
                    <a:cubicBezTo>
                      <a:pt x="25164" y="4797"/>
                      <a:pt x="24186" y="5399"/>
                      <a:pt x="23184" y="6000"/>
                    </a:cubicBezTo>
                    <a:cubicBezTo>
                      <a:pt x="23510" y="6576"/>
                      <a:pt x="24362" y="6501"/>
                      <a:pt x="24637" y="7153"/>
                    </a:cubicBezTo>
                    <a:cubicBezTo>
                      <a:pt x="24963" y="7378"/>
                      <a:pt x="24838" y="7980"/>
                      <a:pt x="25389" y="8030"/>
                    </a:cubicBezTo>
                    <a:cubicBezTo>
                      <a:pt x="25339" y="8080"/>
                      <a:pt x="25289" y="8130"/>
                      <a:pt x="25214" y="8180"/>
                    </a:cubicBezTo>
                    <a:cubicBezTo>
                      <a:pt x="24813" y="8757"/>
                      <a:pt x="24287" y="9258"/>
                      <a:pt x="24111" y="9985"/>
                    </a:cubicBezTo>
                    <a:cubicBezTo>
                      <a:pt x="24074" y="9948"/>
                      <a:pt x="24024" y="9925"/>
                      <a:pt x="23971" y="9925"/>
                    </a:cubicBezTo>
                    <a:cubicBezTo>
                      <a:pt x="23951" y="9925"/>
                      <a:pt x="23931" y="9928"/>
                      <a:pt x="23911" y="9935"/>
                    </a:cubicBezTo>
                    <a:cubicBezTo>
                      <a:pt x="23349" y="10303"/>
                      <a:pt x="22739" y="10316"/>
                      <a:pt x="22131" y="10316"/>
                    </a:cubicBezTo>
                    <a:cubicBezTo>
                      <a:pt x="22087" y="10316"/>
                      <a:pt x="22044" y="10316"/>
                      <a:pt x="22000" y="10316"/>
                    </a:cubicBezTo>
                    <a:cubicBezTo>
                      <a:pt x="21783" y="10316"/>
                      <a:pt x="21567" y="10317"/>
                      <a:pt x="21354" y="10336"/>
                    </a:cubicBezTo>
                    <a:cubicBezTo>
                      <a:pt x="21079" y="9985"/>
                      <a:pt x="20878" y="9609"/>
                      <a:pt x="20728" y="9208"/>
                    </a:cubicBezTo>
                    <a:cubicBezTo>
                      <a:pt x="20452" y="8406"/>
                      <a:pt x="20151" y="7579"/>
                      <a:pt x="20753" y="6777"/>
                    </a:cubicBezTo>
                    <a:cubicBezTo>
                      <a:pt x="20803" y="6677"/>
                      <a:pt x="20828" y="6602"/>
                      <a:pt x="20828" y="6501"/>
                    </a:cubicBezTo>
                    <a:cubicBezTo>
                      <a:pt x="20803" y="6476"/>
                      <a:pt x="20778" y="6426"/>
                      <a:pt x="20753" y="6376"/>
                    </a:cubicBezTo>
                    <a:cubicBezTo>
                      <a:pt x="19199" y="6201"/>
                      <a:pt x="17745" y="5749"/>
                      <a:pt x="16367" y="4998"/>
                    </a:cubicBezTo>
                    <a:cubicBezTo>
                      <a:pt x="14913" y="3995"/>
                      <a:pt x="13434" y="3018"/>
                      <a:pt x="11981" y="2015"/>
                    </a:cubicBezTo>
                    <a:cubicBezTo>
                      <a:pt x="11906" y="2015"/>
                      <a:pt x="11830" y="2040"/>
                      <a:pt x="11755" y="2040"/>
                    </a:cubicBezTo>
                    <a:cubicBezTo>
                      <a:pt x="11699" y="2074"/>
                      <a:pt x="11642" y="2088"/>
                      <a:pt x="11585" y="2088"/>
                    </a:cubicBezTo>
                    <a:cubicBezTo>
                      <a:pt x="11517" y="2088"/>
                      <a:pt x="11448" y="2068"/>
                      <a:pt x="11379" y="2040"/>
                    </a:cubicBezTo>
                    <a:lnTo>
                      <a:pt x="11329" y="2040"/>
                    </a:lnTo>
                    <a:cubicBezTo>
                      <a:pt x="11304" y="2015"/>
                      <a:pt x="11304" y="1990"/>
                      <a:pt x="11279" y="1965"/>
                    </a:cubicBezTo>
                    <a:cubicBezTo>
                      <a:pt x="10652" y="1589"/>
                      <a:pt x="10427" y="712"/>
                      <a:pt x="9575" y="586"/>
                    </a:cubicBezTo>
                    <a:cubicBezTo>
                      <a:pt x="8632" y="362"/>
                      <a:pt x="7689" y="178"/>
                      <a:pt x="6710" y="178"/>
                    </a:cubicBezTo>
                    <a:cubicBezTo>
                      <a:pt x="6596" y="178"/>
                      <a:pt x="6482" y="180"/>
                      <a:pt x="6367" y="185"/>
                    </a:cubicBezTo>
                    <a:cubicBezTo>
                      <a:pt x="6223" y="42"/>
                      <a:pt x="6060" y="0"/>
                      <a:pt x="58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99" name="Google Shape;899;p35"/>
              <p:cNvSpPr/>
              <p:nvPr/>
            </p:nvSpPr>
            <p:spPr>
              <a:xfrm>
                <a:off x="2429975" y="28133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00" name="Google Shape;900;p35"/>
              <p:cNvSpPr/>
              <p:nvPr/>
            </p:nvSpPr>
            <p:spPr>
              <a:xfrm>
                <a:off x="2003275" y="1453300"/>
                <a:ext cx="1013175" cy="353875"/>
              </a:xfrm>
              <a:custGeom>
                <a:avLst/>
                <a:gdLst/>
                <a:ahLst/>
                <a:cxnLst/>
                <a:rect l="l" t="t" r="r" b="b"/>
                <a:pathLst>
                  <a:path w="40527" h="14155" extrusionOk="0">
                    <a:moveTo>
                      <a:pt x="40297" y="1"/>
                    </a:moveTo>
                    <a:cubicBezTo>
                      <a:pt x="40182" y="1"/>
                      <a:pt x="40009" y="46"/>
                      <a:pt x="39750" y="115"/>
                    </a:cubicBezTo>
                    <a:cubicBezTo>
                      <a:pt x="39424" y="165"/>
                      <a:pt x="39098" y="165"/>
                      <a:pt x="38798" y="291"/>
                    </a:cubicBezTo>
                    <a:cubicBezTo>
                      <a:pt x="38697" y="316"/>
                      <a:pt x="38622" y="341"/>
                      <a:pt x="38522" y="366"/>
                    </a:cubicBezTo>
                    <a:cubicBezTo>
                      <a:pt x="37294" y="892"/>
                      <a:pt x="35991" y="1268"/>
                      <a:pt x="34662" y="1519"/>
                    </a:cubicBezTo>
                    <a:cubicBezTo>
                      <a:pt x="33685" y="1719"/>
                      <a:pt x="32682" y="1945"/>
                      <a:pt x="31680" y="2070"/>
                    </a:cubicBezTo>
                    <a:cubicBezTo>
                      <a:pt x="31580" y="2095"/>
                      <a:pt x="31479" y="2120"/>
                      <a:pt x="31379" y="2145"/>
                    </a:cubicBezTo>
                    <a:cubicBezTo>
                      <a:pt x="31028" y="2270"/>
                      <a:pt x="30652" y="2220"/>
                      <a:pt x="30276" y="2270"/>
                    </a:cubicBezTo>
                    <a:cubicBezTo>
                      <a:pt x="29023" y="2471"/>
                      <a:pt x="27770" y="2571"/>
                      <a:pt x="26492" y="2697"/>
                    </a:cubicBezTo>
                    <a:cubicBezTo>
                      <a:pt x="26070" y="2802"/>
                      <a:pt x="25642" y="2825"/>
                      <a:pt x="25212" y="2825"/>
                    </a:cubicBezTo>
                    <a:cubicBezTo>
                      <a:pt x="24872" y="2825"/>
                      <a:pt x="24531" y="2811"/>
                      <a:pt x="24189" y="2811"/>
                    </a:cubicBezTo>
                    <a:cubicBezTo>
                      <a:pt x="24038" y="2811"/>
                      <a:pt x="23886" y="2814"/>
                      <a:pt x="23735" y="2822"/>
                    </a:cubicBezTo>
                    <a:cubicBezTo>
                      <a:pt x="23585" y="2822"/>
                      <a:pt x="23434" y="2822"/>
                      <a:pt x="23284" y="2847"/>
                    </a:cubicBezTo>
                    <a:cubicBezTo>
                      <a:pt x="23133" y="2872"/>
                      <a:pt x="23008" y="2872"/>
                      <a:pt x="22858" y="2897"/>
                    </a:cubicBezTo>
                    <a:cubicBezTo>
                      <a:pt x="22783" y="2922"/>
                      <a:pt x="22682" y="2947"/>
                      <a:pt x="22607" y="2972"/>
                    </a:cubicBezTo>
                    <a:cubicBezTo>
                      <a:pt x="22549" y="2981"/>
                      <a:pt x="22490" y="2983"/>
                      <a:pt x="22432" y="2983"/>
                    </a:cubicBezTo>
                    <a:cubicBezTo>
                      <a:pt x="22315" y="2983"/>
                      <a:pt x="22198" y="2972"/>
                      <a:pt x="22081" y="2972"/>
                    </a:cubicBezTo>
                    <a:cubicBezTo>
                      <a:pt x="21981" y="2972"/>
                      <a:pt x="21880" y="2972"/>
                      <a:pt x="21780" y="2997"/>
                    </a:cubicBezTo>
                    <a:cubicBezTo>
                      <a:pt x="20812" y="3009"/>
                      <a:pt x="19844" y="3032"/>
                      <a:pt x="18879" y="3032"/>
                    </a:cubicBezTo>
                    <a:cubicBezTo>
                      <a:pt x="17794" y="3032"/>
                      <a:pt x="16714" y="3003"/>
                      <a:pt x="15640" y="2897"/>
                    </a:cubicBezTo>
                    <a:cubicBezTo>
                      <a:pt x="14086" y="2747"/>
                      <a:pt x="12532" y="2872"/>
                      <a:pt x="11003" y="2596"/>
                    </a:cubicBezTo>
                    <a:cubicBezTo>
                      <a:pt x="8221" y="2446"/>
                      <a:pt x="5464" y="2070"/>
                      <a:pt x="2732" y="1544"/>
                    </a:cubicBezTo>
                    <a:cubicBezTo>
                      <a:pt x="2194" y="1431"/>
                      <a:pt x="1655" y="1339"/>
                      <a:pt x="1080" y="1339"/>
                    </a:cubicBezTo>
                    <a:cubicBezTo>
                      <a:pt x="1013" y="1339"/>
                      <a:pt x="946" y="1341"/>
                      <a:pt x="878" y="1343"/>
                    </a:cubicBezTo>
                    <a:cubicBezTo>
                      <a:pt x="151" y="1393"/>
                      <a:pt x="0" y="1669"/>
                      <a:pt x="226" y="2296"/>
                    </a:cubicBezTo>
                    <a:cubicBezTo>
                      <a:pt x="251" y="3874"/>
                      <a:pt x="251" y="5453"/>
                      <a:pt x="251" y="7032"/>
                    </a:cubicBezTo>
                    <a:cubicBezTo>
                      <a:pt x="828" y="7659"/>
                      <a:pt x="1279" y="8361"/>
                      <a:pt x="1830" y="8987"/>
                    </a:cubicBezTo>
                    <a:cubicBezTo>
                      <a:pt x="3083" y="10347"/>
                      <a:pt x="4300" y="11850"/>
                      <a:pt x="6244" y="11850"/>
                    </a:cubicBezTo>
                    <a:cubicBezTo>
                      <a:pt x="6594" y="11850"/>
                      <a:pt x="6967" y="11801"/>
                      <a:pt x="7369" y="11694"/>
                    </a:cubicBezTo>
                    <a:cubicBezTo>
                      <a:pt x="7970" y="11544"/>
                      <a:pt x="8522" y="11343"/>
                      <a:pt x="9098" y="11118"/>
                    </a:cubicBezTo>
                    <a:cubicBezTo>
                      <a:pt x="9173" y="11093"/>
                      <a:pt x="9274" y="11068"/>
                      <a:pt x="9349" y="11017"/>
                    </a:cubicBezTo>
                    <a:cubicBezTo>
                      <a:pt x="9524" y="10942"/>
                      <a:pt x="9700" y="10892"/>
                      <a:pt x="9875" y="10842"/>
                    </a:cubicBezTo>
                    <a:cubicBezTo>
                      <a:pt x="11053" y="10266"/>
                      <a:pt x="12281" y="9789"/>
                      <a:pt x="13559" y="9489"/>
                    </a:cubicBezTo>
                    <a:cubicBezTo>
                      <a:pt x="13810" y="9413"/>
                      <a:pt x="14061" y="9338"/>
                      <a:pt x="14336" y="9313"/>
                    </a:cubicBezTo>
                    <a:cubicBezTo>
                      <a:pt x="14462" y="9313"/>
                      <a:pt x="14587" y="9288"/>
                      <a:pt x="14687" y="9288"/>
                    </a:cubicBezTo>
                    <a:cubicBezTo>
                      <a:pt x="14787" y="9263"/>
                      <a:pt x="14863" y="9238"/>
                      <a:pt x="14938" y="9238"/>
                    </a:cubicBezTo>
                    <a:cubicBezTo>
                      <a:pt x="14985" y="9222"/>
                      <a:pt x="15031" y="9216"/>
                      <a:pt x="15078" y="9216"/>
                    </a:cubicBezTo>
                    <a:cubicBezTo>
                      <a:pt x="15182" y="9216"/>
                      <a:pt x="15285" y="9246"/>
                      <a:pt x="15389" y="9263"/>
                    </a:cubicBezTo>
                    <a:cubicBezTo>
                      <a:pt x="15462" y="9273"/>
                      <a:pt x="15530" y="9279"/>
                      <a:pt x="15598" y="9279"/>
                    </a:cubicBezTo>
                    <a:cubicBezTo>
                      <a:pt x="15693" y="9279"/>
                      <a:pt x="15787" y="9267"/>
                      <a:pt x="15890" y="9238"/>
                    </a:cubicBezTo>
                    <a:cubicBezTo>
                      <a:pt x="16057" y="9177"/>
                      <a:pt x="16224" y="9144"/>
                      <a:pt x="16391" y="9144"/>
                    </a:cubicBezTo>
                    <a:cubicBezTo>
                      <a:pt x="16500" y="9144"/>
                      <a:pt x="16609" y="9158"/>
                      <a:pt x="16717" y="9188"/>
                    </a:cubicBezTo>
                    <a:cubicBezTo>
                      <a:pt x="16793" y="9238"/>
                      <a:pt x="16868" y="9263"/>
                      <a:pt x="16968" y="9263"/>
                    </a:cubicBezTo>
                    <a:cubicBezTo>
                      <a:pt x="17168" y="9338"/>
                      <a:pt x="17369" y="9413"/>
                      <a:pt x="17569" y="9514"/>
                    </a:cubicBezTo>
                    <a:cubicBezTo>
                      <a:pt x="18397" y="9890"/>
                      <a:pt x="19073" y="10466"/>
                      <a:pt x="19775" y="11017"/>
                    </a:cubicBezTo>
                    <a:cubicBezTo>
                      <a:pt x="20878" y="11920"/>
                      <a:pt x="21605" y="13248"/>
                      <a:pt x="22883" y="13925"/>
                    </a:cubicBezTo>
                    <a:cubicBezTo>
                      <a:pt x="23264" y="14079"/>
                      <a:pt x="23630" y="14154"/>
                      <a:pt x="23978" y="14154"/>
                    </a:cubicBezTo>
                    <a:cubicBezTo>
                      <a:pt x="24707" y="14154"/>
                      <a:pt x="25364" y="13825"/>
                      <a:pt x="25940" y="13198"/>
                    </a:cubicBezTo>
                    <a:cubicBezTo>
                      <a:pt x="26291" y="12847"/>
                      <a:pt x="26692" y="12546"/>
                      <a:pt x="27043" y="12195"/>
                    </a:cubicBezTo>
                    <a:cubicBezTo>
                      <a:pt x="27143" y="12095"/>
                      <a:pt x="27219" y="11995"/>
                      <a:pt x="27319" y="11895"/>
                    </a:cubicBezTo>
                    <a:cubicBezTo>
                      <a:pt x="27394" y="11794"/>
                      <a:pt x="27494" y="11694"/>
                      <a:pt x="27595" y="11619"/>
                    </a:cubicBezTo>
                    <a:cubicBezTo>
                      <a:pt x="27695" y="11544"/>
                      <a:pt x="27795" y="11469"/>
                      <a:pt x="27920" y="11418"/>
                    </a:cubicBezTo>
                    <a:cubicBezTo>
                      <a:pt x="28196" y="11243"/>
                      <a:pt x="28497" y="11042"/>
                      <a:pt x="28798" y="10892"/>
                    </a:cubicBezTo>
                    <a:cubicBezTo>
                      <a:pt x="28923" y="10842"/>
                      <a:pt x="29023" y="10792"/>
                      <a:pt x="29148" y="10767"/>
                    </a:cubicBezTo>
                    <a:cubicBezTo>
                      <a:pt x="29224" y="10742"/>
                      <a:pt x="29299" y="10717"/>
                      <a:pt x="29399" y="10717"/>
                    </a:cubicBezTo>
                    <a:cubicBezTo>
                      <a:pt x="29474" y="10692"/>
                      <a:pt x="29549" y="10692"/>
                      <a:pt x="29625" y="10667"/>
                    </a:cubicBezTo>
                    <a:cubicBezTo>
                      <a:pt x="29725" y="10641"/>
                      <a:pt x="29800" y="10641"/>
                      <a:pt x="29875" y="10616"/>
                    </a:cubicBezTo>
                    <a:cubicBezTo>
                      <a:pt x="30093" y="10571"/>
                      <a:pt x="30311" y="10540"/>
                      <a:pt x="30526" y="10540"/>
                    </a:cubicBezTo>
                    <a:cubicBezTo>
                      <a:pt x="30782" y="10540"/>
                      <a:pt x="31034" y="10583"/>
                      <a:pt x="31279" y="10692"/>
                    </a:cubicBezTo>
                    <a:cubicBezTo>
                      <a:pt x="32331" y="10967"/>
                      <a:pt x="33184" y="11619"/>
                      <a:pt x="34036" y="12271"/>
                    </a:cubicBezTo>
                    <a:cubicBezTo>
                      <a:pt x="34612" y="12596"/>
                      <a:pt x="35239" y="12822"/>
                      <a:pt x="35865" y="13047"/>
                    </a:cubicBezTo>
                    <a:cubicBezTo>
                      <a:pt x="35983" y="13077"/>
                      <a:pt x="36100" y="13089"/>
                      <a:pt x="36213" y="13089"/>
                    </a:cubicBezTo>
                    <a:cubicBezTo>
                      <a:pt x="36292" y="13089"/>
                      <a:pt x="36369" y="13083"/>
                      <a:pt x="36442" y="13073"/>
                    </a:cubicBezTo>
                    <a:cubicBezTo>
                      <a:pt x="36617" y="13022"/>
                      <a:pt x="36818" y="12947"/>
                      <a:pt x="36993" y="12897"/>
                    </a:cubicBezTo>
                    <a:cubicBezTo>
                      <a:pt x="37419" y="12747"/>
                      <a:pt x="37845" y="12596"/>
                      <a:pt x="38196" y="12271"/>
                    </a:cubicBezTo>
                    <a:cubicBezTo>
                      <a:pt x="38697" y="11870"/>
                      <a:pt x="39098" y="11368"/>
                      <a:pt x="39399" y="10817"/>
                    </a:cubicBezTo>
                    <a:cubicBezTo>
                      <a:pt x="39550" y="10491"/>
                      <a:pt x="39800" y="10240"/>
                      <a:pt x="39875" y="9890"/>
                    </a:cubicBezTo>
                    <a:cubicBezTo>
                      <a:pt x="40026" y="9814"/>
                      <a:pt x="39976" y="9589"/>
                      <a:pt x="40101" y="9514"/>
                    </a:cubicBezTo>
                    <a:cubicBezTo>
                      <a:pt x="40176" y="9438"/>
                      <a:pt x="40251" y="9363"/>
                      <a:pt x="40301" y="9288"/>
                    </a:cubicBezTo>
                    <a:cubicBezTo>
                      <a:pt x="40377" y="9238"/>
                      <a:pt x="40452" y="9163"/>
                      <a:pt x="40477" y="9037"/>
                    </a:cubicBezTo>
                    <a:cubicBezTo>
                      <a:pt x="40502" y="6230"/>
                      <a:pt x="40502" y="3448"/>
                      <a:pt x="40527" y="641"/>
                    </a:cubicBezTo>
                    <a:cubicBezTo>
                      <a:pt x="40527" y="165"/>
                      <a:pt x="40516" y="1"/>
                      <a:pt x="402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01" name="Google Shape;901;p35"/>
              <p:cNvSpPr/>
              <p:nvPr/>
            </p:nvSpPr>
            <p:spPr>
              <a:xfrm>
                <a:off x="2018300" y="2711175"/>
                <a:ext cx="990650" cy="164925"/>
              </a:xfrm>
              <a:custGeom>
                <a:avLst/>
                <a:gdLst/>
                <a:ahLst/>
                <a:cxnLst/>
                <a:rect l="l" t="t" r="r" b="b"/>
                <a:pathLst>
                  <a:path w="39626" h="6597" extrusionOk="0">
                    <a:moveTo>
                      <a:pt x="39126" y="0"/>
                    </a:moveTo>
                    <a:cubicBezTo>
                      <a:pt x="38724" y="0"/>
                      <a:pt x="38449" y="371"/>
                      <a:pt x="38096" y="527"/>
                    </a:cubicBezTo>
                    <a:cubicBezTo>
                      <a:pt x="37871" y="678"/>
                      <a:pt x="37645" y="828"/>
                      <a:pt x="37395" y="953"/>
                    </a:cubicBezTo>
                    <a:cubicBezTo>
                      <a:pt x="36392" y="1429"/>
                      <a:pt x="35415" y="1981"/>
                      <a:pt x="34337" y="2307"/>
                    </a:cubicBezTo>
                    <a:cubicBezTo>
                      <a:pt x="33660" y="2683"/>
                      <a:pt x="32883" y="2808"/>
                      <a:pt x="32157" y="3059"/>
                    </a:cubicBezTo>
                    <a:cubicBezTo>
                      <a:pt x="31655" y="3209"/>
                      <a:pt x="31204" y="3460"/>
                      <a:pt x="30678" y="3485"/>
                    </a:cubicBezTo>
                    <a:cubicBezTo>
                      <a:pt x="30427" y="3535"/>
                      <a:pt x="30202" y="3635"/>
                      <a:pt x="29951" y="3685"/>
                    </a:cubicBezTo>
                    <a:cubicBezTo>
                      <a:pt x="29074" y="3961"/>
                      <a:pt x="28172" y="4086"/>
                      <a:pt x="27269" y="4211"/>
                    </a:cubicBezTo>
                    <a:cubicBezTo>
                      <a:pt x="26718" y="4236"/>
                      <a:pt x="26192" y="4412"/>
                      <a:pt x="25640" y="4462"/>
                    </a:cubicBezTo>
                    <a:cubicBezTo>
                      <a:pt x="25540" y="4462"/>
                      <a:pt x="25465" y="4487"/>
                      <a:pt x="25364" y="4512"/>
                    </a:cubicBezTo>
                    <a:cubicBezTo>
                      <a:pt x="25236" y="4570"/>
                      <a:pt x="25102" y="4591"/>
                      <a:pt x="24968" y="4591"/>
                    </a:cubicBezTo>
                    <a:cubicBezTo>
                      <a:pt x="24814" y="4591"/>
                      <a:pt x="24660" y="4564"/>
                      <a:pt x="24512" y="4537"/>
                    </a:cubicBezTo>
                    <a:cubicBezTo>
                      <a:pt x="24412" y="4537"/>
                      <a:pt x="24312" y="4562"/>
                      <a:pt x="24212" y="4587"/>
                    </a:cubicBezTo>
                    <a:cubicBezTo>
                      <a:pt x="22723" y="4790"/>
                      <a:pt x="21234" y="4816"/>
                      <a:pt x="19745" y="4816"/>
                    </a:cubicBezTo>
                    <a:cubicBezTo>
                      <a:pt x="19204" y="4816"/>
                      <a:pt x="18663" y="4813"/>
                      <a:pt x="18121" y="4813"/>
                    </a:cubicBezTo>
                    <a:lnTo>
                      <a:pt x="17796" y="4813"/>
                    </a:lnTo>
                    <a:cubicBezTo>
                      <a:pt x="17539" y="4807"/>
                      <a:pt x="17280" y="4807"/>
                      <a:pt x="17021" y="4807"/>
                    </a:cubicBezTo>
                    <a:lnTo>
                      <a:pt x="17021" y="4807"/>
                    </a:lnTo>
                    <a:cubicBezTo>
                      <a:pt x="16243" y="4807"/>
                      <a:pt x="15458" y="4807"/>
                      <a:pt x="14688" y="4637"/>
                    </a:cubicBezTo>
                    <a:cubicBezTo>
                      <a:pt x="14525" y="4637"/>
                      <a:pt x="14362" y="4644"/>
                      <a:pt x="14196" y="4644"/>
                    </a:cubicBezTo>
                    <a:cubicBezTo>
                      <a:pt x="14030" y="4644"/>
                      <a:pt x="13861" y="4637"/>
                      <a:pt x="13685" y="4612"/>
                    </a:cubicBezTo>
                    <a:cubicBezTo>
                      <a:pt x="13660" y="4587"/>
                      <a:pt x="13610" y="4587"/>
                      <a:pt x="13560" y="4587"/>
                    </a:cubicBezTo>
                    <a:cubicBezTo>
                      <a:pt x="13510" y="4587"/>
                      <a:pt x="13485" y="4587"/>
                      <a:pt x="13435" y="4562"/>
                    </a:cubicBezTo>
                    <a:cubicBezTo>
                      <a:pt x="13384" y="4562"/>
                      <a:pt x="13334" y="4562"/>
                      <a:pt x="13309" y="4587"/>
                    </a:cubicBezTo>
                    <a:cubicBezTo>
                      <a:pt x="13134" y="4587"/>
                      <a:pt x="12983" y="4587"/>
                      <a:pt x="12833" y="4537"/>
                    </a:cubicBezTo>
                    <a:cubicBezTo>
                      <a:pt x="12733" y="4512"/>
                      <a:pt x="12658" y="4487"/>
                      <a:pt x="12582" y="4487"/>
                    </a:cubicBezTo>
                    <a:cubicBezTo>
                      <a:pt x="12232" y="4462"/>
                      <a:pt x="11881" y="4412"/>
                      <a:pt x="11530" y="4287"/>
                    </a:cubicBezTo>
                    <a:cubicBezTo>
                      <a:pt x="11104" y="4211"/>
                      <a:pt x="10678" y="4136"/>
                      <a:pt x="10252" y="4036"/>
                    </a:cubicBezTo>
                    <a:cubicBezTo>
                      <a:pt x="8171" y="3585"/>
                      <a:pt x="6116" y="3008"/>
                      <a:pt x="4111" y="2206"/>
                    </a:cubicBezTo>
                    <a:cubicBezTo>
                      <a:pt x="4011" y="2181"/>
                      <a:pt x="3936" y="2131"/>
                      <a:pt x="3836" y="2106"/>
                    </a:cubicBezTo>
                    <a:cubicBezTo>
                      <a:pt x="3710" y="2056"/>
                      <a:pt x="3610" y="2006"/>
                      <a:pt x="3485" y="1956"/>
                    </a:cubicBezTo>
                    <a:cubicBezTo>
                      <a:pt x="3209" y="1830"/>
                      <a:pt x="2933" y="1705"/>
                      <a:pt x="2708" y="1530"/>
                    </a:cubicBezTo>
                    <a:cubicBezTo>
                      <a:pt x="2432" y="1329"/>
                      <a:pt x="2131" y="1154"/>
                      <a:pt x="1881" y="928"/>
                    </a:cubicBezTo>
                    <a:cubicBezTo>
                      <a:pt x="1530" y="678"/>
                      <a:pt x="1104" y="552"/>
                      <a:pt x="778" y="226"/>
                    </a:cubicBezTo>
                    <a:cubicBezTo>
                      <a:pt x="628" y="151"/>
                      <a:pt x="477" y="51"/>
                      <a:pt x="302" y="26"/>
                    </a:cubicBezTo>
                    <a:cubicBezTo>
                      <a:pt x="277" y="1"/>
                      <a:pt x="227" y="1"/>
                      <a:pt x="176" y="1"/>
                    </a:cubicBezTo>
                    <a:cubicBezTo>
                      <a:pt x="151" y="26"/>
                      <a:pt x="101" y="51"/>
                      <a:pt x="76" y="76"/>
                    </a:cubicBezTo>
                    <a:cubicBezTo>
                      <a:pt x="76" y="477"/>
                      <a:pt x="101" y="878"/>
                      <a:pt x="51" y="1279"/>
                    </a:cubicBezTo>
                    <a:cubicBezTo>
                      <a:pt x="1" y="1805"/>
                      <a:pt x="227" y="2131"/>
                      <a:pt x="678" y="2357"/>
                    </a:cubicBezTo>
                    <a:cubicBezTo>
                      <a:pt x="1354" y="2733"/>
                      <a:pt x="1981" y="3109"/>
                      <a:pt x="2633" y="3510"/>
                    </a:cubicBezTo>
                    <a:cubicBezTo>
                      <a:pt x="2733" y="3560"/>
                      <a:pt x="2808" y="3635"/>
                      <a:pt x="2908" y="3660"/>
                    </a:cubicBezTo>
                    <a:cubicBezTo>
                      <a:pt x="2958" y="3660"/>
                      <a:pt x="3008" y="3660"/>
                      <a:pt x="3034" y="3710"/>
                    </a:cubicBezTo>
                    <a:cubicBezTo>
                      <a:pt x="3109" y="3760"/>
                      <a:pt x="3209" y="3810"/>
                      <a:pt x="3284" y="3835"/>
                    </a:cubicBezTo>
                    <a:lnTo>
                      <a:pt x="3284" y="3861"/>
                    </a:lnTo>
                    <a:cubicBezTo>
                      <a:pt x="3460" y="3911"/>
                      <a:pt x="3660" y="3961"/>
                      <a:pt x="3836" y="4011"/>
                    </a:cubicBezTo>
                    <a:cubicBezTo>
                      <a:pt x="5389" y="4612"/>
                      <a:pt x="6968" y="5139"/>
                      <a:pt x="8597" y="5515"/>
                    </a:cubicBezTo>
                    <a:cubicBezTo>
                      <a:pt x="11705" y="6216"/>
                      <a:pt x="14838" y="6567"/>
                      <a:pt x="17996" y="6592"/>
                    </a:cubicBezTo>
                    <a:cubicBezTo>
                      <a:pt x="18238" y="6595"/>
                      <a:pt x="18479" y="6597"/>
                      <a:pt x="18721" y="6597"/>
                    </a:cubicBezTo>
                    <a:cubicBezTo>
                      <a:pt x="22611" y="6597"/>
                      <a:pt x="26479" y="6214"/>
                      <a:pt x="30302" y="5364"/>
                    </a:cubicBezTo>
                    <a:cubicBezTo>
                      <a:pt x="33134" y="4738"/>
                      <a:pt x="35891" y="3886"/>
                      <a:pt x="38548" y="2708"/>
                    </a:cubicBezTo>
                    <a:cubicBezTo>
                      <a:pt x="39224" y="2382"/>
                      <a:pt x="39625" y="2006"/>
                      <a:pt x="39500" y="1179"/>
                    </a:cubicBezTo>
                    <a:cubicBezTo>
                      <a:pt x="39425" y="828"/>
                      <a:pt x="39500" y="452"/>
                      <a:pt x="39500" y="101"/>
                    </a:cubicBezTo>
                    <a:cubicBezTo>
                      <a:pt x="39362" y="30"/>
                      <a:pt x="39239" y="0"/>
                      <a:pt x="391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02" name="Google Shape;902;p35"/>
              <p:cNvSpPr/>
              <p:nvPr/>
            </p:nvSpPr>
            <p:spPr>
              <a:xfrm>
                <a:off x="2885475" y="1265625"/>
                <a:ext cx="1222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1468" extrusionOk="0">
                    <a:moveTo>
                      <a:pt x="1032" y="1"/>
                    </a:moveTo>
                    <a:cubicBezTo>
                      <a:pt x="708" y="1"/>
                      <a:pt x="480" y="189"/>
                      <a:pt x="327" y="554"/>
                    </a:cubicBezTo>
                    <a:cubicBezTo>
                      <a:pt x="226" y="780"/>
                      <a:pt x="101" y="980"/>
                      <a:pt x="1" y="1181"/>
                    </a:cubicBezTo>
                    <a:cubicBezTo>
                      <a:pt x="1" y="1403"/>
                      <a:pt x="71" y="1468"/>
                      <a:pt x="175" y="1468"/>
                    </a:cubicBezTo>
                    <a:cubicBezTo>
                      <a:pt x="247" y="1468"/>
                      <a:pt x="335" y="1437"/>
                      <a:pt x="427" y="1406"/>
                    </a:cubicBezTo>
                    <a:cubicBezTo>
                      <a:pt x="1881" y="1381"/>
                      <a:pt x="3284" y="1181"/>
                      <a:pt x="4888" y="705"/>
                    </a:cubicBezTo>
                    <a:cubicBezTo>
                      <a:pt x="4337" y="504"/>
                      <a:pt x="4036" y="429"/>
                      <a:pt x="3710" y="354"/>
                    </a:cubicBezTo>
                    <a:cubicBezTo>
                      <a:pt x="2933" y="153"/>
                      <a:pt x="2131" y="254"/>
                      <a:pt x="1354" y="53"/>
                    </a:cubicBezTo>
                    <a:cubicBezTo>
                      <a:pt x="1238" y="18"/>
                      <a:pt x="1130" y="1"/>
                      <a:pt x="10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03" name="Google Shape;903;p35"/>
              <p:cNvSpPr/>
              <p:nvPr/>
            </p:nvSpPr>
            <p:spPr>
              <a:xfrm>
                <a:off x="2870450" y="1295125"/>
                <a:ext cx="257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06" extrusionOk="0">
                    <a:moveTo>
                      <a:pt x="602" y="1"/>
                    </a:moveTo>
                    <a:cubicBezTo>
                      <a:pt x="517" y="18"/>
                      <a:pt x="421" y="103"/>
                      <a:pt x="322" y="103"/>
                    </a:cubicBezTo>
                    <a:cubicBezTo>
                      <a:pt x="274" y="103"/>
                      <a:pt x="225" y="83"/>
                      <a:pt x="176" y="26"/>
                    </a:cubicBezTo>
                    <a:cubicBezTo>
                      <a:pt x="25" y="101"/>
                      <a:pt x="25" y="252"/>
                      <a:pt x="0" y="377"/>
                    </a:cubicBezTo>
                    <a:cubicBezTo>
                      <a:pt x="167" y="377"/>
                      <a:pt x="340" y="405"/>
                      <a:pt x="508" y="405"/>
                    </a:cubicBezTo>
                    <a:cubicBezTo>
                      <a:pt x="692" y="405"/>
                      <a:pt x="870" y="371"/>
                      <a:pt x="1028" y="226"/>
                    </a:cubicBezTo>
                    <a:cubicBezTo>
                      <a:pt x="852" y="176"/>
                      <a:pt x="702" y="151"/>
                      <a:pt x="602" y="1"/>
                    </a:cubicBezTo>
                    <a:close/>
                  </a:path>
                </a:pathLst>
              </a:custGeom>
              <a:solidFill>
                <a:srgbClr val="7799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04" name="Google Shape;904;p35"/>
              <p:cNvSpPr/>
              <p:nvPr/>
            </p:nvSpPr>
            <p:spPr>
              <a:xfrm>
                <a:off x="2825950" y="1255025"/>
                <a:ext cx="50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27" extrusionOk="0">
                    <a:moveTo>
                      <a:pt x="201" y="1"/>
                    </a:moveTo>
                    <a:lnTo>
                      <a:pt x="201" y="1"/>
                    </a:lnTo>
                    <a:cubicBezTo>
                      <a:pt x="26" y="76"/>
                      <a:pt x="1" y="226"/>
                      <a:pt x="1" y="427"/>
                    </a:cubicBezTo>
                    <a:cubicBezTo>
                      <a:pt x="176" y="327"/>
                      <a:pt x="201" y="176"/>
                      <a:pt x="201" y="1"/>
                    </a:cubicBezTo>
                    <a:close/>
                  </a:path>
                </a:pathLst>
              </a:custGeom>
              <a:solidFill>
                <a:srgbClr val="69615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05" name="Google Shape;905;p35"/>
              <p:cNvSpPr/>
              <p:nvPr/>
            </p:nvSpPr>
            <p:spPr>
              <a:xfrm>
                <a:off x="2810925" y="571375"/>
                <a:ext cx="571450" cy="737925"/>
              </a:xfrm>
              <a:custGeom>
                <a:avLst/>
                <a:gdLst/>
                <a:ahLst/>
                <a:cxnLst/>
                <a:rect l="l" t="t" r="r" b="b"/>
                <a:pathLst>
                  <a:path w="22858" h="29517" extrusionOk="0">
                    <a:moveTo>
                      <a:pt x="22419" y="1"/>
                    </a:moveTo>
                    <a:cubicBezTo>
                      <a:pt x="22399" y="1"/>
                      <a:pt x="22378" y="2"/>
                      <a:pt x="22356" y="3"/>
                    </a:cubicBezTo>
                    <a:cubicBezTo>
                      <a:pt x="21504" y="79"/>
                      <a:pt x="20627" y="129"/>
                      <a:pt x="19775" y="179"/>
                    </a:cubicBezTo>
                    <a:cubicBezTo>
                      <a:pt x="18436" y="276"/>
                      <a:pt x="17144" y="681"/>
                      <a:pt x="15830" y="681"/>
                    </a:cubicBezTo>
                    <a:cubicBezTo>
                      <a:pt x="15792" y="681"/>
                      <a:pt x="15753" y="681"/>
                      <a:pt x="15715" y="680"/>
                    </a:cubicBezTo>
                    <a:cubicBezTo>
                      <a:pt x="15289" y="680"/>
                      <a:pt x="15113" y="881"/>
                      <a:pt x="14963" y="1206"/>
                    </a:cubicBezTo>
                    <a:cubicBezTo>
                      <a:pt x="14512" y="2059"/>
                      <a:pt x="14036" y="2911"/>
                      <a:pt x="13584" y="3763"/>
                    </a:cubicBezTo>
                    <a:cubicBezTo>
                      <a:pt x="12356" y="6069"/>
                      <a:pt x="11178" y="8399"/>
                      <a:pt x="9875" y="10630"/>
                    </a:cubicBezTo>
                    <a:cubicBezTo>
                      <a:pt x="8547" y="12886"/>
                      <a:pt x="7344" y="15166"/>
                      <a:pt x="6116" y="17472"/>
                    </a:cubicBezTo>
                    <a:cubicBezTo>
                      <a:pt x="5439" y="18775"/>
                      <a:pt x="4863" y="20129"/>
                      <a:pt x="4010" y="21332"/>
                    </a:cubicBezTo>
                    <a:cubicBezTo>
                      <a:pt x="3885" y="21432"/>
                      <a:pt x="3910" y="21633"/>
                      <a:pt x="3810" y="21733"/>
                    </a:cubicBezTo>
                    <a:cubicBezTo>
                      <a:pt x="3559" y="21958"/>
                      <a:pt x="3534" y="22284"/>
                      <a:pt x="3409" y="22535"/>
                    </a:cubicBezTo>
                    <a:cubicBezTo>
                      <a:pt x="3284" y="22635"/>
                      <a:pt x="3334" y="22836"/>
                      <a:pt x="3183" y="22911"/>
                    </a:cubicBezTo>
                    <a:lnTo>
                      <a:pt x="3183" y="22936"/>
                    </a:lnTo>
                    <a:cubicBezTo>
                      <a:pt x="3136" y="23007"/>
                      <a:pt x="3065" y="23056"/>
                      <a:pt x="3015" y="23147"/>
                    </a:cubicBezTo>
                    <a:lnTo>
                      <a:pt x="3015" y="23147"/>
                    </a:lnTo>
                    <a:cubicBezTo>
                      <a:pt x="2861" y="23251"/>
                      <a:pt x="2904" y="23441"/>
                      <a:pt x="2807" y="23537"/>
                    </a:cubicBezTo>
                    <a:cubicBezTo>
                      <a:pt x="2231" y="24866"/>
                      <a:pt x="1680" y="26194"/>
                      <a:pt x="802" y="27347"/>
                    </a:cubicBezTo>
                    <a:cubicBezTo>
                      <a:pt x="681" y="27444"/>
                      <a:pt x="701" y="27635"/>
                      <a:pt x="611" y="27761"/>
                    </a:cubicBezTo>
                    <a:lnTo>
                      <a:pt x="611" y="27761"/>
                    </a:lnTo>
                    <a:cubicBezTo>
                      <a:pt x="152" y="28137"/>
                      <a:pt x="199" y="28706"/>
                      <a:pt x="0" y="29176"/>
                    </a:cubicBezTo>
                    <a:cubicBezTo>
                      <a:pt x="35" y="29436"/>
                      <a:pt x="177" y="29517"/>
                      <a:pt x="353" y="29517"/>
                    </a:cubicBezTo>
                    <a:cubicBezTo>
                      <a:pt x="432" y="29517"/>
                      <a:pt x="517" y="29500"/>
                      <a:pt x="602" y="29477"/>
                    </a:cubicBezTo>
                    <a:cubicBezTo>
                      <a:pt x="1203" y="29327"/>
                      <a:pt x="1805" y="29377"/>
                      <a:pt x="2381" y="29327"/>
                    </a:cubicBezTo>
                    <a:cubicBezTo>
                      <a:pt x="2507" y="29252"/>
                      <a:pt x="2507" y="29101"/>
                      <a:pt x="2557" y="28976"/>
                    </a:cubicBezTo>
                    <a:cubicBezTo>
                      <a:pt x="2757" y="28400"/>
                      <a:pt x="2983" y="27823"/>
                      <a:pt x="3334" y="27322"/>
                    </a:cubicBezTo>
                    <a:cubicBezTo>
                      <a:pt x="4086" y="25593"/>
                      <a:pt x="5088" y="23988"/>
                      <a:pt x="5890" y="22284"/>
                    </a:cubicBezTo>
                    <a:cubicBezTo>
                      <a:pt x="6692" y="20605"/>
                      <a:pt x="7770" y="19076"/>
                      <a:pt x="8421" y="17322"/>
                    </a:cubicBezTo>
                    <a:cubicBezTo>
                      <a:pt x="8848" y="16720"/>
                      <a:pt x="9223" y="16069"/>
                      <a:pt x="9424" y="15317"/>
                    </a:cubicBezTo>
                    <a:cubicBezTo>
                      <a:pt x="10051" y="14715"/>
                      <a:pt x="10351" y="13913"/>
                      <a:pt x="10627" y="13111"/>
                    </a:cubicBezTo>
                    <a:cubicBezTo>
                      <a:pt x="10853" y="12911"/>
                      <a:pt x="10953" y="12610"/>
                      <a:pt x="11053" y="12309"/>
                    </a:cubicBezTo>
                    <a:cubicBezTo>
                      <a:pt x="11178" y="12234"/>
                      <a:pt x="11229" y="12109"/>
                      <a:pt x="11229" y="11983"/>
                    </a:cubicBezTo>
                    <a:cubicBezTo>
                      <a:pt x="11429" y="11783"/>
                      <a:pt x="11604" y="11607"/>
                      <a:pt x="11604" y="11307"/>
                    </a:cubicBezTo>
                    <a:cubicBezTo>
                      <a:pt x="11830" y="10906"/>
                      <a:pt x="12106" y="10555"/>
                      <a:pt x="12206" y="10104"/>
                    </a:cubicBezTo>
                    <a:cubicBezTo>
                      <a:pt x="12356" y="10003"/>
                      <a:pt x="12432" y="9878"/>
                      <a:pt x="12432" y="9728"/>
                    </a:cubicBezTo>
                    <a:cubicBezTo>
                      <a:pt x="12582" y="9628"/>
                      <a:pt x="12632" y="9477"/>
                      <a:pt x="12632" y="9302"/>
                    </a:cubicBezTo>
                    <a:cubicBezTo>
                      <a:pt x="12782" y="9227"/>
                      <a:pt x="12833" y="9076"/>
                      <a:pt x="12858" y="8926"/>
                    </a:cubicBezTo>
                    <a:cubicBezTo>
                      <a:pt x="13334" y="7998"/>
                      <a:pt x="14010" y="7196"/>
                      <a:pt x="14236" y="6169"/>
                    </a:cubicBezTo>
                    <a:cubicBezTo>
                      <a:pt x="14812" y="5517"/>
                      <a:pt x="15213" y="4740"/>
                      <a:pt x="15439" y="3888"/>
                    </a:cubicBezTo>
                    <a:cubicBezTo>
                      <a:pt x="15514" y="3813"/>
                      <a:pt x="15615" y="3763"/>
                      <a:pt x="15640" y="3663"/>
                    </a:cubicBezTo>
                    <a:cubicBezTo>
                      <a:pt x="15965" y="2610"/>
                      <a:pt x="16692" y="2485"/>
                      <a:pt x="17695" y="2460"/>
                    </a:cubicBezTo>
                    <a:cubicBezTo>
                      <a:pt x="19148" y="2434"/>
                      <a:pt x="20602" y="2259"/>
                      <a:pt x="22056" y="2234"/>
                    </a:cubicBezTo>
                    <a:cubicBezTo>
                      <a:pt x="22256" y="2234"/>
                      <a:pt x="22457" y="2234"/>
                      <a:pt x="22632" y="2109"/>
                    </a:cubicBezTo>
                    <a:cubicBezTo>
                      <a:pt x="22858" y="2033"/>
                      <a:pt x="22833" y="1883"/>
                      <a:pt x="22757" y="1708"/>
                    </a:cubicBezTo>
                    <a:cubicBezTo>
                      <a:pt x="22782" y="1257"/>
                      <a:pt x="22808" y="830"/>
                      <a:pt x="22808" y="404"/>
                    </a:cubicBezTo>
                    <a:cubicBezTo>
                      <a:pt x="22808" y="149"/>
                      <a:pt x="22678" y="1"/>
                      <a:pt x="224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06" name="Google Shape;906;p35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07" name="Google Shape;907;p35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08" name="Google Shape;908;p35"/>
              <p:cNvSpPr/>
              <p:nvPr/>
            </p:nvSpPr>
            <p:spPr>
              <a:xfrm>
                <a:off x="2094125" y="2141625"/>
                <a:ext cx="33225" cy="27100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1084" extrusionOk="0">
                    <a:moveTo>
                      <a:pt x="652" y="1"/>
                    </a:moveTo>
                    <a:cubicBezTo>
                      <a:pt x="376" y="1"/>
                      <a:pt x="126" y="101"/>
                      <a:pt x="51" y="427"/>
                    </a:cubicBezTo>
                    <a:cubicBezTo>
                      <a:pt x="1" y="652"/>
                      <a:pt x="402" y="1028"/>
                      <a:pt x="777" y="1078"/>
                    </a:cubicBezTo>
                    <a:cubicBezTo>
                      <a:pt x="806" y="1082"/>
                      <a:pt x="832" y="1084"/>
                      <a:pt x="856" y="1084"/>
                    </a:cubicBezTo>
                    <a:cubicBezTo>
                      <a:pt x="1158" y="1084"/>
                      <a:pt x="1186" y="811"/>
                      <a:pt x="1279" y="602"/>
                    </a:cubicBezTo>
                    <a:cubicBezTo>
                      <a:pt x="1329" y="302"/>
                      <a:pt x="1003" y="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09" name="Google Shape;909;p35"/>
              <p:cNvSpPr/>
              <p:nvPr/>
            </p:nvSpPr>
            <p:spPr>
              <a:xfrm>
                <a:off x="2550300" y="2191750"/>
                <a:ext cx="288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980" extrusionOk="0">
                    <a:moveTo>
                      <a:pt x="501" y="1"/>
                    </a:moveTo>
                    <a:cubicBezTo>
                      <a:pt x="250" y="1"/>
                      <a:pt x="24" y="76"/>
                      <a:pt x="24" y="377"/>
                    </a:cubicBezTo>
                    <a:cubicBezTo>
                      <a:pt x="0" y="643"/>
                      <a:pt x="327" y="980"/>
                      <a:pt x="620" y="980"/>
                    </a:cubicBezTo>
                    <a:cubicBezTo>
                      <a:pt x="630" y="980"/>
                      <a:pt x="641" y="979"/>
                      <a:pt x="651" y="978"/>
                    </a:cubicBezTo>
                    <a:cubicBezTo>
                      <a:pt x="1002" y="978"/>
                      <a:pt x="1052" y="703"/>
                      <a:pt x="1152" y="452"/>
                    </a:cubicBezTo>
                    <a:cubicBezTo>
                      <a:pt x="1077" y="76"/>
                      <a:pt x="801" y="1"/>
                      <a:pt x="5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0" name="Google Shape;910;p35"/>
              <p:cNvSpPr/>
              <p:nvPr/>
            </p:nvSpPr>
            <p:spPr>
              <a:xfrm>
                <a:off x="2319075" y="2422775"/>
                <a:ext cx="363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237" extrusionOk="0">
                    <a:moveTo>
                      <a:pt x="790" y="0"/>
                    </a:moveTo>
                    <a:cubicBezTo>
                      <a:pt x="534" y="0"/>
                      <a:pt x="371" y="343"/>
                      <a:pt x="125" y="384"/>
                    </a:cubicBezTo>
                    <a:cubicBezTo>
                      <a:pt x="25" y="409"/>
                      <a:pt x="0" y="434"/>
                      <a:pt x="25" y="509"/>
                    </a:cubicBezTo>
                    <a:cubicBezTo>
                      <a:pt x="176" y="584"/>
                      <a:pt x="301" y="685"/>
                      <a:pt x="426" y="785"/>
                    </a:cubicBezTo>
                    <a:cubicBezTo>
                      <a:pt x="677" y="935"/>
                      <a:pt x="902" y="1161"/>
                      <a:pt x="1228" y="1236"/>
                    </a:cubicBezTo>
                    <a:cubicBezTo>
                      <a:pt x="1153" y="835"/>
                      <a:pt x="1454" y="334"/>
                      <a:pt x="978" y="58"/>
                    </a:cubicBezTo>
                    <a:cubicBezTo>
                      <a:pt x="909" y="17"/>
                      <a:pt x="847" y="0"/>
                      <a:pt x="7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1" name="Google Shape;911;p35"/>
              <p:cNvSpPr/>
              <p:nvPr/>
            </p:nvSpPr>
            <p:spPr>
              <a:xfrm>
                <a:off x="2120450" y="2072075"/>
                <a:ext cx="274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948" extrusionOk="0">
                    <a:moveTo>
                      <a:pt x="451" y="1"/>
                    </a:moveTo>
                    <a:cubicBezTo>
                      <a:pt x="226" y="1"/>
                      <a:pt x="0" y="26"/>
                      <a:pt x="0" y="276"/>
                    </a:cubicBezTo>
                    <a:cubicBezTo>
                      <a:pt x="0" y="652"/>
                      <a:pt x="276" y="878"/>
                      <a:pt x="602" y="928"/>
                    </a:cubicBezTo>
                    <a:cubicBezTo>
                      <a:pt x="646" y="941"/>
                      <a:pt x="690" y="948"/>
                      <a:pt x="732" y="948"/>
                    </a:cubicBezTo>
                    <a:cubicBezTo>
                      <a:pt x="932" y="948"/>
                      <a:pt x="1099" y="809"/>
                      <a:pt x="1078" y="602"/>
                    </a:cubicBezTo>
                    <a:cubicBezTo>
                      <a:pt x="1053" y="226"/>
                      <a:pt x="777" y="51"/>
                      <a:pt x="4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2" name="Google Shape;912;p35"/>
              <p:cNvSpPr/>
              <p:nvPr/>
            </p:nvSpPr>
            <p:spPr>
              <a:xfrm>
                <a:off x="2164300" y="2137250"/>
                <a:ext cx="301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964" extrusionOk="0">
                    <a:moveTo>
                      <a:pt x="326" y="0"/>
                    </a:moveTo>
                    <a:cubicBezTo>
                      <a:pt x="126" y="25"/>
                      <a:pt x="1" y="126"/>
                      <a:pt x="51" y="326"/>
                    </a:cubicBezTo>
                    <a:cubicBezTo>
                      <a:pt x="126" y="752"/>
                      <a:pt x="502" y="852"/>
                      <a:pt x="853" y="953"/>
                    </a:cubicBezTo>
                    <a:cubicBezTo>
                      <a:pt x="883" y="960"/>
                      <a:pt x="911" y="964"/>
                      <a:pt x="937" y="964"/>
                    </a:cubicBezTo>
                    <a:cubicBezTo>
                      <a:pt x="1088" y="964"/>
                      <a:pt x="1179" y="848"/>
                      <a:pt x="1179" y="677"/>
                    </a:cubicBezTo>
                    <a:cubicBezTo>
                      <a:pt x="1204" y="376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3" name="Google Shape;913;p35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4" name="Google Shape;914;p35"/>
              <p:cNvSpPr/>
              <p:nvPr/>
            </p:nvSpPr>
            <p:spPr>
              <a:xfrm>
                <a:off x="2637350" y="2177900"/>
                <a:ext cx="226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904" h="942" extrusionOk="0">
                    <a:moveTo>
                      <a:pt x="351" y="0"/>
                    </a:moveTo>
                    <a:cubicBezTo>
                      <a:pt x="169" y="0"/>
                      <a:pt x="1" y="123"/>
                      <a:pt x="1" y="329"/>
                    </a:cubicBezTo>
                    <a:cubicBezTo>
                      <a:pt x="1" y="655"/>
                      <a:pt x="252" y="856"/>
                      <a:pt x="552" y="931"/>
                    </a:cubicBezTo>
                    <a:cubicBezTo>
                      <a:pt x="582" y="938"/>
                      <a:pt x="609" y="942"/>
                      <a:pt x="635" y="942"/>
                    </a:cubicBezTo>
                    <a:cubicBezTo>
                      <a:pt x="781" y="942"/>
                      <a:pt x="861" y="822"/>
                      <a:pt x="903" y="630"/>
                    </a:cubicBezTo>
                    <a:cubicBezTo>
                      <a:pt x="828" y="354"/>
                      <a:pt x="778" y="54"/>
                      <a:pt x="402" y="3"/>
                    </a:cubicBezTo>
                    <a:cubicBezTo>
                      <a:pt x="385" y="1"/>
                      <a:pt x="368" y="0"/>
                      <a:pt x="35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5" name="Google Shape;915;p35"/>
              <p:cNvSpPr/>
              <p:nvPr/>
            </p:nvSpPr>
            <p:spPr>
              <a:xfrm>
                <a:off x="2610425" y="2103975"/>
                <a:ext cx="20075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881" extrusionOk="0">
                    <a:moveTo>
                      <a:pt x="173" y="1"/>
                    </a:moveTo>
                    <a:cubicBezTo>
                      <a:pt x="47" y="1"/>
                      <a:pt x="24" y="162"/>
                      <a:pt x="0" y="279"/>
                    </a:cubicBezTo>
                    <a:cubicBezTo>
                      <a:pt x="0" y="605"/>
                      <a:pt x="126" y="830"/>
                      <a:pt x="476" y="880"/>
                    </a:cubicBezTo>
                    <a:cubicBezTo>
                      <a:pt x="677" y="855"/>
                      <a:pt x="802" y="755"/>
                      <a:pt x="752" y="579"/>
                    </a:cubicBezTo>
                    <a:cubicBezTo>
                      <a:pt x="702" y="254"/>
                      <a:pt x="527" y="53"/>
                      <a:pt x="201" y="3"/>
                    </a:cubicBezTo>
                    <a:cubicBezTo>
                      <a:pt x="191" y="1"/>
                      <a:pt x="182" y="1"/>
                      <a:pt x="1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6" name="Google Shape;916;p35"/>
              <p:cNvSpPr/>
              <p:nvPr/>
            </p:nvSpPr>
            <p:spPr>
              <a:xfrm>
                <a:off x="2534600" y="2679225"/>
                <a:ext cx="567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26" extrusionOk="0">
                    <a:moveTo>
                      <a:pt x="226" y="1"/>
                    </a:moveTo>
                    <a:cubicBezTo>
                      <a:pt x="151" y="26"/>
                      <a:pt x="76" y="76"/>
                      <a:pt x="1" y="126"/>
                    </a:cubicBezTo>
                    <a:cubicBezTo>
                      <a:pt x="126" y="126"/>
                      <a:pt x="176" y="76"/>
                      <a:pt x="226" y="1"/>
                    </a:cubicBez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7" name="Google Shape;917;p35"/>
              <p:cNvSpPr/>
              <p:nvPr/>
            </p:nvSpPr>
            <p:spPr>
              <a:xfrm>
                <a:off x="2966950" y="1461475"/>
                <a:ext cx="8775" cy="475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190" extrusionOk="0">
                    <a:moveTo>
                      <a:pt x="192" y="0"/>
                    </a:moveTo>
                    <a:cubicBezTo>
                      <a:pt x="179" y="0"/>
                      <a:pt x="164" y="4"/>
                      <a:pt x="150" y="14"/>
                    </a:cubicBezTo>
                    <a:cubicBezTo>
                      <a:pt x="0" y="89"/>
                      <a:pt x="150" y="139"/>
                      <a:pt x="201" y="189"/>
                    </a:cubicBezTo>
                    <a:cubicBezTo>
                      <a:pt x="251" y="189"/>
                      <a:pt x="301" y="189"/>
                      <a:pt x="351" y="139"/>
                    </a:cubicBezTo>
                    <a:cubicBezTo>
                      <a:pt x="310" y="78"/>
                      <a:pt x="253" y="0"/>
                      <a:pt x="192" y="0"/>
                    </a:cubicBezTo>
                    <a:close/>
                  </a:path>
                </a:pathLst>
              </a:custGeom>
              <a:solidFill>
                <a:srgbClr val="5B5D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8" name="Google Shape;918;p35"/>
              <p:cNvSpPr/>
              <p:nvPr/>
            </p:nvSpPr>
            <p:spPr>
              <a:xfrm>
                <a:off x="2614175" y="1385350"/>
                <a:ext cx="45775" cy="420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82" extrusionOk="0">
                    <a:moveTo>
                      <a:pt x="782" y="0"/>
                    </a:moveTo>
                    <a:cubicBezTo>
                      <a:pt x="772" y="0"/>
                      <a:pt x="762" y="0"/>
                      <a:pt x="753" y="1"/>
                    </a:cubicBezTo>
                    <a:cubicBezTo>
                      <a:pt x="276" y="51"/>
                      <a:pt x="1" y="352"/>
                      <a:pt x="26" y="778"/>
                    </a:cubicBezTo>
                    <a:cubicBezTo>
                      <a:pt x="75" y="1170"/>
                      <a:pt x="578" y="1681"/>
                      <a:pt x="929" y="1681"/>
                    </a:cubicBezTo>
                    <a:cubicBezTo>
                      <a:pt x="937" y="1681"/>
                      <a:pt x="945" y="1681"/>
                      <a:pt x="953" y="1680"/>
                    </a:cubicBezTo>
                    <a:cubicBezTo>
                      <a:pt x="1254" y="1655"/>
                      <a:pt x="1830" y="1104"/>
                      <a:pt x="1830" y="853"/>
                    </a:cubicBezTo>
                    <a:cubicBezTo>
                      <a:pt x="1806" y="486"/>
                      <a:pt x="1185" y="0"/>
                      <a:pt x="7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9" name="Google Shape;919;p35"/>
              <p:cNvSpPr/>
              <p:nvPr/>
            </p:nvSpPr>
            <p:spPr>
              <a:xfrm>
                <a:off x="2665550" y="1415400"/>
                <a:ext cx="4577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08" extrusionOk="0">
                    <a:moveTo>
                      <a:pt x="769" y="1"/>
                    </a:moveTo>
                    <a:cubicBezTo>
                      <a:pt x="381" y="1"/>
                      <a:pt x="26" y="416"/>
                      <a:pt x="26" y="854"/>
                    </a:cubicBezTo>
                    <a:cubicBezTo>
                      <a:pt x="1" y="1230"/>
                      <a:pt x="502" y="1606"/>
                      <a:pt x="1028" y="1606"/>
                    </a:cubicBezTo>
                    <a:cubicBezTo>
                      <a:pt x="1051" y="1607"/>
                      <a:pt x="1074" y="1608"/>
                      <a:pt x="1095" y="1608"/>
                    </a:cubicBezTo>
                    <a:cubicBezTo>
                      <a:pt x="1507" y="1608"/>
                      <a:pt x="1758" y="1387"/>
                      <a:pt x="1805" y="1030"/>
                    </a:cubicBezTo>
                    <a:cubicBezTo>
                      <a:pt x="1830" y="603"/>
                      <a:pt x="1229" y="2"/>
                      <a:pt x="803" y="2"/>
                    </a:cubicBezTo>
                    <a:cubicBezTo>
                      <a:pt x="792" y="1"/>
                      <a:pt x="780" y="1"/>
                      <a:pt x="7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0" name="Google Shape;920;p35"/>
              <p:cNvSpPr/>
              <p:nvPr/>
            </p:nvSpPr>
            <p:spPr>
              <a:xfrm>
                <a:off x="2752025" y="1421050"/>
                <a:ext cx="3887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330" extrusionOk="0">
                    <a:moveTo>
                      <a:pt x="641" y="0"/>
                    </a:moveTo>
                    <a:cubicBezTo>
                      <a:pt x="348" y="0"/>
                      <a:pt x="0" y="289"/>
                      <a:pt x="0" y="578"/>
                    </a:cubicBezTo>
                    <a:cubicBezTo>
                      <a:pt x="26" y="829"/>
                      <a:pt x="502" y="1330"/>
                      <a:pt x="828" y="1330"/>
                    </a:cubicBezTo>
                    <a:cubicBezTo>
                      <a:pt x="1153" y="1330"/>
                      <a:pt x="1479" y="1205"/>
                      <a:pt x="1529" y="804"/>
                    </a:cubicBezTo>
                    <a:cubicBezTo>
                      <a:pt x="1554" y="428"/>
                      <a:pt x="1128" y="27"/>
                      <a:pt x="677" y="2"/>
                    </a:cubicBezTo>
                    <a:cubicBezTo>
                      <a:pt x="665" y="1"/>
                      <a:pt x="653" y="0"/>
                      <a:pt x="64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1" name="Google Shape;921;p35"/>
              <p:cNvSpPr/>
              <p:nvPr/>
            </p:nvSpPr>
            <p:spPr>
              <a:xfrm>
                <a:off x="2414925" y="1389125"/>
                <a:ext cx="257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71" extrusionOk="0">
                    <a:moveTo>
                      <a:pt x="702" y="0"/>
                    </a:moveTo>
                    <a:cubicBezTo>
                      <a:pt x="452" y="376"/>
                      <a:pt x="452" y="802"/>
                      <a:pt x="151" y="1103"/>
                    </a:cubicBezTo>
                    <a:cubicBezTo>
                      <a:pt x="1" y="1279"/>
                      <a:pt x="151" y="1404"/>
                      <a:pt x="301" y="1479"/>
                    </a:cubicBezTo>
                    <a:cubicBezTo>
                      <a:pt x="398" y="1527"/>
                      <a:pt x="489" y="1570"/>
                      <a:pt x="572" y="1570"/>
                    </a:cubicBezTo>
                    <a:cubicBezTo>
                      <a:pt x="660" y="1570"/>
                      <a:pt x="738" y="1521"/>
                      <a:pt x="803" y="1379"/>
                    </a:cubicBezTo>
                    <a:cubicBezTo>
                      <a:pt x="1003" y="928"/>
                      <a:pt x="1028" y="477"/>
                      <a:pt x="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2" name="Google Shape;922;p35"/>
              <p:cNvSpPr/>
              <p:nvPr/>
            </p:nvSpPr>
            <p:spPr>
              <a:xfrm>
                <a:off x="2446875" y="1400825"/>
                <a:ext cx="16950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711" extrusionOk="0">
                    <a:moveTo>
                      <a:pt x="222" y="0"/>
                    </a:moveTo>
                    <a:cubicBezTo>
                      <a:pt x="119" y="0"/>
                      <a:pt x="21" y="45"/>
                      <a:pt x="1" y="184"/>
                    </a:cubicBezTo>
                    <a:cubicBezTo>
                      <a:pt x="1" y="410"/>
                      <a:pt x="76" y="610"/>
                      <a:pt x="327" y="710"/>
                    </a:cubicBezTo>
                    <a:cubicBezTo>
                      <a:pt x="527" y="685"/>
                      <a:pt x="653" y="585"/>
                      <a:pt x="653" y="410"/>
                    </a:cubicBezTo>
                    <a:cubicBezTo>
                      <a:pt x="678" y="184"/>
                      <a:pt x="527" y="59"/>
                      <a:pt x="302" y="9"/>
                    </a:cubicBezTo>
                    <a:cubicBezTo>
                      <a:pt x="276" y="3"/>
                      <a:pt x="249" y="0"/>
                      <a:pt x="2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3" name="Google Shape;923;p35"/>
              <p:cNvSpPr/>
              <p:nvPr/>
            </p:nvSpPr>
            <p:spPr>
              <a:xfrm>
                <a:off x="2518950" y="2672975"/>
                <a:ext cx="132850" cy="115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4619" extrusionOk="0">
                    <a:moveTo>
                      <a:pt x="3008" y="877"/>
                    </a:moveTo>
                    <a:cubicBezTo>
                      <a:pt x="3083" y="902"/>
                      <a:pt x="3158" y="927"/>
                      <a:pt x="3258" y="927"/>
                    </a:cubicBezTo>
                    <a:cubicBezTo>
                      <a:pt x="3217" y="989"/>
                      <a:pt x="3176" y="1034"/>
                      <a:pt x="3093" y="1034"/>
                    </a:cubicBezTo>
                    <a:cubicBezTo>
                      <a:pt x="3075" y="1034"/>
                      <a:pt x="3055" y="1032"/>
                      <a:pt x="3033" y="1028"/>
                    </a:cubicBezTo>
                    <a:cubicBezTo>
                      <a:pt x="3033" y="977"/>
                      <a:pt x="3008" y="927"/>
                      <a:pt x="3008" y="877"/>
                    </a:cubicBezTo>
                    <a:close/>
                    <a:moveTo>
                      <a:pt x="3058" y="0"/>
                    </a:moveTo>
                    <a:cubicBezTo>
                      <a:pt x="2306" y="50"/>
                      <a:pt x="1579" y="0"/>
                      <a:pt x="852" y="251"/>
                    </a:cubicBezTo>
                    <a:cubicBezTo>
                      <a:pt x="777" y="276"/>
                      <a:pt x="702" y="326"/>
                      <a:pt x="627" y="376"/>
                    </a:cubicBezTo>
                    <a:cubicBezTo>
                      <a:pt x="627" y="451"/>
                      <a:pt x="627" y="526"/>
                      <a:pt x="627" y="576"/>
                    </a:cubicBezTo>
                    <a:cubicBezTo>
                      <a:pt x="176" y="677"/>
                      <a:pt x="100" y="1053"/>
                      <a:pt x="50" y="1429"/>
                    </a:cubicBezTo>
                    <a:cubicBezTo>
                      <a:pt x="0" y="2055"/>
                      <a:pt x="50" y="2682"/>
                      <a:pt x="426" y="3233"/>
                    </a:cubicBezTo>
                    <a:cubicBezTo>
                      <a:pt x="326" y="3709"/>
                      <a:pt x="802" y="3960"/>
                      <a:pt x="852" y="4386"/>
                    </a:cubicBezTo>
                    <a:cubicBezTo>
                      <a:pt x="1028" y="4436"/>
                      <a:pt x="1178" y="4511"/>
                      <a:pt x="1328" y="4536"/>
                    </a:cubicBezTo>
                    <a:cubicBezTo>
                      <a:pt x="1667" y="4574"/>
                      <a:pt x="2006" y="4619"/>
                      <a:pt x="2336" y="4619"/>
                    </a:cubicBezTo>
                    <a:cubicBezTo>
                      <a:pt x="2884" y="4619"/>
                      <a:pt x="3406" y="4495"/>
                      <a:pt x="3860" y="4010"/>
                    </a:cubicBezTo>
                    <a:lnTo>
                      <a:pt x="4060" y="4010"/>
                    </a:lnTo>
                    <a:cubicBezTo>
                      <a:pt x="4486" y="3434"/>
                      <a:pt x="4912" y="2857"/>
                      <a:pt x="5238" y="2206"/>
                    </a:cubicBezTo>
                    <a:cubicBezTo>
                      <a:pt x="5263" y="2206"/>
                      <a:pt x="5288" y="2180"/>
                      <a:pt x="5313" y="2130"/>
                    </a:cubicBezTo>
                    <a:cubicBezTo>
                      <a:pt x="5313" y="2105"/>
                      <a:pt x="5313" y="2055"/>
                      <a:pt x="5263" y="2005"/>
                    </a:cubicBezTo>
                    <a:cubicBezTo>
                      <a:pt x="4937" y="1754"/>
                      <a:pt x="5163" y="1153"/>
                      <a:pt x="4662" y="1003"/>
                    </a:cubicBezTo>
                    <a:cubicBezTo>
                      <a:pt x="4361" y="301"/>
                      <a:pt x="3659" y="226"/>
                      <a:pt x="30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4" name="Google Shape;924;p35"/>
              <p:cNvSpPr/>
              <p:nvPr/>
            </p:nvSpPr>
            <p:spPr>
              <a:xfrm>
                <a:off x="2020825" y="1249100"/>
                <a:ext cx="794500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31780" h="2851" extrusionOk="0">
                    <a:moveTo>
                      <a:pt x="16757" y="0"/>
                    </a:moveTo>
                    <a:cubicBezTo>
                      <a:pt x="16533" y="0"/>
                      <a:pt x="16311" y="18"/>
                      <a:pt x="16091" y="62"/>
                    </a:cubicBezTo>
                    <a:cubicBezTo>
                      <a:pt x="14837" y="288"/>
                      <a:pt x="13609" y="163"/>
                      <a:pt x="12356" y="238"/>
                    </a:cubicBezTo>
                    <a:cubicBezTo>
                      <a:pt x="12281" y="238"/>
                      <a:pt x="12231" y="238"/>
                      <a:pt x="12181" y="263"/>
                    </a:cubicBezTo>
                    <a:lnTo>
                      <a:pt x="11153" y="263"/>
                    </a:lnTo>
                    <a:cubicBezTo>
                      <a:pt x="11048" y="252"/>
                      <a:pt x="10943" y="247"/>
                      <a:pt x="10838" y="247"/>
                    </a:cubicBezTo>
                    <a:cubicBezTo>
                      <a:pt x="10143" y="247"/>
                      <a:pt x="9447" y="463"/>
                      <a:pt x="8738" y="463"/>
                    </a:cubicBezTo>
                    <a:cubicBezTo>
                      <a:pt x="8608" y="463"/>
                      <a:pt x="8477" y="456"/>
                      <a:pt x="8346" y="438"/>
                    </a:cubicBezTo>
                    <a:lnTo>
                      <a:pt x="6542" y="463"/>
                    </a:lnTo>
                    <a:cubicBezTo>
                      <a:pt x="6222" y="633"/>
                      <a:pt x="5860" y="633"/>
                      <a:pt x="5498" y="633"/>
                    </a:cubicBezTo>
                    <a:lnTo>
                      <a:pt x="5498" y="633"/>
                    </a:lnTo>
                    <a:cubicBezTo>
                      <a:pt x="5378" y="633"/>
                      <a:pt x="5257" y="633"/>
                      <a:pt x="5138" y="639"/>
                    </a:cubicBezTo>
                    <a:cubicBezTo>
                      <a:pt x="5088" y="645"/>
                      <a:pt x="5038" y="647"/>
                      <a:pt x="4988" y="647"/>
                    </a:cubicBezTo>
                    <a:cubicBezTo>
                      <a:pt x="4827" y="647"/>
                      <a:pt x="4663" y="623"/>
                      <a:pt x="4501" y="623"/>
                    </a:cubicBezTo>
                    <a:cubicBezTo>
                      <a:pt x="4306" y="623"/>
                      <a:pt x="4115" y="658"/>
                      <a:pt x="3935" y="814"/>
                    </a:cubicBezTo>
                    <a:cubicBezTo>
                      <a:pt x="3828" y="832"/>
                      <a:pt x="3721" y="838"/>
                      <a:pt x="3613" y="838"/>
                    </a:cubicBezTo>
                    <a:cubicBezTo>
                      <a:pt x="3394" y="838"/>
                      <a:pt x="3174" y="814"/>
                      <a:pt x="2956" y="814"/>
                    </a:cubicBezTo>
                    <a:cubicBezTo>
                      <a:pt x="2675" y="814"/>
                      <a:pt x="2397" y="854"/>
                      <a:pt x="2131" y="1040"/>
                    </a:cubicBezTo>
                    <a:cubicBezTo>
                      <a:pt x="2050" y="1026"/>
                      <a:pt x="1970" y="1021"/>
                      <a:pt x="1890" y="1021"/>
                    </a:cubicBezTo>
                    <a:cubicBezTo>
                      <a:pt x="1396" y="1021"/>
                      <a:pt x="915" y="1242"/>
                      <a:pt x="418" y="1242"/>
                    </a:cubicBezTo>
                    <a:cubicBezTo>
                      <a:pt x="396" y="1242"/>
                      <a:pt x="373" y="1241"/>
                      <a:pt x="351" y="1240"/>
                    </a:cubicBezTo>
                    <a:cubicBezTo>
                      <a:pt x="176" y="1265"/>
                      <a:pt x="0" y="1265"/>
                      <a:pt x="25" y="1491"/>
                    </a:cubicBezTo>
                    <a:cubicBezTo>
                      <a:pt x="25" y="1616"/>
                      <a:pt x="201" y="1641"/>
                      <a:pt x="326" y="1666"/>
                    </a:cubicBezTo>
                    <a:cubicBezTo>
                      <a:pt x="426" y="1717"/>
                      <a:pt x="552" y="1792"/>
                      <a:pt x="677" y="1817"/>
                    </a:cubicBezTo>
                    <a:cubicBezTo>
                      <a:pt x="1930" y="2067"/>
                      <a:pt x="3233" y="2193"/>
                      <a:pt x="4512" y="2268"/>
                    </a:cubicBezTo>
                    <a:cubicBezTo>
                      <a:pt x="6527" y="2401"/>
                      <a:pt x="8542" y="2632"/>
                      <a:pt x="10558" y="2632"/>
                    </a:cubicBezTo>
                    <a:cubicBezTo>
                      <a:pt x="10823" y="2632"/>
                      <a:pt x="11088" y="2628"/>
                      <a:pt x="11354" y="2619"/>
                    </a:cubicBezTo>
                    <a:lnTo>
                      <a:pt x="12557" y="2619"/>
                    </a:lnTo>
                    <a:cubicBezTo>
                      <a:pt x="12707" y="2619"/>
                      <a:pt x="12832" y="2644"/>
                      <a:pt x="12958" y="2644"/>
                    </a:cubicBezTo>
                    <a:lnTo>
                      <a:pt x="16767" y="2644"/>
                    </a:lnTo>
                    <a:cubicBezTo>
                      <a:pt x="16742" y="2544"/>
                      <a:pt x="16717" y="2469"/>
                      <a:pt x="16692" y="2393"/>
                    </a:cubicBezTo>
                    <a:lnTo>
                      <a:pt x="16692" y="2393"/>
                    </a:lnTo>
                    <a:cubicBezTo>
                      <a:pt x="16742" y="2443"/>
                      <a:pt x="16767" y="2519"/>
                      <a:pt x="16767" y="2644"/>
                    </a:cubicBezTo>
                    <a:cubicBezTo>
                      <a:pt x="16968" y="2782"/>
                      <a:pt x="17168" y="2851"/>
                      <a:pt x="17369" y="2851"/>
                    </a:cubicBezTo>
                    <a:cubicBezTo>
                      <a:pt x="17569" y="2851"/>
                      <a:pt x="17770" y="2782"/>
                      <a:pt x="17970" y="2644"/>
                    </a:cubicBezTo>
                    <a:cubicBezTo>
                      <a:pt x="18576" y="2684"/>
                      <a:pt x="19166" y="2790"/>
                      <a:pt x="19766" y="2790"/>
                    </a:cubicBezTo>
                    <a:cubicBezTo>
                      <a:pt x="19910" y="2790"/>
                      <a:pt x="20055" y="2784"/>
                      <a:pt x="20201" y="2769"/>
                    </a:cubicBezTo>
                    <a:cubicBezTo>
                      <a:pt x="20677" y="2719"/>
                      <a:pt x="21178" y="2644"/>
                      <a:pt x="21654" y="2644"/>
                    </a:cubicBezTo>
                    <a:cubicBezTo>
                      <a:pt x="23584" y="2644"/>
                      <a:pt x="25514" y="2644"/>
                      <a:pt x="27419" y="2619"/>
                    </a:cubicBezTo>
                    <a:cubicBezTo>
                      <a:pt x="27542" y="2619"/>
                      <a:pt x="27666" y="2624"/>
                      <a:pt x="27788" y="2624"/>
                    </a:cubicBezTo>
                    <a:cubicBezTo>
                      <a:pt x="28064" y="2624"/>
                      <a:pt x="28337" y="2600"/>
                      <a:pt x="28597" y="2443"/>
                    </a:cubicBezTo>
                    <a:cubicBezTo>
                      <a:pt x="29248" y="2443"/>
                      <a:pt x="29925" y="2418"/>
                      <a:pt x="30602" y="2418"/>
                    </a:cubicBezTo>
                    <a:cubicBezTo>
                      <a:pt x="31228" y="2393"/>
                      <a:pt x="31279" y="1892"/>
                      <a:pt x="31404" y="1441"/>
                    </a:cubicBezTo>
                    <a:cubicBezTo>
                      <a:pt x="31454" y="1366"/>
                      <a:pt x="31529" y="1291"/>
                      <a:pt x="31604" y="1240"/>
                    </a:cubicBezTo>
                    <a:cubicBezTo>
                      <a:pt x="31755" y="1140"/>
                      <a:pt x="31780" y="990"/>
                      <a:pt x="31780" y="839"/>
                    </a:cubicBezTo>
                    <a:cubicBezTo>
                      <a:pt x="31780" y="363"/>
                      <a:pt x="31429" y="438"/>
                      <a:pt x="31128" y="413"/>
                    </a:cubicBezTo>
                    <a:cubicBezTo>
                      <a:pt x="29820" y="314"/>
                      <a:pt x="28513" y="215"/>
                      <a:pt x="27205" y="215"/>
                    </a:cubicBezTo>
                    <a:cubicBezTo>
                      <a:pt x="26859" y="215"/>
                      <a:pt x="26512" y="222"/>
                      <a:pt x="26166" y="238"/>
                    </a:cubicBezTo>
                    <a:lnTo>
                      <a:pt x="22782" y="238"/>
                    </a:lnTo>
                    <a:cubicBezTo>
                      <a:pt x="22745" y="175"/>
                      <a:pt x="22707" y="144"/>
                      <a:pt x="22673" y="144"/>
                    </a:cubicBezTo>
                    <a:cubicBezTo>
                      <a:pt x="22638" y="144"/>
                      <a:pt x="22607" y="175"/>
                      <a:pt x="22582" y="238"/>
                    </a:cubicBezTo>
                    <a:cubicBezTo>
                      <a:pt x="22467" y="244"/>
                      <a:pt x="22352" y="247"/>
                      <a:pt x="22237" y="247"/>
                    </a:cubicBezTo>
                    <a:cubicBezTo>
                      <a:pt x="21715" y="247"/>
                      <a:pt x="21195" y="192"/>
                      <a:pt x="20681" y="192"/>
                    </a:cubicBezTo>
                    <a:cubicBezTo>
                      <a:pt x="20444" y="192"/>
                      <a:pt x="20209" y="204"/>
                      <a:pt x="19975" y="238"/>
                    </a:cubicBezTo>
                    <a:lnTo>
                      <a:pt x="18772" y="238"/>
                    </a:lnTo>
                    <a:cubicBezTo>
                      <a:pt x="18647" y="238"/>
                      <a:pt x="18522" y="213"/>
                      <a:pt x="18396" y="213"/>
                    </a:cubicBezTo>
                    <a:cubicBezTo>
                      <a:pt x="17847" y="107"/>
                      <a:pt x="17298" y="0"/>
                      <a:pt x="167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5" name="Google Shape;925;p35"/>
              <p:cNvSpPr/>
              <p:nvPr/>
            </p:nvSpPr>
            <p:spPr>
              <a:xfrm>
                <a:off x="2886100" y="2567700"/>
                <a:ext cx="1078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4312" h="4136" extrusionOk="0">
                    <a:moveTo>
                      <a:pt x="2006" y="0"/>
                    </a:moveTo>
                    <a:cubicBezTo>
                      <a:pt x="1856" y="0"/>
                      <a:pt x="1705" y="26"/>
                      <a:pt x="1605" y="176"/>
                    </a:cubicBezTo>
                    <a:lnTo>
                      <a:pt x="1404" y="201"/>
                    </a:lnTo>
                    <a:cubicBezTo>
                      <a:pt x="277" y="677"/>
                      <a:pt x="1" y="1579"/>
                      <a:pt x="201" y="2707"/>
                    </a:cubicBezTo>
                    <a:cubicBezTo>
                      <a:pt x="201" y="2732"/>
                      <a:pt x="201" y="2782"/>
                      <a:pt x="201" y="2807"/>
                    </a:cubicBezTo>
                    <a:cubicBezTo>
                      <a:pt x="477" y="3058"/>
                      <a:pt x="577" y="3459"/>
                      <a:pt x="953" y="3635"/>
                    </a:cubicBezTo>
                    <a:cubicBezTo>
                      <a:pt x="1254" y="4136"/>
                      <a:pt x="1755" y="3985"/>
                      <a:pt x="2181" y="4036"/>
                    </a:cubicBezTo>
                    <a:cubicBezTo>
                      <a:pt x="2307" y="3985"/>
                      <a:pt x="2457" y="3985"/>
                      <a:pt x="2557" y="3860"/>
                    </a:cubicBezTo>
                    <a:cubicBezTo>
                      <a:pt x="2582" y="3860"/>
                      <a:pt x="2582" y="3835"/>
                      <a:pt x="2607" y="3810"/>
                    </a:cubicBezTo>
                    <a:cubicBezTo>
                      <a:pt x="2607" y="3810"/>
                      <a:pt x="2607" y="3835"/>
                      <a:pt x="2607" y="3835"/>
                    </a:cubicBezTo>
                    <a:cubicBezTo>
                      <a:pt x="2667" y="3871"/>
                      <a:pt x="2726" y="3895"/>
                      <a:pt x="2785" y="3895"/>
                    </a:cubicBezTo>
                    <a:cubicBezTo>
                      <a:pt x="2851" y="3895"/>
                      <a:pt x="2917" y="3864"/>
                      <a:pt x="2983" y="3785"/>
                    </a:cubicBezTo>
                    <a:cubicBezTo>
                      <a:pt x="3109" y="3660"/>
                      <a:pt x="3259" y="3534"/>
                      <a:pt x="3384" y="3409"/>
                    </a:cubicBezTo>
                    <a:cubicBezTo>
                      <a:pt x="3660" y="3309"/>
                      <a:pt x="3785" y="3083"/>
                      <a:pt x="3810" y="2807"/>
                    </a:cubicBezTo>
                    <a:cubicBezTo>
                      <a:pt x="4161" y="2632"/>
                      <a:pt x="4136" y="2306"/>
                      <a:pt x="4211" y="1980"/>
                    </a:cubicBezTo>
                    <a:cubicBezTo>
                      <a:pt x="4312" y="1454"/>
                      <a:pt x="3886" y="1103"/>
                      <a:pt x="3785" y="627"/>
                    </a:cubicBezTo>
                    <a:cubicBezTo>
                      <a:pt x="3660" y="552"/>
                      <a:pt x="3510" y="452"/>
                      <a:pt x="3384" y="376"/>
                    </a:cubicBezTo>
                    <a:cubicBezTo>
                      <a:pt x="3338" y="48"/>
                      <a:pt x="3154" y="3"/>
                      <a:pt x="2950" y="3"/>
                    </a:cubicBezTo>
                    <a:cubicBezTo>
                      <a:pt x="2871" y="3"/>
                      <a:pt x="2789" y="9"/>
                      <a:pt x="2711" y="9"/>
                    </a:cubicBezTo>
                    <a:cubicBezTo>
                      <a:pt x="2667" y="9"/>
                      <a:pt x="2623" y="7"/>
                      <a:pt x="25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6" name="Google Shape;926;p35"/>
              <p:cNvSpPr/>
              <p:nvPr/>
            </p:nvSpPr>
            <p:spPr>
              <a:xfrm>
                <a:off x="2009550" y="1644575"/>
                <a:ext cx="1004400" cy="357275"/>
              </a:xfrm>
              <a:custGeom>
                <a:avLst/>
                <a:gdLst/>
                <a:ahLst/>
                <a:cxnLst/>
                <a:rect l="l" t="t" r="r" b="b"/>
                <a:pathLst>
                  <a:path w="40176" h="14291" extrusionOk="0">
                    <a:moveTo>
                      <a:pt x="21028" y="9457"/>
                    </a:moveTo>
                    <a:lnTo>
                      <a:pt x="21028" y="9482"/>
                    </a:lnTo>
                    <a:lnTo>
                      <a:pt x="21003" y="9482"/>
                    </a:lnTo>
                    <a:cubicBezTo>
                      <a:pt x="21028" y="9482"/>
                      <a:pt x="21028" y="9482"/>
                      <a:pt x="21028" y="9457"/>
                    </a:cubicBezTo>
                    <a:close/>
                    <a:moveTo>
                      <a:pt x="16817" y="10660"/>
                    </a:moveTo>
                    <a:cubicBezTo>
                      <a:pt x="16817" y="10685"/>
                      <a:pt x="16817" y="10685"/>
                      <a:pt x="16817" y="10685"/>
                    </a:cubicBezTo>
                    <a:cubicBezTo>
                      <a:pt x="16792" y="10685"/>
                      <a:pt x="16792" y="10685"/>
                      <a:pt x="16792" y="10660"/>
                    </a:cubicBezTo>
                    <a:close/>
                    <a:moveTo>
                      <a:pt x="318" y="1"/>
                    </a:moveTo>
                    <a:cubicBezTo>
                      <a:pt x="223" y="1"/>
                      <a:pt x="118" y="75"/>
                      <a:pt x="0" y="284"/>
                    </a:cubicBezTo>
                    <a:cubicBezTo>
                      <a:pt x="50" y="1236"/>
                      <a:pt x="125" y="2188"/>
                      <a:pt x="125" y="3166"/>
                    </a:cubicBezTo>
                    <a:cubicBezTo>
                      <a:pt x="75" y="5797"/>
                      <a:pt x="176" y="8429"/>
                      <a:pt x="176" y="11061"/>
                    </a:cubicBezTo>
                    <a:cubicBezTo>
                      <a:pt x="1303" y="11712"/>
                      <a:pt x="2531" y="11963"/>
                      <a:pt x="3785" y="12063"/>
                    </a:cubicBezTo>
                    <a:cubicBezTo>
                      <a:pt x="4511" y="12138"/>
                      <a:pt x="5213" y="12113"/>
                      <a:pt x="5965" y="12239"/>
                    </a:cubicBezTo>
                    <a:cubicBezTo>
                      <a:pt x="6150" y="12268"/>
                      <a:pt x="6333" y="12281"/>
                      <a:pt x="6515" y="12281"/>
                    </a:cubicBezTo>
                    <a:cubicBezTo>
                      <a:pt x="7420" y="12281"/>
                      <a:pt x="8292" y="11954"/>
                      <a:pt x="9148" y="11662"/>
                    </a:cubicBezTo>
                    <a:cubicBezTo>
                      <a:pt x="9424" y="11562"/>
                      <a:pt x="9499" y="11261"/>
                      <a:pt x="9649" y="11036"/>
                    </a:cubicBezTo>
                    <a:cubicBezTo>
                      <a:pt x="9649" y="11011"/>
                      <a:pt x="9649" y="10960"/>
                      <a:pt x="9649" y="10935"/>
                    </a:cubicBezTo>
                    <a:cubicBezTo>
                      <a:pt x="9649" y="10735"/>
                      <a:pt x="9624" y="10534"/>
                      <a:pt x="9624" y="10334"/>
                    </a:cubicBezTo>
                    <a:cubicBezTo>
                      <a:pt x="9649" y="10033"/>
                      <a:pt x="9649" y="9757"/>
                      <a:pt x="9850" y="9507"/>
                    </a:cubicBezTo>
                    <a:cubicBezTo>
                      <a:pt x="10401" y="8630"/>
                      <a:pt x="11354" y="8780"/>
                      <a:pt x="12181" y="8579"/>
                    </a:cubicBezTo>
                    <a:cubicBezTo>
                      <a:pt x="12206" y="8554"/>
                      <a:pt x="12231" y="8529"/>
                      <a:pt x="12256" y="8529"/>
                    </a:cubicBezTo>
                    <a:cubicBezTo>
                      <a:pt x="12306" y="8554"/>
                      <a:pt x="12356" y="8579"/>
                      <a:pt x="12406" y="8605"/>
                    </a:cubicBezTo>
                    <a:cubicBezTo>
                      <a:pt x="12582" y="8780"/>
                      <a:pt x="12757" y="8980"/>
                      <a:pt x="13008" y="9056"/>
                    </a:cubicBezTo>
                    <a:lnTo>
                      <a:pt x="13033" y="9056"/>
                    </a:lnTo>
                    <a:cubicBezTo>
                      <a:pt x="13083" y="9131"/>
                      <a:pt x="13133" y="9206"/>
                      <a:pt x="13208" y="9256"/>
                    </a:cubicBezTo>
                    <a:cubicBezTo>
                      <a:pt x="13258" y="9657"/>
                      <a:pt x="13333" y="10058"/>
                      <a:pt x="13384" y="10459"/>
                    </a:cubicBezTo>
                    <a:cubicBezTo>
                      <a:pt x="13578" y="10546"/>
                      <a:pt x="13792" y="10670"/>
                      <a:pt x="14024" y="10670"/>
                    </a:cubicBezTo>
                    <a:cubicBezTo>
                      <a:pt x="14061" y="10670"/>
                      <a:pt x="14098" y="10667"/>
                      <a:pt x="14135" y="10660"/>
                    </a:cubicBezTo>
                    <a:cubicBezTo>
                      <a:pt x="14259" y="10645"/>
                      <a:pt x="14383" y="10638"/>
                      <a:pt x="14505" y="10638"/>
                    </a:cubicBezTo>
                    <a:cubicBezTo>
                      <a:pt x="15227" y="10638"/>
                      <a:pt x="15931" y="10868"/>
                      <a:pt x="16617" y="11061"/>
                    </a:cubicBezTo>
                    <a:cubicBezTo>
                      <a:pt x="16892" y="11236"/>
                      <a:pt x="17193" y="11386"/>
                      <a:pt x="17469" y="11537"/>
                    </a:cubicBezTo>
                    <a:cubicBezTo>
                      <a:pt x="18346" y="12038"/>
                      <a:pt x="19424" y="12063"/>
                      <a:pt x="20226" y="12665"/>
                    </a:cubicBezTo>
                    <a:cubicBezTo>
                      <a:pt x="20301" y="12665"/>
                      <a:pt x="20351" y="12690"/>
                      <a:pt x="20426" y="12690"/>
                    </a:cubicBezTo>
                    <a:cubicBezTo>
                      <a:pt x="20524" y="12787"/>
                      <a:pt x="20596" y="12828"/>
                      <a:pt x="20651" y="12828"/>
                    </a:cubicBezTo>
                    <a:cubicBezTo>
                      <a:pt x="20749" y="12828"/>
                      <a:pt x="20786" y="12692"/>
                      <a:pt x="20802" y="12514"/>
                    </a:cubicBezTo>
                    <a:cubicBezTo>
                      <a:pt x="20677" y="12239"/>
                      <a:pt x="20501" y="12013"/>
                      <a:pt x="20251" y="11838"/>
                    </a:cubicBezTo>
                    <a:cubicBezTo>
                      <a:pt x="20201" y="11537"/>
                      <a:pt x="20075" y="11286"/>
                      <a:pt x="19875" y="11061"/>
                    </a:cubicBezTo>
                    <a:cubicBezTo>
                      <a:pt x="19800" y="10685"/>
                      <a:pt x="19699" y="10284"/>
                      <a:pt x="19624" y="9883"/>
                    </a:cubicBezTo>
                    <a:cubicBezTo>
                      <a:pt x="19599" y="9682"/>
                      <a:pt x="19499" y="9381"/>
                      <a:pt x="19825" y="9306"/>
                    </a:cubicBezTo>
                    <a:cubicBezTo>
                      <a:pt x="19875" y="9291"/>
                      <a:pt x="19921" y="9284"/>
                      <a:pt x="19963" y="9284"/>
                    </a:cubicBezTo>
                    <a:cubicBezTo>
                      <a:pt x="20196" y="9284"/>
                      <a:pt x="20316" y="9499"/>
                      <a:pt x="20401" y="9732"/>
                    </a:cubicBezTo>
                    <a:cubicBezTo>
                      <a:pt x="20476" y="9933"/>
                      <a:pt x="20526" y="10158"/>
                      <a:pt x="20627" y="10384"/>
                    </a:cubicBezTo>
                    <a:cubicBezTo>
                      <a:pt x="20752" y="10760"/>
                      <a:pt x="20852" y="11161"/>
                      <a:pt x="21028" y="11512"/>
                    </a:cubicBezTo>
                    <a:cubicBezTo>
                      <a:pt x="21329" y="12113"/>
                      <a:pt x="21855" y="12539"/>
                      <a:pt x="22532" y="12564"/>
                    </a:cubicBezTo>
                    <a:cubicBezTo>
                      <a:pt x="22547" y="12565"/>
                      <a:pt x="22562" y="12565"/>
                      <a:pt x="22578" y="12565"/>
                    </a:cubicBezTo>
                    <a:cubicBezTo>
                      <a:pt x="23224" y="12565"/>
                      <a:pt x="23565" y="12050"/>
                      <a:pt x="23810" y="11487"/>
                    </a:cubicBezTo>
                    <a:cubicBezTo>
                      <a:pt x="23910" y="11261"/>
                      <a:pt x="23960" y="11036"/>
                      <a:pt x="24035" y="10810"/>
                    </a:cubicBezTo>
                    <a:cubicBezTo>
                      <a:pt x="24161" y="10434"/>
                      <a:pt x="24261" y="10033"/>
                      <a:pt x="24386" y="9657"/>
                    </a:cubicBezTo>
                    <a:cubicBezTo>
                      <a:pt x="25088" y="10234"/>
                      <a:pt x="24461" y="10960"/>
                      <a:pt x="24587" y="11612"/>
                    </a:cubicBezTo>
                    <a:cubicBezTo>
                      <a:pt x="24562" y="11838"/>
                      <a:pt x="24486" y="12038"/>
                      <a:pt x="24386" y="12214"/>
                    </a:cubicBezTo>
                    <a:cubicBezTo>
                      <a:pt x="24060" y="12640"/>
                      <a:pt x="23659" y="13016"/>
                      <a:pt x="23233" y="13341"/>
                    </a:cubicBezTo>
                    <a:cubicBezTo>
                      <a:pt x="23233" y="13392"/>
                      <a:pt x="23233" y="13417"/>
                      <a:pt x="23233" y="13467"/>
                    </a:cubicBezTo>
                    <a:lnTo>
                      <a:pt x="23233" y="13492"/>
                    </a:lnTo>
                    <a:cubicBezTo>
                      <a:pt x="23202" y="13495"/>
                      <a:pt x="23170" y="13496"/>
                      <a:pt x="23138" y="13496"/>
                    </a:cubicBezTo>
                    <a:cubicBezTo>
                      <a:pt x="23086" y="13496"/>
                      <a:pt x="23033" y="13493"/>
                      <a:pt x="22979" y="13493"/>
                    </a:cubicBezTo>
                    <a:cubicBezTo>
                      <a:pt x="22823" y="13493"/>
                      <a:pt x="22657" y="13516"/>
                      <a:pt x="22481" y="13692"/>
                    </a:cubicBezTo>
                    <a:cubicBezTo>
                      <a:pt x="23989" y="14141"/>
                      <a:pt x="25498" y="14291"/>
                      <a:pt x="27006" y="14291"/>
                    </a:cubicBezTo>
                    <a:cubicBezTo>
                      <a:pt x="27352" y="14291"/>
                      <a:pt x="27699" y="14283"/>
                      <a:pt x="28045" y="14269"/>
                    </a:cubicBezTo>
                    <a:lnTo>
                      <a:pt x="30251" y="14269"/>
                    </a:lnTo>
                    <a:cubicBezTo>
                      <a:pt x="30802" y="13717"/>
                      <a:pt x="31504" y="13467"/>
                      <a:pt x="32256" y="13266"/>
                    </a:cubicBezTo>
                    <a:cubicBezTo>
                      <a:pt x="32544" y="13098"/>
                      <a:pt x="32850" y="13028"/>
                      <a:pt x="33156" y="13028"/>
                    </a:cubicBezTo>
                    <a:cubicBezTo>
                      <a:pt x="33489" y="13028"/>
                      <a:pt x="33822" y="13111"/>
                      <a:pt x="34136" y="13241"/>
                    </a:cubicBezTo>
                    <a:cubicBezTo>
                      <a:pt x="34328" y="13338"/>
                      <a:pt x="34516" y="13376"/>
                      <a:pt x="34697" y="13376"/>
                    </a:cubicBezTo>
                    <a:cubicBezTo>
                      <a:pt x="34892" y="13376"/>
                      <a:pt x="35081" y="13331"/>
                      <a:pt x="35263" y="13266"/>
                    </a:cubicBezTo>
                    <a:cubicBezTo>
                      <a:pt x="35965" y="13041"/>
                      <a:pt x="36667" y="12815"/>
                      <a:pt x="37268" y="12439"/>
                    </a:cubicBezTo>
                    <a:cubicBezTo>
                      <a:pt x="37895" y="12063"/>
                      <a:pt x="38672" y="11813"/>
                      <a:pt x="39048" y="11086"/>
                    </a:cubicBezTo>
                    <a:cubicBezTo>
                      <a:pt x="39599" y="11061"/>
                      <a:pt x="39725" y="10534"/>
                      <a:pt x="40050" y="10284"/>
                    </a:cubicBezTo>
                    <a:cubicBezTo>
                      <a:pt x="40101" y="7702"/>
                      <a:pt x="40151" y="5121"/>
                      <a:pt x="40176" y="2564"/>
                    </a:cubicBezTo>
                    <a:cubicBezTo>
                      <a:pt x="40176" y="2414"/>
                      <a:pt x="40132" y="2370"/>
                      <a:pt x="40069" y="2370"/>
                    </a:cubicBezTo>
                    <a:cubicBezTo>
                      <a:pt x="40007" y="2370"/>
                      <a:pt x="39925" y="2414"/>
                      <a:pt x="39850" y="2439"/>
                    </a:cubicBezTo>
                    <a:cubicBezTo>
                      <a:pt x="39424" y="2640"/>
                      <a:pt x="39324" y="3091"/>
                      <a:pt x="39073" y="3417"/>
                    </a:cubicBezTo>
                    <a:cubicBezTo>
                      <a:pt x="38973" y="3617"/>
                      <a:pt x="38898" y="3818"/>
                      <a:pt x="39048" y="4018"/>
                    </a:cubicBezTo>
                    <a:lnTo>
                      <a:pt x="39023" y="4018"/>
                    </a:lnTo>
                    <a:cubicBezTo>
                      <a:pt x="38973" y="4043"/>
                      <a:pt x="38948" y="4068"/>
                      <a:pt x="38898" y="4068"/>
                    </a:cubicBezTo>
                    <a:cubicBezTo>
                      <a:pt x="38822" y="4118"/>
                      <a:pt x="38772" y="4193"/>
                      <a:pt x="38722" y="4269"/>
                    </a:cubicBezTo>
                    <a:cubicBezTo>
                      <a:pt x="38672" y="4319"/>
                      <a:pt x="38622" y="4394"/>
                      <a:pt x="38597" y="4444"/>
                    </a:cubicBezTo>
                    <a:cubicBezTo>
                      <a:pt x="38497" y="4544"/>
                      <a:pt x="38396" y="4620"/>
                      <a:pt x="38296" y="4720"/>
                    </a:cubicBezTo>
                    <a:cubicBezTo>
                      <a:pt x="37745" y="5396"/>
                      <a:pt x="37018" y="5747"/>
                      <a:pt x="36216" y="5998"/>
                    </a:cubicBezTo>
                    <a:cubicBezTo>
                      <a:pt x="36040" y="5998"/>
                      <a:pt x="35890" y="5998"/>
                      <a:pt x="35715" y="5973"/>
                    </a:cubicBezTo>
                    <a:cubicBezTo>
                      <a:pt x="35689" y="5948"/>
                      <a:pt x="35639" y="5923"/>
                      <a:pt x="35589" y="5873"/>
                    </a:cubicBezTo>
                    <a:cubicBezTo>
                      <a:pt x="35533" y="5887"/>
                      <a:pt x="35479" y="5893"/>
                      <a:pt x="35427" y="5893"/>
                    </a:cubicBezTo>
                    <a:cubicBezTo>
                      <a:pt x="35293" y="5893"/>
                      <a:pt x="35171" y="5852"/>
                      <a:pt x="35063" y="5797"/>
                    </a:cubicBezTo>
                    <a:cubicBezTo>
                      <a:pt x="34913" y="5722"/>
                      <a:pt x="34762" y="5622"/>
                      <a:pt x="34612" y="5497"/>
                    </a:cubicBezTo>
                    <a:cubicBezTo>
                      <a:pt x="34236" y="5121"/>
                      <a:pt x="33710" y="4970"/>
                      <a:pt x="33309" y="4670"/>
                    </a:cubicBezTo>
                    <a:cubicBezTo>
                      <a:pt x="32507" y="4018"/>
                      <a:pt x="31629" y="3542"/>
                      <a:pt x="30627" y="3291"/>
                    </a:cubicBezTo>
                    <a:cubicBezTo>
                      <a:pt x="30436" y="3244"/>
                      <a:pt x="30256" y="3226"/>
                      <a:pt x="30072" y="3226"/>
                    </a:cubicBezTo>
                    <a:cubicBezTo>
                      <a:pt x="29966" y="3226"/>
                      <a:pt x="29860" y="3232"/>
                      <a:pt x="29750" y="3241"/>
                    </a:cubicBezTo>
                    <a:cubicBezTo>
                      <a:pt x="29649" y="3241"/>
                      <a:pt x="29574" y="3266"/>
                      <a:pt x="29474" y="3291"/>
                    </a:cubicBezTo>
                    <a:cubicBezTo>
                      <a:pt x="29298" y="3366"/>
                      <a:pt x="29123" y="3417"/>
                      <a:pt x="28948" y="3492"/>
                    </a:cubicBezTo>
                    <a:cubicBezTo>
                      <a:pt x="28371" y="3717"/>
                      <a:pt x="27820" y="3968"/>
                      <a:pt x="27344" y="4344"/>
                    </a:cubicBezTo>
                    <a:cubicBezTo>
                      <a:pt x="26943" y="4720"/>
                      <a:pt x="26517" y="5096"/>
                      <a:pt x="26216" y="5597"/>
                    </a:cubicBezTo>
                    <a:cubicBezTo>
                      <a:pt x="26141" y="5697"/>
                      <a:pt x="26065" y="5797"/>
                      <a:pt x="25990" y="5898"/>
                    </a:cubicBezTo>
                    <a:cubicBezTo>
                      <a:pt x="25740" y="6073"/>
                      <a:pt x="25514" y="6274"/>
                      <a:pt x="25263" y="6474"/>
                    </a:cubicBezTo>
                    <a:cubicBezTo>
                      <a:pt x="25038" y="6599"/>
                      <a:pt x="24812" y="6675"/>
                      <a:pt x="24637" y="6875"/>
                    </a:cubicBezTo>
                    <a:cubicBezTo>
                      <a:pt x="24411" y="7101"/>
                      <a:pt x="24136" y="7076"/>
                      <a:pt x="23860" y="7101"/>
                    </a:cubicBezTo>
                    <a:cubicBezTo>
                      <a:pt x="23860" y="7101"/>
                      <a:pt x="23860" y="7076"/>
                      <a:pt x="23860" y="7076"/>
                    </a:cubicBezTo>
                    <a:cubicBezTo>
                      <a:pt x="23747" y="7138"/>
                      <a:pt x="23641" y="7170"/>
                      <a:pt x="23534" y="7170"/>
                    </a:cubicBezTo>
                    <a:cubicBezTo>
                      <a:pt x="23428" y="7170"/>
                      <a:pt x="23321" y="7138"/>
                      <a:pt x="23208" y="7076"/>
                    </a:cubicBezTo>
                    <a:cubicBezTo>
                      <a:pt x="23083" y="6875"/>
                      <a:pt x="22782" y="7051"/>
                      <a:pt x="22632" y="6850"/>
                    </a:cubicBezTo>
                    <a:cubicBezTo>
                      <a:pt x="22030" y="6549"/>
                      <a:pt x="21529" y="6098"/>
                      <a:pt x="21028" y="5647"/>
                    </a:cubicBezTo>
                    <a:cubicBezTo>
                      <a:pt x="20652" y="5246"/>
                      <a:pt x="20301" y="4820"/>
                      <a:pt x="19925" y="4394"/>
                    </a:cubicBezTo>
                    <a:cubicBezTo>
                      <a:pt x="18822" y="3266"/>
                      <a:pt x="17644" y="2314"/>
                      <a:pt x="16015" y="2038"/>
                    </a:cubicBezTo>
                    <a:lnTo>
                      <a:pt x="15614" y="2038"/>
                    </a:lnTo>
                    <a:lnTo>
                      <a:pt x="15013" y="2063"/>
                    </a:lnTo>
                    <a:cubicBezTo>
                      <a:pt x="14978" y="2017"/>
                      <a:pt x="14948" y="1997"/>
                      <a:pt x="14919" y="1997"/>
                    </a:cubicBezTo>
                    <a:cubicBezTo>
                      <a:pt x="14885" y="1997"/>
                      <a:pt x="14852" y="2023"/>
                      <a:pt x="14812" y="2063"/>
                    </a:cubicBezTo>
                    <a:cubicBezTo>
                      <a:pt x="14762" y="2088"/>
                      <a:pt x="14712" y="2088"/>
                      <a:pt x="14662" y="2088"/>
                    </a:cubicBezTo>
                    <a:cubicBezTo>
                      <a:pt x="14547" y="2151"/>
                      <a:pt x="14429" y="2161"/>
                      <a:pt x="14309" y="2161"/>
                    </a:cubicBezTo>
                    <a:cubicBezTo>
                      <a:pt x="14248" y="2161"/>
                      <a:pt x="14186" y="2158"/>
                      <a:pt x="14125" y="2158"/>
                    </a:cubicBezTo>
                    <a:cubicBezTo>
                      <a:pt x="14018" y="2158"/>
                      <a:pt x="13912" y="2167"/>
                      <a:pt x="13810" y="2213"/>
                    </a:cubicBezTo>
                    <a:cubicBezTo>
                      <a:pt x="12531" y="2589"/>
                      <a:pt x="11228" y="2940"/>
                      <a:pt x="9975" y="3442"/>
                    </a:cubicBezTo>
                    <a:cubicBezTo>
                      <a:pt x="9900" y="3592"/>
                      <a:pt x="9699" y="3542"/>
                      <a:pt x="9599" y="3642"/>
                    </a:cubicBezTo>
                    <a:cubicBezTo>
                      <a:pt x="9549" y="3642"/>
                      <a:pt x="9474" y="3642"/>
                      <a:pt x="9399" y="3667"/>
                    </a:cubicBezTo>
                    <a:cubicBezTo>
                      <a:pt x="8973" y="3918"/>
                      <a:pt x="8521" y="4193"/>
                      <a:pt x="7995" y="4219"/>
                    </a:cubicBezTo>
                    <a:cubicBezTo>
                      <a:pt x="7945" y="4269"/>
                      <a:pt x="7870" y="4269"/>
                      <a:pt x="7820" y="4269"/>
                    </a:cubicBezTo>
                    <a:cubicBezTo>
                      <a:pt x="7644" y="4444"/>
                      <a:pt x="7369" y="4294"/>
                      <a:pt x="7193" y="4444"/>
                    </a:cubicBezTo>
                    <a:cubicBezTo>
                      <a:pt x="6787" y="4594"/>
                      <a:pt x="6390" y="4670"/>
                      <a:pt x="5999" y="4670"/>
                    </a:cubicBezTo>
                    <a:cubicBezTo>
                      <a:pt x="5472" y="4670"/>
                      <a:pt x="4954" y="4531"/>
                      <a:pt x="4436" y="4244"/>
                    </a:cubicBezTo>
                    <a:cubicBezTo>
                      <a:pt x="3810" y="3893"/>
                      <a:pt x="3258" y="3391"/>
                      <a:pt x="2657" y="3016"/>
                    </a:cubicBezTo>
                    <a:cubicBezTo>
                      <a:pt x="2657" y="2940"/>
                      <a:pt x="2657" y="2865"/>
                      <a:pt x="2632" y="2790"/>
                    </a:cubicBezTo>
                    <a:cubicBezTo>
                      <a:pt x="1955" y="2013"/>
                      <a:pt x="1429" y="1136"/>
                      <a:pt x="752" y="359"/>
                    </a:cubicBezTo>
                    <a:cubicBezTo>
                      <a:pt x="624" y="231"/>
                      <a:pt x="486" y="1"/>
                      <a:pt x="3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7" name="Google Shape;927;p35"/>
              <p:cNvSpPr/>
              <p:nvPr/>
            </p:nvSpPr>
            <p:spPr>
              <a:xfrm>
                <a:off x="2792750" y="2351450"/>
                <a:ext cx="132225" cy="12737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5095" extrusionOk="0">
                    <a:moveTo>
                      <a:pt x="2816" y="0"/>
                    </a:moveTo>
                    <a:cubicBezTo>
                      <a:pt x="2588" y="0"/>
                      <a:pt x="2359" y="25"/>
                      <a:pt x="2131" y="79"/>
                    </a:cubicBezTo>
                    <a:cubicBezTo>
                      <a:pt x="1204" y="104"/>
                      <a:pt x="577" y="530"/>
                      <a:pt x="326" y="1432"/>
                    </a:cubicBezTo>
                    <a:cubicBezTo>
                      <a:pt x="1" y="2134"/>
                      <a:pt x="26" y="2861"/>
                      <a:pt x="151" y="3588"/>
                    </a:cubicBezTo>
                    <a:cubicBezTo>
                      <a:pt x="251" y="4139"/>
                      <a:pt x="452" y="4716"/>
                      <a:pt x="1078" y="4916"/>
                    </a:cubicBezTo>
                    <a:cubicBezTo>
                      <a:pt x="1445" y="5038"/>
                      <a:pt x="1807" y="5094"/>
                      <a:pt x="2163" y="5094"/>
                    </a:cubicBezTo>
                    <a:cubicBezTo>
                      <a:pt x="2900" y="5094"/>
                      <a:pt x="3610" y="4854"/>
                      <a:pt x="4286" y="4465"/>
                    </a:cubicBezTo>
                    <a:cubicBezTo>
                      <a:pt x="5214" y="3939"/>
                      <a:pt x="5289" y="3061"/>
                      <a:pt x="5138" y="2134"/>
                    </a:cubicBezTo>
                    <a:cubicBezTo>
                      <a:pt x="5138" y="2109"/>
                      <a:pt x="5138" y="2059"/>
                      <a:pt x="5113" y="2034"/>
                    </a:cubicBezTo>
                    <a:cubicBezTo>
                      <a:pt x="5163" y="1658"/>
                      <a:pt x="5063" y="1307"/>
                      <a:pt x="4762" y="1031"/>
                    </a:cubicBezTo>
                    <a:cubicBezTo>
                      <a:pt x="4587" y="355"/>
                      <a:pt x="4036" y="129"/>
                      <a:pt x="3409" y="54"/>
                    </a:cubicBezTo>
                    <a:cubicBezTo>
                      <a:pt x="3211" y="19"/>
                      <a:pt x="3014" y="0"/>
                      <a:pt x="28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8" name="Google Shape;928;p35"/>
              <p:cNvSpPr/>
              <p:nvPr/>
            </p:nvSpPr>
            <p:spPr>
              <a:xfrm>
                <a:off x="2231975" y="2441700"/>
                <a:ext cx="136625" cy="135725"/>
              </a:xfrm>
              <a:custGeom>
                <a:avLst/>
                <a:gdLst/>
                <a:ahLst/>
                <a:cxnLst/>
                <a:rect l="l" t="t" r="r" b="b"/>
                <a:pathLst>
                  <a:path w="5465" h="5429" extrusionOk="0">
                    <a:moveTo>
                      <a:pt x="4326" y="3402"/>
                    </a:moveTo>
                    <a:cubicBezTo>
                      <a:pt x="4336" y="3402"/>
                      <a:pt x="4336" y="3425"/>
                      <a:pt x="4336" y="3462"/>
                    </a:cubicBezTo>
                    <a:lnTo>
                      <a:pt x="4311" y="3436"/>
                    </a:lnTo>
                    <a:cubicBezTo>
                      <a:pt x="4311" y="3462"/>
                      <a:pt x="4311" y="3462"/>
                      <a:pt x="4311" y="3462"/>
                    </a:cubicBezTo>
                    <a:cubicBezTo>
                      <a:pt x="4311" y="3462"/>
                      <a:pt x="4286" y="3436"/>
                      <a:pt x="4261" y="3436"/>
                    </a:cubicBezTo>
                    <a:cubicBezTo>
                      <a:pt x="4286" y="3436"/>
                      <a:pt x="4286" y="3436"/>
                      <a:pt x="4286" y="3411"/>
                    </a:cubicBezTo>
                    <a:cubicBezTo>
                      <a:pt x="4286" y="3436"/>
                      <a:pt x="4311" y="3436"/>
                      <a:pt x="4311" y="3436"/>
                    </a:cubicBezTo>
                    <a:lnTo>
                      <a:pt x="4311" y="3411"/>
                    </a:lnTo>
                    <a:cubicBezTo>
                      <a:pt x="4318" y="3405"/>
                      <a:pt x="4323" y="3402"/>
                      <a:pt x="4326" y="3402"/>
                    </a:cubicBezTo>
                    <a:close/>
                    <a:moveTo>
                      <a:pt x="4087" y="0"/>
                    </a:moveTo>
                    <a:cubicBezTo>
                      <a:pt x="4034" y="0"/>
                      <a:pt x="3975" y="9"/>
                      <a:pt x="3910" y="28"/>
                    </a:cubicBezTo>
                    <a:cubicBezTo>
                      <a:pt x="3626" y="28"/>
                      <a:pt x="3342" y="17"/>
                      <a:pt x="3058" y="17"/>
                    </a:cubicBezTo>
                    <a:cubicBezTo>
                      <a:pt x="2916" y="17"/>
                      <a:pt x="2774" y="20"/>
                      <a:pt x="2632" y="28"/>
                    </a:cubicBezTo>
                    <a:cubicBezTo>
                      <a:pt x="878" y="128"/>
                      <a:pt x="0" y="1406"/>
                      <a:pt x="552" y="3035"/>
                    </a:cubicBezTo>
                    <a:cubicBezTo>
                      <a:pt x="652" y="3311"/>
                      <a:pt x="802" y="3587"/>
                      <a:pt x="928" y="3837"/>
                    </a:cubicBezTo>
                    <a:cubicBezTo>
                      <a:pt x="1529" y="4238"/>
                      <a:pt x="1730" y="5066"/>
                      <a:pt x="2507" y="5266"/>
                    </a:cubicBezTo>
                    <a:cubicBezTo>
                      <a:pt x="2582" y="5316"/>
                      <a:pt x="2657" y="5366"/>
                      <a:pt x="2732" y="5391"/>
                    </a:cubicBezTo>
                    <a:cubicBezTo>
                      <a:pt x="2795" y="5416"/>
                      <a:pt x="2858" y="5429"/>
                      <a:pt x="2920" y="5429"/>
                    </a:cubicBezTo>
                    <a:cubicBezTo>
                      <a:pt x="2983" y="5429"/>
                      <a:pt x="3045" y="5416"/>
                      <a:pt x="3108" y="5391"/>
                    </a:cubicBezTo>
                    <a:cubicBezTo>
                      <a:pt x="3183" y="5366"/>
                      <a:pt x="3259" y="5341"/>
                      <a:pt x="3334" y="5266"/>
                    </a:cubicBezTo>
                    <a:cubicBezTo>
                      <a:pt x="3685" y="5166"/>
                      <a:pt x="4086" y="5166"/>
                      <a:pt x="4311" y="4815"/>
                    </a:cubicBezTo>
                    <a:cubicBezTo>
                      <a:pt x="4662" y="4614"/>
                      <a:pt x="4963" y="4339"/>
                      <a:pt x="4938" y="3863"/>
                    </a:cubicBezTo>
                    <a:cubicBezTo>
                      <a:pt x="5088" y="3762"/>
                      <a:pt x="5138" y="3612"/>
                      <a:pt x="5113" y="3436"/>
                    </a:cubicBezTo>
                    <a:cubicBezTo>
                      <a:pt x="5138" y="3386"/>
                      <a:pt x="5138" y="3336"/>
                      <a:pt x="5138" y="3261"/>
                    </a:cubicBezTo>
                    <a:cubicBezTo>
                      <a:pt x="5464" y="2484"/>
                      <a:pt x="5339" y="1732"/>
                      <a:pt x="4938" y="1005"/>
                    </a:cubicBezTo>
                    <a:lnTo>
                      <a:pt x="4913" y="1005"/>
                    </a:lnTo>
                    <a:cubicBezTo>
                      <a:pt x="4863" y="830"/>
                      <a:pt x="4787" y="654"/>
                      <a:pt x="4712" y="479"/>
                    </a:cubicBezTo>
                    <a:cubicBezTo>
                      <a:pt x="4521" y="267"/>
                      <a:pt x="4384" y="0"/>
                      <a:pt x="40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9" name="Google Shape;929;p35"/>
              <p:cNvSpPr/>
              <p:nvPr/>
            </p:nvSpPr>
            <p:spPr>
              <a:xfrm>
                <a:off x="2482600" y="2341950"/>
                <a:ext cx="127850" cy="136575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463" extrusionOk="0">
                    <a:moveTo>
                      <a:pt x="2930" y="0"/>
                    </a:moveTo>
                    <a:cubicBezTo>
                      <a:pt x="2344" y="0"/>
                      <a:pt x="1781" y="116"/>
                      <a:pt x="1304" y="609"/>
                    </a:cubicBezTo>
                    <a:cubicBezTo>
                      <a:pt x="502" y="1236"/>
                      <a:pt x="0" y="3116"/>
                      <a:pt x="401" y="4018"/>
                    </a:cubicBezTo>
                    <a:cubicBezTo>
                      <a:pt x="502" y="4269"/>
                      <a:pt x="677" y="4469"/>
                      <a:pt x="878" y="4670"/>
                    </a:cubicBezTo>
                    <a:cubicBezTo>
                      <a:pt x="1413" y="5168"/>
                      <a:pt x="2031" y="5463"/>
                      <a:pt x="2700" y="5463"/>
                    </a:cubicBezTo>
                    <a:cubicBezTo>
                      <a:pt x="2938" y="5463"/>
                      <a:pt x="3184" y="5425"/>
                      <a:pt x="3434" y="5346"/>
                    </a:cubicBezTo>
                    <a:cubicBezTo>
                      <a:pt x="4437" y="5020"/>
                      <a:pt x="4838" y="4218"/>
                      <a:pt x="5013" y="3241"/>
                    </a:cubicBezTo>
                    <a:cubicBezTo>
                      <a:pt x="5113" y="2589"/>
                      <a:pt x="5038" y="1988"/>
                      <a:pt x="4938" y="1361"/>
                    </a:cubicBezTo>
                    <a:cubicBezTo>
                      <a:pt x="4888" y="1035"/>
                      <a:pt x="4813" y="760"/>
                      <a:pt x="4537" y="584"/>
                    </a:cubicBezTo>
                    <a:cubicBezTo>
                      <a:pt x="4412" y="309"/>
                      <a:pt x="4161" y="83"/>
                      <a:pt x="3860" y="58"/>
                    </a:cubicBezTo>
                    <a:cubicBezTo>
                      <a:pt x="3550" y="32"/>
                      <a:pt x="3237" y="0"/>
                      <a:pt x="29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30" name="Google Shape;930;p35"/>
              <p:cNvSpPr/>
              <p:nvPr/>
            </p:nvSpPr>
            <p:spPr>
              <a:xfrm>
                <a:off x="2056525" y="2396650"/>
                <a:ext cx="117200" cy="124975"/>
              </a:xfrm>
              <a:custGeom>
                <a:avLst/>
                <a:gdLst/>
                <a:ahLst/>
                <a:cxnLst/>
                <a:rect l="l" t="t" r="r" b="b"/>
                <a:pathLst>
                  <a:path w="4688" h="4999" extrusionOk="0">
                    <a:moveTo>
                      <a:pt x="2457" y="0"/>
                    </a:moveTo>
                    <a:cubicBezTo>
                      <a:pt x="1154" y="76"/>
                      <a:pt x="502" y="577"/>
                      <a:pt x="226" y="1855"/>
                    </a:cubicBezTo>
                    <a:cubicBezTo>
                      <a:pt x="1" y="2757"/>
                      <a:pt x="276" y="3960"/>
                      <a:pt x="1354" y="4436"/>
                    </a:cubicBezTo>
                    <a:cubicBezTo>
                      <a:pt x="1630" y="4562"/>
                      <a:pt x="1880" y="4712"/>
                      <a:pt x="2156" y="4863"/>
                    </a:cubicBezTo>
                    <a:cubicBezTo>
                      <a:pt x="2292" y="4948"/>
                      <a:pt x="2452" y="4998"/>
                      <a:pt x="2611" y="4998"/>
                    </a:cubicBezTo>
                    <a:cubicBezTo>
                      <a:pt x="2686" y="4998"/>
                      <a:pt x="2761" y="4987"/>
                      <a:pt x="2833" y="4963"/>
                    </a:cubicBezTo>
                    <a:cubicBezTo>
                      <a:pt x="3685" y="4637"/>
                      <a:pt x="4437" y="4236"/>
                      <a:pt x="4587" y="3183"/>
                    </a:cubicBezTo>
                    <a:cubicBezTo>
                      <a:pt x="4688" y="2456"/>
                      <a:pt x="4637" y="1805"/>
                      <a:pt x="4387" y="1128"/>
                    </a:cubicBezTo>
                    <a:cubicBezTo>
                      <a:pt x="4036" y="226"/>
                      <a:pt x="3735" y="0"/>
                      <a:pt x="27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31" name="Google Shape;931;p35"/>
              <p:cNvSpPr/>
              <p:nvPr/>
            </p:nvSpPr>
            <p:spPr>
              <a:xfrm>
                <a:off x="2409300" y="2536575"/>
                <a:ext cx="132225" cy="11002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4401" extrusionOk="0">
                    <a:moveTo>
                      <a:pt x="2636" y="0"/>
                    </a:moveTo>
                    <a:cubicBezTo>
                      <a:pt x="1811" y="0"/>
                      <a:pt x="1034" y="216"/>
                      <a:pt x="476" y="945"/>
                    </a:cubicBezTo>
                    <a:cubicBezTo>
                      <a:pt x="426" y="1020"/>
                      <a:pt x="451" y="1145"/>
                      <a:pt x="426" y="1245"/>
                    </a:cubicBezTo>
                    <a:cubicBezTo>
                      <a:pt x="351" y="1346"/>
                      <a:pt x="326" y="1471"/>
                      <a:pt x="326" y="1596"/>
                    </a:cubicBezTo>
                    <a:cubicBezTo>
                      <a:pt x="0" y="2774"/>
                      <a:pt x="376" y="3702"/>
                      <a:pt x="1429" y="4228"/>
                    </a:cubicBezTo>
                    <a:cubicBezTo>
                      <a:pt x="1756" y="4345"/>
                      <a:pt x="2094" y="4400"/>
                      <a:pt x="2428" y="4400"/>
                    </a:cubicBezTo>
                    <a:cubicBezTo>
                      <a:pt x="3527" y="4400"/>
                      <a:pt x="4582" y="3799"/>
                      <a:pt x="5063" y="2799"/>
                    </a:cubicBezTo>
                    <a:cubicBezTo>
                      <a:pt x="5288" y="2323"/>
                      <a:pt x="5213" y="1897"/>
                      <a:pt x="5063" y="1446"/>
                    </a:cubicBezTo>
                    <a:cubicBezTo>
                      <a:pt x="4712" y="519"/>
                      <a:pt x="3960" y="118"/>
                      <a:pt x="3058" y="17"/>
                    </a:cubicBezTo>
                    <a:cubicBezTo>
                      <a:pt x="2916" y="7"/>
                      <a:pt x="2776" y="0"/>
                      <a:pt x="26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32" name="Google Shape;932;p35"/>
              <p:cNvSpPr/>
              <p:nvPr/>
            </p:nvSpPr>
            <p:spPr>
              <a:xfrm>
                <a:off x="2590375" y="2497000"/>
                <a:ext cx="127225" cy="104750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0" extrusionOk="0">
                    <a:moveTo>
                      <a:pt x="2474" y="1"/>
                    </a:moveTo>
                    <a:cubicBezTo>
                      <a:pt x="1588" y="1"/>
                      <a:pt x="816" y="215"/>
                      <a:pt x="376" y="1199"/>
                    </a:cubicBezTo>
                    <a:cubicBezTo>
                      <a:pt x="0" y="2377"/>
                      <a:pt x="251" y="3129"/>
                      <a:pt x="1354" y="3856"/>
                    </a:cubicBezTo>
                    <a:cubicBezTo>
                      <a:pt x="1686" y="4077"/>
                      <a:pt x="2006" y="4190"/>
                      <a:pt x="2326" y="4190"/>
                    </a:cubicBezTo>
                    <a:cubicBezTo>
                      <a:pt x="2805" y="4190"/>
                      <a:pt x="3285" y="3940"/>
                      <a:pt x="3810" y="3430"/>
                    </a:cubicBezTo>
                    <a:cubicBezTo>
                      <a:pt x="3860" y="3355"/>
                      <a:pt x="3935" y="3305"/>
                      <a:pt x="4010" y="3230"/>
                    </a:cubicBezTo>
                    <a:lnTo>
                      <a:pt x="4010" y="3230"/>
                    </a:lnTo>
                    <a:cubicBezTo>
                      <a:pt x="3935" y="3305"/>
                      <a:pt x="3885" y="3380"/>
                      <a:pt x="3810" y="3430"/>
                    </a:cubicBezTo>
                    <a:cubicBezTo>
                      <a:pt x="3910" y="3405"/>
                      <a:pt x="3985" y="3355"/>
                      <a:pt x="4010" y="3229"/>
                    </a:cubicBezTo>
                    <a:lnTo>
                      <a:pt x="4010" y="3229"/>
                    </a:lnTo>
                    <a:cubicBezTo>
                      <a:pt x="4010" y="3229"/>
                      <a:pt x="4010" y="3229"/>
                      <a:pt x="4010" y="3229"/>
                    </a:cubicBezTo>
                    <a:cubicBezTo>
                      <a:pt x="4963" y="2227"/>
                      <a:pt x="5088" y="1425"/>
                      <a:pt x="4411" y="422"/>
                    </a:cubicBezTo>
                    <a:cubicBezTo>
                      <a:pt x="4122" y="75"/>
                      <a:pt x="3743" y="10"/>
                      <a:pt x="3355" y="10"/>
                    </a:cubicBezTo>
                    <a:cubicBezTo>
                      <a:pt x="3239" y="10"/>
                      <a:pt x="3123" y="16"/>
                      <a:pt x="3008" y="21"/>
                    </a:cubicBezTo>
                    <a:cubicBezTo>
                      <a:pt x="2827" y="9"/>
                      <a:pt x="2648" y="1"/>
                      <a:pt x="24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33" name="Google Shape;933;p35"/>
              <p:cNvSpPr/>
              <p:nvPr/>
            </p:nvSpPr>
            <p:spPr>
              <a:xfrm>
                <a:off x="2751400" y="2522725"/>
                <a:ext cx="114675" cy="1046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184" extrusionOk="0">
                    <a:moveTo>
                      <a:pt x="3810" y="1198"/>
                    </a:moveTo>
                    <a:cubicBezTo>
                      <a:pt x="3785" y="1223"/>
                      <a:pt x="3785" y="1223"/>
                      <a:pt x="3760" y="1248"/>
                    </a:cubicBezTo>
                    <a:lnTo>
                      <a:pt x="3760" y="1223"/>
                    </a:lnTo>
                    <a:cubicBezTo>
                      <a:pt x="3785" y="1223"/>
                      <a:pt x="3785" y="1198"/>
                      <a:pt x="3785" y="1198"/>
                    </a:cubicBezTo>
                    <a:close/>
                    <a:moveTo>
                      <a:pt x="2719" y="0"/>
                    </a:moveTo>
                    <a:cubicBezTo>
                      <a:pt x="2597" y="0"/>
                      <a:pt x="2469" y="30"/>
                      <a:pt x="2331" y="95"/>
                    </a:cubicBezTo>
                    <a:cubicBezTo>
                      <a:pt x="2281" y="120"/>
                      <a:pt x="2231" y="145"/>
                      <a:pt x="2156" y="195"/>
                    </a:cubicBezTo>
                    <a:cubicBezTo>
                      <a:pt x="1880" y="195"/>
                      <a:pt x="1604" y="271"/>
                      <a:pt x="1379" y="421"/>
                    </a:cubicBezTo>
                    <a:cubicBezTo>
                      <a:pt x="1354" y="419"/>
                      <a:pt x="1329" y="418"/>
                      <a:pt x="1305" y="418"/>
                    </a:cubicBezTo>
                    <a:cubicBezTo>
                      <a:pt x="1045" y="418"/>
                      <a:pt x="867" y="542"/>
                      <a:pt x="752" y="772"/>
                    </a:cubicBezTo>
                    <a:cubicBezTo>
                      <a:pt x="752" y="772"/>
                      <a:pt x="752" y="772"/>
                      <a:pt x="752" y="772"/>
                    </a:cubicBezTo>
                    <a:lnTo>
                      <a:pt x="752" y="772"/>
                    </a:lnTo>
                    <a:cubicBezTo>
                      <a:pt x="652" y="797"/>
                      <a:pt x="577" y="872"/>
                      <a:pt x="552" y="997"/>
                    </a:cubicBezTo>
                    <a:cubicBezTo>
                      <a:pt x="627" y="922"/>
                      <a:pt x="702" y="847"/>
                      <a:pt x="752" y="772"/>
                    </a:cubicBezTo>
                    <a:lnTo>
                      <a:pt x="752" y="772"/>
                    </a:lnTo>
                    <a:cubicBezTo>
                      <a:pt x="727" y="872"/>
                      <a:pt x="627" y="922"/>
                      <a:pt x="552" y="997"/>
                    </a:cubicBezTo>
                    <a:cubicBezTo>
                      <a:pt x="0" y="1348"/>
                      <a:pt x="176" y="1900"/>
                      <a:pt x="151" y="2401"/>
                    </a:cubicBezTo>
                    <a:cubicBezTo>
                      <a:pt x="176" y="2702"/>
                      <a:pt x="201" y="2977"/>
                      <a:pt x="452" y="3153"/>
                    </a:cubicBezTo>
                    <a:cubicBezTo>
                      <a:pt x="452" y="3178"/>
                      <a:pt x="477" y="3228"/>
                      <a:pt x="502" y="3253"/>
                    </a:cubicBezTo>
                    <a:cubicBezTo>
                      <a:pt x="527" y="3303"/>
                      <a:pt x="552" y="3328"/>
                      <a:pt x="577" y="3353"/>
                    </a:cubicBezTo>
                    <a:cubicBezTo>
                      <a:pt x="677" y="3729"/>
                      <a:pt x="1078" y="3830"/>
                      <a:pt x="1354" y="4030"/>
                    </a:cubicBezTo>
                    <a:cubicBezTo>
                      <a:pt x="1665" y="4134"/>
                      <a:pt x="1975" y="4184"/>
                      <a:pt x="2290" y="4184"/>
                    </a:cubicBezTo>
                    <a:cubicBezTo>
                      <a:pt x="2584" y="4184"/>
                      <a:pt x="2881" y="4140"/>
                      <a:pt x="3183" y="4055"/>
                    </a:cubicBezTo>
                    <a:cubicBezTo>
                      <a:pt x="3234" y="3980"/>
                      <a:pt x="3284" y="3930"/>
                      <a:pt x="3334" y="3855"/>
                    </a:cubicBezTo>
                    <a:cubicBezTo>
                      <a:pt x="3409" y="3855"/>
                      <a:pt x="3459" y="3830"/>
                      <a:pt x="3509" y="3804"/>
                    </a:cubicBezTo>
                    <a:cubicBezTo>
                      <a:pt x="3509" y="3779"/>
                      <a:pt x="3534" y="3754"/>
                      <a:pt x="3559" y="3729"/>
                    </a:cubicBezTo>
                    <a:cubicBezTo>
                      <a:pt x="3810" y="3604"/>
                      <a:pt x="4010" y="3403"/>
                      <a:pt x="4111" y="3153"/>
                    </a:cubicBezTo>
                    <a:cubicBezTo>
                      <a:pt x="4186" y="3078"/>
                      <a:pt x="4261" y="3002"/>
                      <a:pt x="4336" y="2927"/>
                    </a:cubicBezTo>
                    <a:cubicBezTo>
                      <a:pt x="4462" y="2802"/>
                      <a:pt x="4537" y="2652"/>
                      <a:pt x="4562" y="2451"/>
                    </a:cubicBezTo>
                    <a:cubicBezTo>
                      <a:pt x="4587" y="2326"/>
                      <a:pt x="4587" y="2200"/>
                      <a:pt x="4587" y="2050"/>
                    </a:cubicBezTo>
                    <a:cubicBezTo>
                      <a:pt x="4587" y="2000"/>
                      <a:pt x="4587" y="1925"/>
                      <a:pt x="4562" y="1850"/>
                    </a:cubicBezTo>
                    <a:cubicBezTo>
                      <a:pt x="4562" y="1825"/>
                      <a:pt x="4562" y="1825"/>
                      <a:pt x="4562" y="1799"/>
                    </a:cubicBezTo>
                    <a:cubicBezTo>
                      <a:pt x="4537" y="1724"/>
                      <a:pt x="4512" y="1649"/>
                      <a:pt x="4462" y="1574"/>
                    </a:cubicBezTo>
                    <a:cubicBezTo>
                      <a:pt x="4437" y="1524"/>
                      <a:pt x="4411" y="1474"/>
                      <a:pt x="4386" y="1424"/>
                    </a:cubicBezTo>
                    <a:cubicBezTo>
                      <a:pt x="4386" y="1373"/>
                      <a:pt x="4361" y="1298"/>
                      <a:pt x="4361" y="1223"/>
                    </a:cubicBezTo>
                    <a:cubicBezTo>
                      <a:pt x="4311" y="1198"/>
                      <a:pt x="4261" y="1173"/>
                      <a:pt x="4186" y="1173"/>
                    </a:cubicBezTo>
                    <a:cubicBezTo>
                      <a:pt x="4186" y="1023"/>
                      <a:pt x="4111" y="897"/>
                      <a:pt x="3960" y="822"/>
                    </a:cubicBezTo>
                    <a:cubicBezTo>
                      <a:pt x="3885" y="672"/>
                      <a:pt x="3760" y="596"/>
                      <a:pt x="3609" y="571"/>
                    </a:cubicBezTo>
                    <a:cubicBezTo>
                      <a:pt x="3350" y="238"/>
                      <a:pt x="3063" y="0"/>
                      <a:pt x="27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34" name="Google Shape;934;p35"/>
              <p:cNvSpPr/>
              <p:nvPr/>
            </p:nvSpPr>
            <p:spPr>
              <a:xfrm>
                <a:off x="2534600" y="2687375"/>
                <a:ext cx="25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01" extrusionOk="0">
                    <a:moveTo>
                      <a:pt x="1" y="0"/>
                    </a:moveTo>
                    <a:cubicBezTo>
                      <a:pt x="26" y="51"/>
                      <a:pt x="76" y="76"/>
                      <a:pt x="101" y="101"/>
                    </a:cubicBezTo>
                    <a:cubicBezTo>
                      <a:pt x="76" y="76"/>
                      <a:pt x="26" y="51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C5F5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35" name="Google Shape;935;p35"/>
              <p:cNvSpPr/>
              <p:nvPr/>
            </p:nvSpPr>
            <p:spPr>
              <a:xfrm>
                <a:off x="2589750" y="1821450"/>
                <a:ext cx="1630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61" extrusionOk="0">
                    <a:moveTo>
                      <a:pt x="0" y="1"/>
                    </a:moveTo>
                    <a:cubicBezTo>
                      <a:pt x="116" y="104"/>
                      <a:pt x="226" y="161"/>
                      <a:pt x="335" y="161"/>
                    </a:cubicBezTo>
                    <a:cubicBezTo>
                      <a:pt x="439" y="161"/>
                      <a:pt x="542" y="110"/>
                      <a:pt x="652" y="1"/>
                    </a:cubicBezTo>
                    <a:close/>
                  </a:path>
                </a:pathLst>
              </a:custGeom>
              <a:solidFill>
                <a:srgbClr val="5C706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36" name="Google Shape;936;p35"/>
              <p:cNvSpPr/>
              <p:nvPr/>
            </p:nvSpPr>
            <p:spPr>
              <a:xfrm>
                <a:off x="2074075" y="2556950"/>
                <a:ext cx="162925" cy="163650"/>
              </a:xfrm>
              <a:custGeom>
                <a:avLst/>
                <a:gdLst/>
                <a:ahLst/>
                <a:cxnLst/>
                <a:rect l="l" t="t" r="r" b="b"/>
                <a:pathLst>
                  <a:path w="6517" h="6546" extrusionOk="0">
                    <a:moveTo>
                      <a:pt x="3190" y="0"/>
                    </a:moveTo>
                    <a:cubicBezTo>
                      <a:pt x="2427" y="0"/>
                      <a:pt x="1662" y="176"/>
                      <a:pt x="1229" y="531"/>
                    </a:cubicBezTo>
                    <a:cubicBezTo>
                      <a:pt x="1153" y="606"/>
                      <a:pt x="1078" y="731"/>
                      <a:pt x="1003" y="831"/>
                    </a:cubicBezTo>
                    <a:cubicBezTo>
                      <a:pt x="853" y="907"/>
                      <a:pt x="803" y="1057"/>
                      <a:pt x="803" y="1232"/>
                    </a:cubicBezTo>
                    <a:cubicBezTo>
                      <a:pt x="577" y="1383"/>
                      <a:pt x="602" y="1608"/>
                      <a:pt x="602" y="1834"/>
                    </a:cubicBezTo>
                    <a:cubicBezTo>
                      <a:pt x="1" y="3062"/>
                      <a:pt x="1" y="4215"/>
                      <a:pt x="1003" y="5243"/>
                    </a:cubicBezTo>
                    <a:cubicBezTo>
                      <a:pt x="1153" y="5769"/>
                      <a:pt x="1605" y="5819"/>
                      <a:pt x="2031" y="5969"/>
                    </a:cubicBezTo>
                    <a:cubicBezTo>
                      <a:pt x="2427" y="6392"/>
                      <a:pt x="2850" y="6546"/>
                      <a:pt x="3286" y="6546"/>
                    </a:cubicBezTo>
                    <a:cubicBezTo>
                      <a:pt x="3703" y="6546"/>
                      <a:pt x="4133" y="6404"/>
                      <a:pt x="4562" y="6220"/>
                    </a:cubicBezTo>
                    <a:cubicBezTo>
                      <a:pt x="4687" y="6170"/>
                      <a:pt x="4813" y="6070"/>
                      <a:pt x="4913" y="5994"/>
                    </a:cubicBezTo>
                    <a:cubicBezTo>
                      <a:pt x="5013" y="5944"/>
                      <a:pt x="5113" y="5894"/>
                      <a:pt x="5214" y="5844"/>
                    </a:cubicBezTo>
                    <a:cubicBezTo>
                      <a:pt x="5214" y="5819"/>
                      <a:pt x="5214" y="5769"/>
                      <a:pt x="5214" y="5744"/>
                    </a:cubicBezTo>
                    <a:cubicBezTo>
                      <a:pt x="5214" y="5744"/>
                      <a:pt x="5239" y="5719"/>
                      <a:pt x="5239" y="5719"/>
                    </a:cubicBezTo>
                    <a:cubicBezTo>
                      <a:pt x="5514" y="5518"/>
                      <a:pt x="5890" y="5393"/>
                      <a:pt x="6016" y="5017"/>
                    </a:cubicBezTo>
                    <a:cubicBezTo>
                      <a:pt x="6467" y="4140"/>
                      <a:pt x="6467" y="3187"/>
                      <a:pt x="6442" y="2235"/>
                    </a:cubicBezTo>
                    <a:cubicBezTo>
                      <a:pt x="6517" y="1984"/>
                      <a:pt x="6442" y="1784"/>
                      <a:pt x="6216" y="1659"/>
                    </a:cubicBezTo>
                    <a:cubicBezTo>
                      <a:pt x="5840" y="1232"/>
                      <a:pt x="5564" y="706"/>
                      <a:pt x="5013" y="430"/>
                    </a:cubicBezTo>
                    <a:cubicBezTo>
                      <a:pt x="4572" y="144"/>
                      <a:pt x="3882" y="0"/>
                      <a:pt x="31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37" name="Google Shape;937;p35"/>
              <p:cNvSpPr/>
              <p:nvPr/>
            </p:nvSpPr>
            <p:spPr>
              <a:xfrm>
                <a:off x="2426825" y="2808300"/>
                <a:ext cx="3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2" extrusionOk="0">
                    <a:moveTo>
                      <a:pt x="126" y="1"/>
                    </a:moveTo>
                    <a:cubicBezTo>
                      <a:pt x="1" y="76"/>
                      <a:pt x="1" y="126"/>
                      <a:pt x="126" y="201"/>
                    </a:cubicBezTo>
                    <a:cubicBezTo>
                      <a:pt x="126" y="126"/>
                      <a:pt x="126" y="76"/>
                      <a:pt x="126" y="1"/>
                    </a:cubicBezTo>
                    <a:close/>
                  </a:path>
                </a:pathLst>
              </a:custGeom>
              <a:solidFill>
                <a:srgbClr val="54AFA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38" name="Google Shape;938;p35"/>
              <p:cNvSpPr/>
              <p:nvPr/>
            </p:nvSpPr>
            <p:spPr>
              <a:xfrm>
                <a:off x="2700025" y="2652550"/>
                <a:ext cx="157300" cy="110675"/>
              </a:xfrm>
              <a:custGeom>
                <a:avLst/>
                <a:gdLst/>
                <a:ahLst/>
                <a:cxnLst/>
                <a:rect l="l" t="t" r="r" b="b"/>
                <a:pathLst>
                  <a:path w="6292" h="4427" extrusionOk="0">
                    <a:moveTo>
                      <a:pt x="3401" y="1"/>
                    </a:moveTo>
                    <a:cubicBezTo>
                      <a:pt x="3304" y="1"/>
                      <a:pt x="3207" y="5"/>
                      <a:pt x="3108" y="15"/>
                    </a:cubicBezTo>
                    <a:cubicBezTo>
                      <a:pt x="2941" y="15"/>
                      <a:pt x="2774" y="4"/>
                      <a:pt x="2614" y="4"/>
                    </a:cubicBezTo>
                    <a:cubicBezTo>
                      <a:pt x="2534" y="4"/>
                      <a:pt x="2456" y="7"/>
                      <a:pt x="2381" y="15"/>
                    </a:cubicBezTo>
                    <a:cubicBezTo>
                      <a:pt x="351" y="341"/>
                      <a:pt x="0" y="1594"/>
                      <a:pt x="652" y="3298"/>
                    </a:cubicBezTo>
                    <a:cubicBezTo>
                      <a:pt x="802" y="3649"/>
                      <a:pt x="1128" y="3950"/>
                      <a:pt x="1554" y="4025"/>
                    </a:cubicBezTo>
                    <a:cubicBezTo>
                      <a:pt x="1855" y="4075"/>
                      <a:pt x="2131" y="4200"/>
                      <a:pt x="2406" y="4301"/>
                    </a:cubicBezTo>
                    <a:cubicBezTo>
                      <a:pt x="2618" y="4383"/>
                      <a:pt x="2829" y="4427"/>
                      <a:pt x="3041" y="4427"/>
                    </a:cubicBezTo>
                    <a:cubicBezTo>
                      <a:pt x="3280" y="4427"/>
                      <a:pt x="3520" y="4370"/>
                      <a:pt x="3760" y="4251"/>
                    </a:cubicBezTo>
                    <a:cubicBezTo>
                      <a:pt x="4436" y="3950"/>
                      <a:pt x="5038" y="3549"/>
                      <a:pt x="5539" y="2997"/>
                    </a:cubicBezTo>
                    <a:cubicBezTo>
                      <a:pt x="6291" y="2170"/>
                      <a:pt x="6166" y="1268"/>
                      <a:pt x="5238" y="617"/>
                    </a:cubicBezTo>
                    <a:cubicBezTo>
                      <a:pt x="4670" y="223"/>
                      <a:pt x="4062" y="1"/>
                      <a:pt x="34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39" name="Google Shape;939;p35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40" name="Google Shape;940;p35"/>
              <p:cNvSpPr/>
              <p:nvPr/>
            </p:nvSpPr>
            <p:spPr>
              <a:xfrm>
                <a:off x="2003275" y="2357800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6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D6F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41" name="Google Shape;941;p35"/>
              <p:cNvSpPr/>
              <p:nvPr/>
            </p:nvSpPr>
            <p:spPr>
              <a:xfrm>
                <a:off x="1990750" y="549300"/>
                <a:ext cx="1407300" cy="2342350"/>
              </a:xfrm>
              <a:custGeom>
                <a:avLst/>
                <a:gdLst/>
                <a:ahLst/>
                <a:cxnLst/>
                <a:rect l="l" t="t" r="r" b="b"/>
                <a:pathLst>
                  <a:path w="56292" h="93694" extrusionOk="0">
                    <a:moveTo>
                      <a:pt x="54236" y="1212"/>
                    </a:moveTo>
                    <a:cubicBezTo>
                      <a:pt x="55364" y="1212"/>
                      <a:pt x="55364" y="1212"/>
                      <a:pt x="55364" y="2390"/>
                    </a:cubicBezTo>
                    <a:cubicBezTo>
                      <a:pt x="55339" y="2591"/>
                      <a:pt x="55289" y="2766"/>
                      <a:pt x="55088" y="2841"/>
                    </a:cubicBezTo>
                    <a:cubicBezTo>
                      <a:pt x="53740" y="2910"/>
                      <a:pt x="52372" y="3020"/>
                      <a:pt x="51020" y="3020"/>
                    </a:cubicBezTo>
                    <a:cubicBezTo>
                      <a:pt x="50889" y="3020"/>
                      <a:pt x="50758" y="3019"/>
                      <a:pt x="50627" y="3017"/>
                    </a:cubicBezTo>
                    <a:cubicBezTo>
                      <a:pt x="49324" y="3017"/>
                      <a:pt x="48547" y="3393"/>
                      <a:pt x="48121" y="4596"/>
                    </a:cubicBezTo>
                    <a:cubicBezTo>
                      <a:pt x="47870" y="5448"/>
                      <a:pt x="47344" y="6150"/>
                      <a:pt x="46918" y="6927"/>
                    </a:cubicBezTo>
                    <a:cubicBezTo>
                      <a:pt x="46617" y="7879"/>
                      <a:pt x="45965" y="8656"/>
                      <a:pt x="45564" y="9558"/>
                    </a:cubicBezTo>
                    <a:cubicBezTo>
                      <a:pt x="45514" y="9709"/>
                      <a:pt x="45464" y="9859"/>
                      <a:pt x="45389" y="10009"/>
                    </a:cubicBezTo>
                    <a:cubicBezTo>
                      <a:pt x="45339" y="10084"/>
                      <a:pt x="45314" y="10135"/>
                      <a:pt x="45289" y="10210"/>
                    </a:cubicBezTo>
                    <a:cubicBezTo>
                      <a:pt x="45239" y="10310"/>
                      <a:pt x="45188" y="10410"/>
                      <a:pt x="45138" y="10511"/>
                    </a:cubicBezTo>
                    <a:cubicBezTo>
                      <a:pt x="45113" y="10561"/>
                      <a:pt x="45063" y="10636"/>
                      <a:pt x="45038" y="10711"/>
                    </a:cubicBezTo>
                    <a:cubicBezTo>
                      <a:pt x="44963" y="10836"/>
                      <a:pt x="44888" y="10962"/>
                      <a:pt x="44787" y="11112"/>
                    </a:cubicBezTo>
                    <a:cubicBezTo>
                      <a:pt x="44587" y="11413"/>
                      <a:pt x="44386" y="11739"/>
                      <a:pt x="44261" y="12089"/>
                    </a:cubicBezTo>
                    <a:cubicBezTo>
                      <a:pt x="44186" y="12340"/>
                      <a:pt x="44061" y="12541"/>
                      <a:pt x="43910" y="12741"/>
                    </a:cubicBezTo>
                    <a:cubicBezTo>
                      <a:pt x="43810" y="12891"/>
                      <a:pt x="43735" y="13042"/>
                      <a:pt x="43660" y="13192"/>
                    </a:cubicBezTo>
                    <a:cubicBezTo>
                      <a:pt x="43559" y="13418"/>
                      <a:pt x="43434" y="13668"/>
                      <a:pt x="43309" y="13894"/>
                    </a:cubicBezTo>
                    <a:cubicBezTo>
                      <a:pt x="43259" y="13969"/>
                      <a:pt x="43234" y="14044"/>
                      <a:pt x="43183" y="14120"/>
                    </a:cubicBezTo>
                    <a:cubicBezTo>
                      <a:pt x="42858" y="14771"/>
                      <a:pt x="42582" y="15448"/>
                      <a:pt x="42156" y="16049"/>
                    </a:cubicBezTo>
                    <a:cubicBezTo>
                      <a:pt x="42106" y="16125"/>
                      <a:pt x="42056" y="16200"/>
                      <a:pt x="42005" y="16275"/>
                    </a:cubicBezTo>
                    <a:cubicBezTo>
                      <a:pt x="41680" y="16927"/>
                      <a:pt x="41379" y="17603"/>
                      <a:pt x="41003" y="18255"/>
                    </a:cubicBezTo>
                    <a:cubicBezTo>
                      <a:pt x="39499" y="21187"/>
                      <a:pt x="37920" y="24069"/>
                      <a:pt x="36441" y="27002"/>
                    </a:cubicBezTo>
                    <a:cubicBezTo>
                      <a:pt x="36291" y="27328"/>
                      <a:pt x="36015" y="27653"/>
                      <a:pt x="36091" y="28054"/>
                    </a:cubicBezTo>
                    <a:cubicBezTo>
                      <a:pt x="36091" y="28054"/>
                      <a:pt x="36091" y="28054"/>
                      <a:pt x="36091" y="28080"/>
                    </a:cubicBezTo>
                    <a:cubicBezTo>
                      <a:pt x="35614" y="28581"/>
                      <a:pt x="35213" y="29107"/>
                      <a:pt x="35289" y="29859"/>
                    </a:cubicBezTo>
                    <a:cubicBezTo>
                      <a:pt x="35362" y="30005"/>
                      <a:pt x="35448" y="30056"/>
                      <a:pt x="35540" y="30056"/>
                    </a:cubicBezTo>
                    <a:cubicBezTo>
                      <a:pt x="35669" y="30056"/>
                      <a:pt x="35809" y="29957"/>
                      <a:pt x="35940" y="29884"/>
                    </a:cubicBezTo>
                    <a:cubicBezTo>
                      <a:pt x="36260" y="29284"/>
                      <a:pt x="36708" y="29003"/>
                      <a:pt x="37321" y="29003"/>
                    </a:cubicBezTo>
                    <a:cubicBezTo>
                      <a:pt x="37476" y="29003"/>
                      <a:pt x="37643" y="29021"/>
                      <a:pt x="37820" y="29057"/>
                    </a:cubicBezTo>
                    <a:cubicBezTo>
                      <a:pt x="38522" y="29182"/>
                      <a:pt x="39249" y="29257"/>
                      <a:pt x="39875" y="29358"/>
                    </a:cubicBezTo>
                    <a:cubicBezTo>
                      <a:pt x="38697" y="29558"/>
                      <a:pt x="37469" y="29759"/>
                      <a:pt x="36216" y="29859"/>
                    </a:cubicBezTo>
                    <a:cubicBezTo>
                      <a:pt x="35968" y="29935"/>
                      <a:pt x="35734" y="30085"/>
                      <a:pt x="35481" y="30085"/>
                    </a:cubicBezTo>
                    <a:cubicBezTo>
                      <a:pt x="35402" y="30085"/>
                      <a:pt x="35322" y="30070"/>
                      <a:pt x="35238" y="30034"/>
                    </a:cubicBezTo>
                    <a:cubicBezTo>
                      <a:pt x="35084" y="29979"/>
                      <a:pt x="34928" y="29961"/>
                      <a:pt x="34770" y="29961"/>
                    </a:cubicBezTo>
                    <a:cubicBezTo>
                      <a:pt x="34433" y="29961"/>
                      <a:pt x="34091" y="30046"/>
                      <a:pt x="33757" y="30046"/>
                    </a:cubicBezTo>
                    <a:cubicBezTo>
                      <a:pt x="33536" y="30046"/>
                      <a:pt x="33318" y="30009"/>
                      <a:pt x="33108" y="29884"/>
                    </a:cubicBezTo>
                    <a:cubicBezTo>
                      <a:pt x="33083" y="29809"/>
                      <a:pt x="33058" y="29759"/>
                      <a:pt x="33058" y="29684"/>
                    </a:cubicBezTo>
                    <a:cubicBezTo>
                      <a:pt x="33208" y="29408"/>
                      <a:pt x="33284" y="29082"/>
                      <a:pt x="33384" y="28756"/>
                    </a:cubicBezTo>
                    <a:cubicBezTo>
                      <a:pt x="33459" y="28706"/>
                      <a:pt x="33509" y="28631"/>
                      <a:pt x="33559" y="28556"/>
                    </a:cubicBezTo>
                    <a:cubicBezTo>
                      <a:pt x="33634" y="28455"/>
                      <a:pt x="33660" y="28355"/>
                      <a:pt x="33685" y="28230"/>
                    </a:cubicBezTo>
                    <a:cubicBezTo>
                      <a:pt x="33700" y="28231"/>
                      <a:pt x="33715" y="28232"/>
                      <a:pt x="33729" y="28232"/>
                    </a:cubicBezTo>
                    <a:cubicBezTo>
                      <a:pt x="34024" y="28232"/>
                      <a:pt x="34167" y="27993"/>
                      <a:pt x="34286" y="27754"/>
                    </a:cubicBezTo>
                    <a:cubicBezTo>
                      <a:pt x="34762" y="26877"/>
                      <a:pt x="35188" y="25999"/>
                      <a:pt x="35614" y="25097"/>
                    </a:cubicBezTo>
                    <a:cubicBezTo>
                      <a:pt x="35715" y="24871"/>
                      <a:pt x="35765" y="24646"/>
                      <a:pt x="35614" y="24445"/>
                    </a:cubicBezTo>
                    <a:cubicBezTo>
                      <a:pt x="35639" y="24420"/>
                      <a:pt x="35665" y="24395"/>
                      <a:pt x="35665" y="24395"/>
                    </a:cubicBezTo>
                    <a:cubicBezTo>
                      <a:pt x="35715" y="24345"/>
                      <a:pt x="35765" y="24295"/>
                      <a:pt x="35790" y="24245"/>
                    </a:cubicBezTo>
                    <a:cubicBezTo>
                      <a:pt x="35815" y="24220"/>
                      <a:pt x="35815" y="24195"/>
                      <a:pt x="35840" y="24170"/>
                    </a:cubicBezTo>
                    <a:cubicBezTo>
                      <a:pt x="35865" y="24145"/>
                      <a:pt x="35890" y="24120"/>
                      <a:pt x="35915" y="24095"/>
                    </a:cubicBezTo>
                    <a:cubicBezTo>
                      <a:pt x="35940" y="24019"/>
                      <a:pt x="35990" y="23969"/>
                      <a:pt x="36040" y="23919"/>
                    </a:cubicBezTo>
                    <a:cubicBezTo>
                      <a:pt x="36091" y="23844"/>
                      <a:pt x="36116" y="23794"/>
                      <a:pt x="36166" y="23719"/>
                    </a:cubicBezTo>
                    <a:cubicBezTo>
                      <a:pt x="36216" y="23618"/>
                      <a:pt x="36266" y="23518"/>
                      <a:pt x="36316" y="23418"/>
                    </a:cubicBezTo>
                    <a:cubicBezTo>
                      <a:pt x="36341" y="23343"/>
                      <a:pt x="36366" y="23293"/>
                      <a:pt x="36391" y="23217"/>
                    </a:cubicBezTo>
                    <a:cubicBezTo>
                      <a:pt x="36416" y="23167"/>
                      <a:pt x="36441" y="23142"/>
                      <a:pt x="36441" y="23117"/>
                    </a:cubicBezTo>
                    <a:cubicBezTo>
                      <a:pt x="36467" y="23067"/>
                      <a:pt x="36492" y="23017"/>
                      <a:pt x="36517" y="22942"/>
                    </a:cubicBezTo>
                    <a:cubicBezTo>
                      <a:pt x="36567" y="22892"/>
                      <a:pt x="36592" y="22841"/>
                      <a:pt x="36642" y="22766"/>
                    </a:cubicBezTo>
                    <a:cubicBezTo>
                      <a:pt x="36692" y="22716"/>
                      <a:pt x="36742" y="22641"/>
                      <a:pt x="36792" y="22566"/>
                    </a:cubicBezTo>
                    <a:cubicBezTo>
                      <a:pt x="36893" y="22440"/>
                      <a:pt x="37018" y="22290"/>
                      <a:pt x="37143" y="22165"/>
                    </a:cubicBezTo>
                    <a:cubicBezTo>
                      <a:pt x="39274" y="18581"/>
                      <a:pt x="41003" y="14796"/>
                      <a:pt x="43133" y="11187"/>
                    </a:cubicBezTo>
                    <a:cubicBezTo>
                      <a:pt x="44787" y="8380"/>
                      <a:pt x="46266" y="5473"/>
                      <a:pt x="47795" y="2591"/>
                    </a:cubicBezTo>
                    <a:cubicBezTo>
                      <a:pt x="47995" y="2215"/>
                      <a:pt x="48221" y="1889"/>
                      <a:pt x="48672" y="1839"/>
                    </a:cubicBezTo>
                    <a:cubicBezTo>
                      <a:pt x="50527" y="1713"/>
                      <a:pt x="52356" y="1212"/>
                      <a:pt x="54236" y="1212"/>
                    </a:cubicBezTo>
                    <a:close/>
                    <a:moveTo>
                      <a:pt x="23935" y="28297"/>
                    </a:moveTo>
                    <a:cubicBezTo>
                      <a:pt x="24044" y="28297"/>
                      <a:pt x="24145" y="28354"/>
                      <a:pt x="24236" y="28430"/>
                    </a:cubicBezTo>
                    <a:cubicBezTo>
                      <a:pt x="24658" y="28492"/>
                      <a:pt x="25080" y="28507"/>
                      <a:pt x="25501" y="28507"/>
                    </a:cubicBezTo>
                    <a:cubicBezTo>
                      <a:pt x="25911" y="28507"/>
                      <a:pt x="26319" y="28493"/>
                      <a:pt x="26724" y="28493"/>
                    </a:cubicBezTo>
                    <a:cubicBezTo>
                      <a:pt x="26915" y="28493"/>
                      <a:pt x="27105" y="28496"/>
                      <a:pt x="27294" y="28506"/>
                    </a:cubicBezTo>
                    <a:cubicBezTo>
                      <a:pt x="27766" y="28499"/>
                      <a:pt x="28238" y="28493"/>
                      <a:pt x="28710" y="28493"/>
                    </a:cubicBezTo>
                    <a:cubicBezTo>
                      <a:pt x="30066" y="28493"/>
                      <a:pt x="31419" y="28546"/>
                      <a:pt x="32757" y="28806"/>
                    </a:cubicBezTo>
                    <a:cubicBezTo>
                      <a:pt x="32807" y="28831"/>
                      <a:pt x="32858" y="28856"/>
                      <a:pt x="32933" y="28882"/>
                    </a:cubicBezTo>
                    <a:cubicBezTo>
                      <a:pt x="32832" y="28957"/>
                      <a:pt x="32807" y="29082"/>
                      <a:pt x="32807" y="29207"/>
                    </a:cubicBezTo>
                    <a:cubicBezTo>
                      <a:pt x="32774" y="29196"/>
                      <a:pt x="32744" y="29191"/>
                      <a:pt x="32715" y="29191"/>
                    </a:cubicBezTo>
                    <a:cubicBezTo>
                      <a:pt x="32614" y="29191"/>
                      <a:pt x="32540" y="29254"/>
                      <a:pt x="32482" y="29333"/>
                    </a:cubicBezTo>
                    <a:cubicBezTo>
                      <a:pt x="32275" y="29677"/>
                      <a:pt x="32153" y="30147"/>
                      <a:pt x="31652" y="30147"/>
                    </a:cubicBezTo>
                    <a:cubicBezTo>
                      <a:pt x="31606" y="30147"/>
                      <a:pt x="31557" y="30143"/>
                      <a:pt x="31504" y="30135"/>
                    </a:cubicBezTo>
                    <a:cubicBezTo>
                      <a:pt x="30903" y="30160"/>
                      <a:pt x="30301" y="30110"/>
                      <a:pt x="29700" y="30210"/>
                    </a:cubicBezTo>
                    <a:cubicBezTo>
                      <a:pt x="29324" y="30323"/>
                      <a:pt x="28920" y="30337"/>
                      <a:pt x="28519" y="30337"/>
                    </a:cubicBezTo>
                    <a:cubicBezTo>
                      <a:pt x="28385" y="30337"/>
                      <a:pt x="28252" y="30335"/>
                      <a:pt x="28121" y="30335"/>
                    </a:cubicBezTo>
                    <a:cubicBezTo>
                      <a:pt x="25238" y="30335"/>
                      <a:pt x="22356" y="30360"/>
                      <a:pt x="19474" y="30461"/>
                    </a:cubicBezTo>
                    <a:cubicBezTo>
                      <a:pt x="19145" y="30497"/>
                      <a:pt x="18830" y="30573"/>
                      <a:pt x="18518" y="30573"/>
                    </a:cubicBezTo>
                    <a:cubicBezTo>
                      <a:pt x="18402" y="30573"/>
                      <a:pt x="18286" y="30563"/>
                      <a:pt x="18171" y="30536"/>
                    </a:cubicBezTo>
                    <a:cubicBezTo>
                      <a:pt x="18070" y="30486"/>
                      <a:pt x="17970" y="30461"/>
                      <a:pt x="17870" y="30461"/>
                    </a:cubicBezTo>
                    <a:cubicBezTo>
                      <a:pt x="17795" y="30435"/>
                      <a:pt x="17695" y="30410"/>
                      <a:pt x="17594" y="30410"/>
                    </a:cubicBezTo>
                    <a:cubicBezTo>
                      <a:pt x="17344" y="30385"/>
                      <a:pt x="17118" y="30385"/>
                      <a:pt x="16867" y="30360"/>
                    </a:cubicBezTo>
                    <a:lnTo>
                      <a:pt x="12908" y="30360"/>
                    </a:lnTo>
                    <a:cubicBezTo>
                      <a:pt x="12757" y="30360"/>
                      <a:pt x="12582" y="30335"/>
                      <a:pt x="12431" y="30335"/>
                    </a:cubicBezTo>
                    <a:cubicBezTo>
                      <a:pt x="12191" y="30357"/>
                      <a:pt x="11952" y="30366"/>
                      <a:pt x="11712" y="30366"/>
                    </a:cubicBezTo>
                    <a:cubicBezTo>
                      <a:pt x="10555" y="30366"/>
                      <a:pt x="9409" y="30155"/>
                      <a:pt x="8246" y="30135"/>
                    </a:cubicBezTo>
                    <a:cubicBezTo>
                      <a:pt x="6166" y="30110"/>
                      <a:pt x="4085" y="29884"/>
                      <a:pt x="2005" y="29558"/>
                    </a:cubicBezTo>
                    <a:cubicBezTo>
                      <a:pt x="1930" y="29558"/>
                      <a:pt x="1880" y="29533"/>
                      <a:pt x="1855" y="29483"/>
                    </a:cubicBezTo>
                    <a:cubicBezTo>
                      <a:pt x="1855" y="29483"/>
                      <a:pt x="1880" y="29458"/>
                      <a:pt x="1905" y="29458"/>
                    </a:cubicBezTo>
                    <a:cubicBezTo>
                      <a:pt x="2406" y="29383"/>
                      <a:pt x="2907" y="29283"/>
                      <a:pt x="3409" y="29207"/>
                    </a:cubicBezTo>
                    <a:cubicBezTo>
                      <a:pt x="3960" y="29032"/>
                      <a:pt x="4562" y="29157"/>
                      <a:pt x="5113" y="29007"/>
                    </a:cubicBezTo>
                    <a:cubicBezTo>
                      <a:pt x="5407" y="28920"/>
                      <a:pt x="5702" y="28894"/>
                      <a:pt x="5996" y="28894"/>
                    </a:cubicBezTo>
                    <a:cubicBezTo>
                      <a:pt x="6128" y="28894"/>
                      <a:pt x="6260" y="28899"/>
                      <a:pt x="6391" y="28907"/>
                    </a:cubicBezTo>
                    <a:cubicBezTo>
                      <a:pt x="6892" y="28907"/>
                      <a:pt x="7394" y="28882"/>
                      <a:pt x="7895" y="28731"/>
                    </a:cubicBezTo>
                    <a:cubicBezTo>
                      <a:pt x="8171" y="28706"/>
                      <a:pt x="8453" y="28700"/>
                      <a:pt x="8735" y="28700"/>
                    </a:cubicBezTo>
                    <a:cubicBezTo>
                      <a:pt x="9017" y="28700"/>
                      <a:pt x="9298" y="28706"/>
                      <a:pt x="9574" y="28706"/>
                    </a:cubicBezTo>
                    <a:cubicBezTo>
                      <a:pt x="9691" y="28719"/>
                      <a:pt x="9808" y="28724"/>
                      <a:pt x="9924" y="28724"/>
                    </a:cubicBezTo>
                    <a:cubicBezTo>
                      <a:pt x="10667" y="28724"/>
                      <a:pt x="11396" y="28501"/>
                      <a:pt x="12124" y="28501"/>
                    </a:cubicBezTo>
                    <a:cubicBezTo>
                      <a:pt x="12185" y="28501"/>
                      <a:pt x="12245" y="28502"/>
                      <a:pt x="12306" y="28506"/>
                    </a:cubicBezTo>
                    <a:lnTo>
                      <a:pt x="13659" y="28506"/>
                    </a:lnTo>
                    <a:cubicBezTo>
                      <a:pt x="13894" y="28524"/>
                      <a:pt x="14127" y="28531"/>
                      <a:pt x="14361" y="28531"/>
                    </a:cubicBezTo>
                    <a:cubicBezTo>
                      <a:pt x="15607" y="28531"/>
                      <a:pt x="16844" y="28315"/>
                      <a:pt x="18078" y="28315"/>
                    </a:cubicBezTo>
                    <a:cubicBezTo>
                      <a:pt x="18544" y="28315"/>
                      <a:pt x="19009" y="28346"/>
                      <a:pt x="19474" y="28430"/>
                    </a:cubicBezTo>
                    <a:cubicBezTo>
                      <a:pt x="19649" y="28455"/>
                      <a:pt x="19800" y="28481"/>
                      <a:pt x="19975" y="28481"/>
                    </a:cubicBezTo>
                    <a:lnTo>
                      <a:pt x="21228" y="28481"/>
                    </a:lnTo>
                    <a:cubicBezTo>
                      <a:pt x="21413" y="28453"/>
                      <a:pt x="21597" y="28443"/>
                      <a:pt x="21782" y="28443"/>
                    </a:cubicBezTo>
                    <a:cubicBezTo>
                      <a:pt x="22143" y="28443"/>
                      <a:pt x="22503" y="28479"/>
                      <a:pt x="22864" y="28479"/>
                    </a:cubicBezTo>
                    <a:cubicBezTo>
                      <a:pt x="23146" y="28479"/>
                      <a:pt x="23428" y="28457"/>
                      <a:pt x="23710" y="28380"/>
                    </a:cubicBezTo>
                    <a:cubicBezTo>
                      <a:pt x="23789" y="28321"/>
                      <a:pt x="23864" y="28297"/>
                      <a:pt x="23935" y="28297"/>
                    </a:cubicBezTo>
                    <a:close/>
                    <a:moveTo>
                      <a:pt x="40362" y="30478"/>
                    </a:moveTo>
                    <a:cubicBezTo>
                      <a:pt x="40766" y="30478"/>
                      <a:pt x="40998" y="30667"/>
                      <a:pt x="40878" y="31288"/>
                    </a:cubicBezTo>
                    <a:cubicBezTo>
                      <a:pt x="40652" y="32265"/>
                      <a:pt x="40777" y="33268"/>
                      <a:pt x="40727" y="34270"/>
                    </a:cubicBezTo>
                    <a:cubicBezTo>
                      <a:pt x="40727" y="34671"/>
                      <a:pt x="40752" y="35097"/>
                      <a:pt x="40401" y="35373"/>
                    </a:cubicBezTo>
                    <a:cubicBezTo>
                      <a:pt x="40201" y="35573"/>
                      <a:pt x="39950" y="35724"/>
                      <a:pt x="39925" y="36050"/>
                    </a:cubicBezTo>
                    <a:cubicBezTo>
                      <a:pt x="38597" y="36400"/>
                      <a:pt x="37294" y="36877"/>
                      <a:pt x="35915" y="37127"/>
                    </a:cubicBezTo>
                    <a:cubicBezTo>
                      <a:pt x="35539" y="37202"/>
                      <a:pt x="35138" y="37227"/>
                      <a:pt x="34812" y="37453"/>
                    </a:cubicBezTo>
                    <a:cubicBezTo>
                      <a:pt x="33534" y="37628"/>
                      <a:pt x="32256" y="37729"/>
                      <a:pt x="31003" y="37954"/>
                    </a:cubicBezTo>
                    <a:cubicBezTo>
                      <a:pt x="30251" y="38105"/>
                      <a:pt x="29474" y="37904"/>
                      <a:pt x="28772" y="38230"/>
                    </a:cubicBezTo>
                    <a:cubicBezTo>
                      <a:pt x="28667" y="38239"/>
                      <a:pt x="28562" y="38241"/>
                      <a:pt x="28456" y="38241"/>
                    </a:cubicBezTo>
                    <a:cubicBezTo>
                      <a:pt x="28294" y="38241"/>
                      <a:pt x="28132" y="38235"/>
                      <a:pt x="27971" y="38235"/>
                    </a:cubicBezTo>
                    <a:cubicBezTo>
                      <a:pt x="27633" y="38235"/>
                      <a:pt x="27301" y="38262"/>
                      <a:pt x="26993" y="38430"/>
                    </a:cubicBezTo>
                    <a:cubicBezTo>
                      <a:pt x="26837" y="38439"/>
                      <a:pt x="26682" y="38441"/>
                      <a:pt x="26526" y="38441"/>
                    </a:cubicBezTo>
                    <a:cubicBezTo>
                      <a:pt x="26175" y="38441"/>
                      <a:pt x="25825" y="38427"/>
                      <a:pt x="25476" y="38427"/>
                    </a:cubicBezTo>
                    <a:cubicBezTo>
                      <a:pt x="25034" y="38427"/>
                      <a:pt x="24594" y="38450"/>
                      <a:pt x="24161" y="38556"/>
                    </a:cubicBezTo>
                    <a:cubicBezTo>
                      <a:pt x="24086" y="38556"/>
                      <a:pt x="24010" y="38581"/>
                      <a:pt x="23935" y="38631"/>
                    </a:cubicBezTo>
                    <a:lnTo>
                      <a:pt x="23835" y="38631"/>
                    </a:lnTo>
                    <a:cubicBezTo>
                      <a:pt x="23726" y="38534"/>
                      <a:pt x="23617" y="38490"/>
                      <a:pt x="23508" y="38490"/>
                    </a:cubicBezTo>
                    <a:cubicBezTo>
                      <a:pt x="23391" y="38490"/>
                      <a:pt x="23275" y="38540"/>
                      <a:pt x="23158" y="38631"/>
                    </a:cubicBezTo>
                    <a:lnTo>
                      <a:pt x="23158" y="38631"/>
                    </a:lnTo>
                    <a:cubicBezTo>
                      <a:pt x="23019" y="38631"/>
                      <a:pt x="22901" y="38630"/>
                      <a:pt x="22782" y="38606"/>
                    </a:cubicBezTo>
                    <a:cubicBezTo>
                      <a:pt x="22719" y="38532"/>
                      <a:pt x="22656" y="38503"/>
                      <a:pt x="22592" y="38503"/>
                    </a:cubicBezTo>
                    <a:cubicBezTo>
                      <a:pt x="22505" y="38503"/>
                      <a:pt x="22418" y="38558"/>
                      <a:pt x="22331" y="38631"/>
                    </a:cubicBezTo>
                    <a:cubicBezTo>
                      <a:pt x="22319" y="38618"/>
                      <a:pt x="22300" y="38612"/>
                      <a:pt x="22278" y="38612"/>
                    </a:cubicBezTo>
                    <a:cubicBezTo>
                      <a:pt x="22256" y="38612"/>
                      <a:pt x="22231" y="38618"/>
                      <a:pt x="22206" y="38631"/>
                    </a:cubicBezTo>
                    <a:cubicBezTo>
                      <a:pt x="22166" y="38578"/>
                      <a:pt x="22126" y="38546"/>
                      <a:pt x="22087" y="38546"/>
                    </a:cubicBezTo>
                    <a:cubicBezTo>
                      <a:pt x="22051" y="38546"/>
                      <a:pt x="22016" y="38572"/>
                      <a:pt x="21980" y="38631"/>
                    </a:cubicBezTo>
                    <a:lnTo>
                      <a:pt x="19173" y="38631"/>
                    </a:lnTo>
                    <a:cubicBezTo>
                      <a:pt x="19148" y="38618"/>
                      <a:pt x="19123" y="38612"/>
                      <a:pt x="19098" y="38612"/>
                    </a:cubicBezTo>
                    <a:cubicBezTo>
                      <a:pt x="19073" y="38612"/>
                      <a:pt x="19048" y="38618"/>
                      <a:pt x="19023" y="38631"/>
                    </a:cubicBezTo>
                    <a:cubicBezTo>
                      <a:pt x="18973" y="38581"/>
                      <a:pt x="18923" y="38556"/>
                      <a:pt x="18872" y="38556"/>
                    </a:cubicBezTo>
                    <a:cubicBezTo>
                      <a:pt x="18822" y="38556"/>
                      <a:pt x="18772" y="38581"/>
                      <a:pt x="18722" y="38631"/>
                    </a:cubicBezTo>
                    <a:cubicBezTo>
                      <a:pt x="18697" y="38618"/>
                      <a:pt x="18672" y="38612"/>
                      <a:pt x="18647" y="38612"/>
                    </a:cubicBezTo>
                    <a:cubicBezTo>
                      <a:pt x="18622" y="38612"/>
                      <a:pt x="18597" y="38618"/>
                      <a:pt x="18572" y="38631"/>
                    </a:cubicBezTo>
                    <a:cubicBezTo>
                      <a:pt x="18123" y="38600"/>
                      <a:pt x="17664" y="38579"/>
                      <a:pt x="17207" y="38579"/>
                    </a:cubicBezTo>
                    <a:cubicBezTo>
                      <a:pt x="16925" y="38579"/>
                      <a:pt x="16644" y="38587"/>
                      <a:pt x="16366" y="38606"/>
                    </a:cubicBezTo>
                    <a:cubicBezTo>
                      <a:pt x="14311" y="38405"/>
                      <a:pt x="12231" y="38330"/>
                      <a:pt x="10151" y="38255"/>
                    </a:cubicBezTo>
                    <a:cubicBezTo>
                      <a:pt x="9674" y="38180"/>
                      <a:pt x="9173" y="38105"/>
                      <a:pt x="8672" y="38055"/>
                    </a:cubicBezTo>
                    <a:cubicBezTo>
                      <a:pt x="6191" y="37754"/>
                      <a:pt x="3709" y="37453"/>
                      <a:pt x="1278" y="36902"/>
                    </a:cubicBezTo>
                    <a:cubicBezTo>
                      <a:pt x="1178" y="36801"/>
                      <a:pt x="1078" y="36676"/>
                      <a:pt x="1078" y="36551"/>
                    </a:cubicBezTo>
                    <a:cubicBezTo>
                      <a:pt x="978" y="34846"/>
                      <a:pt x="1078" y="33117"/>
                      <a:pt x="928" y="31388"/>
                    </a:cubicBezTo>
                    <a:cubicBezTo>
                      <a:pt x="888" y="31032"/>
                      <a:pt x="1020" y="30847"/>
                      <a:pt x="1288" y="30847"/>
                    </a:cubicBezTo>
                    <a:cubicBezTo>
                      <a:pt x="1359" y="30847"/>
                      <a:pt x="1439" y="30860"/>
                      <a:pt x="1529" y="30887"/>
                    </a:cubicBezTo>
                    <a:cubicBezTo>
                      <a:pt x="2231" y="31062"/>
                      <a:pt x="2958" y="31087"/>
                      <a:pt x="3659" y="31263"/>
                    </a:cubicBezTo>
                    <a:cubicBezTo>
                      <a:pt x="7369" y="31689"/>
                      <a:pt x="11103" y="31739"/>
                      <a:pt x="14837" y="31889"/>
                    </a:cubicBezTo>
                    <a:cubicBezTo>
                      <a:pt x="16034" y="31939"/>
                      <a:pt x="17232" y="31960"/>
                      <a:pt x="18432" y="31960"/>
                    </a:cubicBezTo>
                    <a:cubicBezTo>
                      <a:pt x="22029" y="31960"/>
                      <a:pt x="25633" y="31776"/>
                      <a:pt x="29223" y="31664"/>
                    </a:cubicBezTo>
                    <a:cubicBezTo>
                      <a:pt x="31329" y="31613"/>
                      <a:pt x="33409" y="31388"/>
                      <a:pt x="35489" y="31187"/>
                    </a:cubicBezTo>
                    <a:cubicBezTo>
                      <a:pt x="37018" y="31012"/>
                      <a:pt x="38522" y="30786"/>
                      <a:pt x="40025" y="30511"/>
                    </a:cubicBezTo>
                    <a:cubicBezTo>
                      <a:pt x="40147" y="30490"/>
                      <a:pt x="40260" y="30478"/>
                      <a:pt x="40362" y="30478"/>
                    </a:cubicBezTo>
                    <a:close/>
                    <a:moveTo>
                      <a:pt x="29574" y="46701"/>
                    </a:moveTo>
                    <a:cubicBezTo>
                      <a:pt x="29499" y="46751"/>
                      <a:pt x="29424" y="46827"/>
                      <a:pt x="29349" y="46852"/>
                    </a:cubicBezTo>
                    <a:cubicBezTo>
                      <a:pt x="29424" y="46801"/>
                      <a:pt x="29499" y="46751"/>
                      <a:pt x="29574" y="46701"/>
                    </a:cubicBezTo>
                    <a:close/>
                    <a:moveTo>
                      <a:pt x="40126" y="36375"/>
                    </a:moveTo>
                    <a:cubicBezTo>
                      <a:pt x="40151" y="36400"/>
                      <a:pt x="40201" y="36425"/>
                      <a:pt x="40251" y="36451"/>
                    </a:cubicBezTo>
                    <a:cubicBezTo>
                      <a:pt x="40802" y="36676"/>
                      <a:pt x="40702" y="37177"/>
                      <a:pt x="40727" y="37628"/>
                    </a:cubicBezTo>
                    <a:cubicBezTo>
                      <a:pt x="40727" y="40009"/>
                      <a:pt x="40702" y="42390"/>
                      <a:pt x="40727" y="44771"/>
                    </a:cubicBezTo>
                    <a:cubicBezTo>
                      <a:pt x="40752" y="44922"/>
                      <a:pt x="40752" y="45047"/>
                      <a:pt x="40727" y="45197"/>
                    </a:cubicBezTo>
                    <a:cubicBezTo>
                      <a:pt x="40702" y="45248"/>
                      <a:pt x="40702" y="45273"/>
                      <a:pt x="40677" y="45323"/>
                    </a:cubicBezTo>
                    <a:cubicBezTo>
                      <a:pt x="40652" y="45398"/>
                      <a:pt x="40602" y="45473"/>
                      <a:pt x="40577" y="45523"/>
                    </a:cubicBezTo>
                    <a:cubicBezTo>
                      <a:pt x="40527" y="45598"/>
                      <a:pt x="40477" y="45674"/>
                      <a:pt x="40452" y="45749"/>
                    </a:cubicBezTo>
                    <a:cubicBezTo>
                      <a:pt x="40401" y="45849"/>
                      <a:pt x="40351" y="45949"/>
                      <a:pt x="40351" y="46075"/>
                    </a:cubicBezTo>
                    <a:cubicBezTo>
                      <a:pt x="40051" y="46250"/>
                      <a:pt x="39850" y="46476"/>
                      <a:pt x="39775" y="46827"/>
                    </a:cubicBezTo>
                    <a:cubicBezTo>
                      <a:pt x="39399" y="47303"/>
                      <a:pt x="39023" y="47804"/>
                      <a:pt x="38647" y="48280"/>
                    </a:cubicBezTo>
                    <a:cubicBezTo>
                      <a:pt x="38221" y="48481"/>
                      <a:pt x="37795" y="48681"/>
                      <a:pt x="37369" y="48882"/>
                    </a:cubicBezTo>
                    <a:cubicBezTo>
                      <a:pt x="37243" y="48882"/>
                      <a:pt x="37118" y="48882"/>
                      <a:pt x="37043" y="49032"/>
                    </a:cubicBezTo>
                    <a:cubicBezTo>
                      <a:pt x="36817" y="49032"/>
                      <a:pt x="36617" y="49057"/>
                      <a:pt x="36391" y="49057"/>
                    </a:cubicBezTo>
                    <a:cubicBezTo>
                      <a:pt x="35865" y="48706"/>
                      <a:pt x="35213" y="48531"/>
                      <a:pt x="34637" y="48255"/>
                    </a:cubicBezTo>
                    <a:cubicBezTo>
                      <a:pt x="33785" y="47578"/>
                      <a:pt x="32958" y="46852"/>
                      <a:pt x="31855" y="46626"/>
                    </a:cubicBezTo>
                    <a:cubicBezTo>
                      <a:pt x="31567" y="46513"/>
                      <a:pt x="31285" y="46451"/>
                      <a:pt x="31003" y="46451"/>
                    </a:cubicBezTo>
                    <a:cubicBezTo>
                      <a:pt x="30721" y="46451"/>
                      <a:pt x="30439" y="46513"/>
                      <a:pt x="30151" y="46651"/>
                    </a:cubicBezTo>
                    <a:cubicBezTo>
                      <a:pt x="30130" y="46641"/>
                      <a:pt x="30109" y="46635"/>
                      <a:pt x="30088" y="46635"/>
                    </a:cubicBezTo>
                    <a:cubicBezTo>
                      <a:pt x="30059" y="46635"/>
                      <a:pt x="30030" y="46647"/>
                      <a:pt x="30000" y="46676"/>
                    </a:cubicBezTo>
                    <a:lnTo>
                      <a:pt x="29800" y="46676"/>
                    </a:lnTo>
                    <a:cubicBezTo>
                      <a:pt x="29725" y="46676"/>
                      <a:pt x="29649" y="46701"/>
                      <a:pt x="29574" y="46701"/>
                    </a:cubicBezTo>
                    <a:cubicBezTo>
                      <a:pt x="29474" y="46701"/>
                      <a:pt x="29399" y="46751"/>
                      <a:pt x="29324" y="46852"/>
                    </a:cubicBezTo>
                    <a:cubicBezTo>
                      <a:pt x="28873" y="46952"/>
                      <a:pt x="28547" y="47253"/>
                      <a:pt x="28171" y="47528"/>
                    </a:cubicBezTo>
                    <a:cubicBezTo>
                      <a:pt x="28152" y="47522"/>
                      <a:pt x="28136" y="47519"/>
                      <a:pt x="28123" y="47519"/>
                    </a:cubicBezTo>
                    <a:cubicBezTo>
                      <a:pt x="28081" y="47519"/>
                      <a:pt x="28058" y="47547"/>
                      <a:pt x="28020" y="47603"/>
                    </a:cubicBezTo>
                    <a:lnTo>
                      <a:pt x="28045" y="47603"/>
                    </a:lnTo>
                    <a:cubicBezTo>
                      <a:pt x="27920" y="47704"/>
                      <a:pt x="27820" y="47829"/>
                      <a:pt x="27720" y="47929"/>
                    </a:cubicBezTo>
                    <a:lnTo>
                      <a:pt x="27670" y="47929"/>
                    </a:lnTo>
                    <a:cubicBezTo>
                      <a:pt x="27670" y="47929"/>
                      <a:pt x="27644" y="47979"/>
                      <a:pt x="27644" y="47979"/>
                    </a:cubicBezTo>
                    <a:cubicBezTo>
                      <a:pt x="27193" y="48380"/>
                      <a:pt x="26692" y="48706"/>
                      <a:pt x="26291" y="49157"/>
                    </a:cubicBezTo>
                    <a:cubicBezTo>
                      <a:pt x="25738" y="49777"/>
                      <a:pt x="25140" y="50106"/>
                      <a:pt x="24460" y="50106"/>
                    </a:cubicBezTo>
                    <a:cubicBezTo>
                      <a:pt x="24123" y="50106"/>
                      <a:pt x="23766" y="50025"/>
                      <a:pt x="23384" y="49859"/>
                    </a:cubicBezTo>
                    <a:cubicBezTo>
                      <a:pt x="22632" y="49207"/>
                      <a:pt x="21930" y="48531"/>
                      <a:pt x="21253" y="47779"/>
                    </a:cubicBezTo>
                    <a:cubicBezTo>
                      <a:pt x="20351" y="46801"/>
                      <a:pt x="19374" y="45799"/>
                      <a:pt x="17970" y="45473"/>
                    </a:cubicBezTo>
                    <a:cubicBezTo>
                      <a:pt x="17843" y="45304"/>
                      <a:pt x="17680" y="45242"/>
                      <a:pt x="17481" y="45242"/>
                    </a:cubicBezTo>
                    <a:cubicBezTo>
                      <a:pt x="17445" y="45242"/>
                      <a:pt x="17407" y="45244"/>
                      <a:pt x="17369" y="45248"/>
                    </a:cubicBezTo>
                    <a:cubicBezTo>
                      <a:pt x="17196" y="45141"/>
                      <a:pt x="17023" y="45084"/>
                      <a:pt x="16846" y="45084"/>
                    </a:cubicBezTo>
                    <a:cubicBezTo>
                      <a:pt x="16690" y="45084"/>
                      <a:pt x="16531" y="45128"/>
                      <a:pt x="16366" y="45222"/>
                    </a:cubicBezTo>
                    <a:cubicBezTo>
                      <a:pt x="16166" y="45222"/>
                      <a:pt x="15990" y="45222"/>
                      <a:pt x="15790" y="45248"/>
                    </a:cubicBezTo>
                    <a:cubicBezTo>
                      <a:pt x="15717" y="45163"/>
                      <a:pt x="15645" y="45125"/>
                      <a:pt x="15573" y="45125"/>
                    </a:cubicBezTo>
                    <a:cubicBezTo>
                      <a:pt x="15495" y="45125"/>
                      <a:pt x="15417" y="45169"/>
                      <a:pt x="15339" y="45248"/>
                    </a:cubicBezTo>
                    <a:lnTo>
                      <a:pt x="15364" y="45248"/>
                    </a:lnTo>
                    <a:lnTo>
                      <a:pt x="14963" y="45298"/>
                    </a:lnTo>
                    <a:cubicBezTo>
                      <a:pt x="14841" y="45288"/>
                      <a:pt x="14719" y="45273"/>
                      <a:pt x="14600" y="45273"/>
                    </a:cubicBezTo>
                    <a:cubicBezTo>
                      <a:pt x="14426" y="45273"/>
                      <a:pt x="14259" y="45304"/>
                      <a:pt x="14111" y="45423"/>
                    </a:cubicBezTo>
                    <a:cubicBezTo>
                      <a:pt x="12682" y="45598"/>
                      <a:pt x="11429" y="46275"/>
                      <a:pt x="10151" y="46852"/>
                    </a:cubicBezTo>
                    <a:cubicBezTo>
                      <a:pt x="9975" y="46852"/>
                      <a:pt x="9850" y="46927"/>
                      <a:pt x="9775" y="47077"/>
                    </a:cubicBezTo>
                    <a:lnTo>
                      <a:pt x="9750" y="47077"/>
                    </a:lnTo>
                    <a:cubicBezTo>
                      <a:pt x="9098" y="47102"/>
                      <a:pt x="8522" y="47478"/>
                      <a:pt x="7895" y="47629"/>
                    </a:cubicBezTo>
                    <a:cubicBezTo>
                      <a:pt x="7795" y="47637"/>
                      <a:pt x="7692" y="47637"/>
                      <a:pt x="7589" y="47637"/>
                    </a:cubicBezTo>
                    <a:lnTo>
                      <a:pt x="7589" y="47637"/>
                    </a:lnTo>
                    <a:cubicBezTo>
                      <a:pt x="7383" y="47637"/>
                      <a:pt x="7177" y="47637"/>
                      <a:pt x="6993" y="47704"/>
                    </a:cubicBezTo>
                    <a:cubicBezTo>
                      <a:pt x="6809" y="47763"/>
                      <a:pt x="6632" y="47789"/>
                      <a:pt x="6461" y="47789"/>
                    </a:cubicBezTo>
                    <a:cubicBezTo>
                      <a:pt x="5979" y="47789"/>
                      <a:pt x="5545" y="47580"/>
                      <a:pt x="5138" y="47303"/>
                    </a:cubicBezTo>
                    <a:cubicBezTo>
                      <a:pt x="3935" y="46451"/>
                      <a:pt x="2757" y="45598"/>
                      <a:pt x="2005" y="44270"/>
                    </a:cubicBezTo>
                    <a:cubicBezTo>
                      <a:pt x="1780" y="43844"/>
                      <a:pt x="1479" y="43493"/>
                      <a:pt x="1053" y="43293"/>
                    </a:cubicBezTo>
                    <a:cubicBezTo>
                      <a:pt x="1053" y="43192"/>
                      <a:pt x="1053" y="43092"/>
                      <a:pt x="1053" y="42967"/>
                    </a:cubicBezTo>
                    <a:cubicBezTo>
                      <a:pt x="1003" y="41538"/>
                      <a:pt x="1103" y="40110"/>
                      <a:pt x="978" y="38681"/>
                    </a:cubicBezTo>
                    <a:cubicBezTo>
                      <a:pt x="953" y="38380"/>
                      <a:pt x="627" y="37904"/>
                      <a:pt x="1003" y="37779"/>
                    </a:cubicBezTo>
                    <a:cubicBezTo>
                      <a:pt x="1128" y="37729"/>
                      <a:pt x="1253" y="37679"/>
                      <a:pt x="1329" y="37628"/>
                    </a:cubicBezTo>
                    <a:cubicBezTo>
                      <a:pt x="1429" y="37628"/>
                      <a:pt x="1529" y="37654"/>
                      <a:pt x="1679" y="37679"/>
                    </a:cubicBezTo>
                    <a:cubicBezTo>
                      <a:pt x="2131" y="37779"/>
                      <a:pt x="2582" y="37879"/>
                      <a:pt x="3033" y="37979"/>
                    </a:cubicBezTo>
                    <a:cubicBezTo>
                      <a:pt x="5865" y="38506"/>
                      <a:pt x="8697" y="38907"/>
                      <a:pt x="11554" y="39032"/>
                    </a:cubicBezTo>
                    <a:cubicBezTo>
                      <a:pt x="12795" y="39235"/>
                      <a:pt x="14053" y="39290"/>
                      <a:pt x="15301" y="39290"/>
                    </a:cubicBezTo>
                    <a:cubicBezTo>
                      <a:pt x="15590" y="39290"/>
                      <a:pt x="15878" y="39287"/>
                      <a:pt x="16166" y="39283"/>
                    </a:cubicBezTo>
                    <a:cubicBezTo>
                      <a:pt x="17019" y="39414"/>
                      <a:pt x="17878" y="39449"/>
                      <a:pt x="18742" y="39449"/>
                    </a:cubicBezTo>
                    <a:cubicBezTo>
                      <a:pt x="19527" y="39449"/>
                      <a:pt x="20315" y="39420"/>
                      <a:pt x="21103" y="39408"/>
                    </a:cubicBezTo>
                    <a:cubicBezTo>
                      <a:pt x="21363" y="39408"/>
                      <a:pt x="21628" y="39430"/>
                      <a:pt x="21890" y="39430"/>
                    </a:cubicBezTo>
                    <a:cubicBezTo>
                      <a:pt x="22186" y="39430"/>
                      <a:pt x="22479" y="39402"/>
                      <a:pt x="22757" y="39283"/>
                    </a:cubicBezTo>
                    <a:cubicBezTo>
                      <a:pt x="22825" y="39339"/>
                      <a:pt x="22893" y="39365"/>
                      <a:pt x="22958" y="39365"/>
                    </a:cubicBezTo>
                    <a:cubicBezTo>
                      <a:pt x="23038" y="39365"/>
                      <a:pt x="23114" y="39326"/>
                      <a:pt x="23183" y="39258"/>
                    </a:cubicBezTo>
                    <a:lnTo>
                      <a:pt x="23985" y="39258"/>
                    </a:lnTo>
                    <a:cubicBezTo>
                      <a:pt x="24131" y="39250"/>
                      <a:pt x="24276" y="39248"/>
                      <a:pt x="24423" y="39248"/>
                    </a:cubicBezTo>
                    <a:cubicBezTo>
                      <a:pt x="24756" y="39248"/>
                      <a:pt x="25092" y="39261"/>
                      <a:pt x="25428" y="39261"/>
                    </a:cubicBezTo>
                    <a:cubicBezTo>
                      <a:pt x="25960" y="39261"/>
                      <a:pt x="26492" y="39228"/>
                      <a:pt x="27018" y="39057"/>
                    </a:cubicBezTo>
                    <a:cubicBezTo>
                      <a:pt x="28346" y="39057"/>
                      <a:pt x="29675" y="38932"/>
                      <a:pt x="31003" y="38631"/>
                    </a:cubicBezTo>
                    <a:cubicBezTo>
                      <a:pt x="31036" y="38628"/>
                      <a:pt x="31070" y="38627"/>
                      <a:pt x="31105" y="38627"/>
                    </a:cubicBezTo>
                    <a:cubicBezTo>
                      <a:pt x="31219" y="38627"/>
                      <a:pt x="31337" y="38638"/>
                      <a:pt x="31454" y="38638"/>
                    </a:cubicBezTo>
                    <a:cubicBezTo>
                      <a:pt x="31647" y="38638"/>
                      <a:pt x="31838" y="38609"/>
                      <a:pt x="32005" y="38456"/>
                    </a:cubicBezTo>
                    <a:cubicBezTo>
                      <a:pt x="33108" y="38430"/>
                      <a:pt x="34186" y="38230"/>
                      <a:pt x="35213" y="37854"/>
                    </a:cubicBezTo>
                    <a:cubicBezTo>
                      <a:pt x="36642" y="37704"/>
                      <a:pt x="37970" y="37303"/>
                      <a:pt x="39249" y="36676"/>
                    </a:cubicBezTo>
                    <a:cubicBezTo>
                      <a:pt x="39198" y="36626"/>
                      <a:pt x="39198" y="36576"/>
                      <a:pt x="39249" y="36576"/>
                    </a:cubicBezTo>
                    <a:cubicBezTo>
                      <a:pt x="39262" y="36569"/>
                      <a:pt x="39275" y="36566"/>
                      <a:pt x="39289" y="36566"/>
                    </a:cubicBezTo>
                    <a:cubicBezTo>
                      <a:pt x="39326" y="36566"/>
                      <a:pt x="39362" y="36589"/>
                      <a:pt x="39399" y="36626"/>
                    </a:cubicBezTo>
                    <a:cubicBezTo>
                      <a:pt x="39675" y="36601"/>
                      <a:pt x="39900" y="36501"/>
                      <a:pt x="40126" y="36375"/>
                    </a:cubicBezTo>
                    <a:close/>
                    <a:moveTo>
                      <a:pt x="1028" y="43994"/>
                    </a:moveTo>
                    <a:cubicBezTo>
                      <a:pt x="1128" y="44019"/>
                      <a:pt x="1203" y="44145"/>
                      <a:pt x="1278" y="44270"/>
                    </a:cubicBezTo>
                    <a:cubicBezTo>
                      <a:pt x="2005" y="45097"/>
                      <a:pt x="2481" y="46125"/>
                      <a:pt x="3384" y="46827"/>
                    </a:cubicBezTo>
                    <a:cubicBezTo>
                      <a:pt x="4088" y="47980"/>
                      <a:pt x="5418" y="48676"/>
                      <a:pt x="6778" y="48676"/>
                    </a:cubicBezTo>
                    <a:cubicBezTo>
                      <a:pt x="7160" y="48676"/>
                      <a:pt x="7546" y="48621"/>
                      <a:pt x="7920" y="48506"/>
                    </a:cubicBezTo>
                    <a:cubicBezTo>
                      <a:pt x="8121" y="48380"/>
                      <a:pt x="8371" y="48330"/>
                      <a:pt x="8597" y="48230"/>
                    </a:cubicBezTo>
                    <a:cubicBezTo>
                      <a:pt x="8672" y="48180"/>
                      <a:pt x="8747" y="48130"/>
                      <a:pt x="8822" y="48055"/>
                    </a:cubicBezTo>
                    <a:cubicBezTo>
                      <a:pt x="8958" y="48108"/>
                      <a:pt x="9083" y="48132"/>
                      <a:pt x="9198" y="48132"/>
                    </a:cubicBezTo>
                    <a:cubicBezTo>
                      <a:pt x="9573" y="48132"/>
                      <a:pt x="9851" y="47879"/>
                      <a:pt x="10100" y="47553"/>
                    </a:cubicBezTo>
                    <a:lnTo>
                      <a:pt x="10126" y="47553"/>
                    </a:lnTo>
                    <a:cubicBezTo>
                      <a:pt x="10226" y="47578"/>
                      <a:pt x="10301" y="47578"/>
                      <a:pt x="10401" y="47578"/>
                    </a:cubicBezTo>
                    <a:cubicBezTo>
                      <a:pt x="10602" y="47528"/>
                      <a:pt x="10777" y="47503"/>
                      <a:pt x="10953" y="47453"/>
                    </a:cubicBezTo>
                    <a:cubicBezTo>
                      <a:pt x="12106" y="46952"/>
                      <a:pt x="13334" y="46676"/>
                      <a:pt x="14537" y="46300"/>
                    </a:cubicBezTo>
                    <a:cubicBezTo>
                      <a:pt x="14762" y="46150"/>
                      <a:pt x="15038" y="46100"/>
                      <a:pt x="15314" y="46050"/>
                    </a:cubicBezTo>
                    <a:cubicBezTo>
                      <a:pt x="15389" y="46024"/>
                      <a:pt x="15489" y="45999"/>
                      <a:pt x="15564" y="45949"/>
                    </a:cubicBezTo>
                    <a:cubicBezTo>
                      <a:pt x="15564" y="45924"/>
                      <a:pt x="15589" y="45899"/>
                      <a:pt x="15589" y="45874"/>
                    </a:cubicBezTo>
                    <a:cubicBezTo>
                      <a:pt x="15614" y="45874"/>
                      <a:pt x="15664" y="45899"/>
                      <a:pt x="15664" y="45899"/>
                    </a:cubicBezTo>
                    <a:lnTo>
                      <a:pt x="15715" y="45874"/>
                    </a:lnTo>
                    <a:cubicBezTo>
                      <a:pt x="15765" y="45924"/>
                      <a:pt x="15815" y="45974"/>
                      <a:pt x="15890" y="45999"/>
                    </a:cubicBezTo>
                    <a:cubicBezTo>
                      <a:pt x="15948" y="46007"/>
                      <a:pt x="16004" y="46012"/>
                      <a:pt x="16057" y="46012"/>
                    </a:cubicBezTo>
                    <a:cubicBezTo>
                      <a:pt x="16188" y="46012"/>
                      <a:pt x="16302" y="45981"/>
                      <a:pt x="16391" y="45874"/>
                    </a:cubicBezTo>
                    <a:cubicBezTo>
                      <a:pt x="16446" y="45916"/>
                      <a:pt x="16502" y="45934"/>
                      <a:pt x="16557" y="45934"/>
                    </a:cubicBezTo>
                    <a:cubicBezTo>
                      <a:pt x="16602" y="45934"/>
                      <a:pt x="16647" y="45922"/>
                      <a:pt x="16692" y="45899"/>
                    </a:cubicBezTo>
                    <a:cubicBezTo>
                      <a:pt x="18772" y="46526"/>
                      <a:pt x="20176" y="48080"/>
                      <a:pt x="21629" y="49558"/>
                    </a:cubicBezTo>
                    <a:cubicBezTo>
                      <a:pt x="22106" y="50060"/>
                      <a:pt x="22607" y="50511"/>
                      <a:pt x="23258" y="50811"/>
                    </a:cubicBezTo>
                    <a:cubicBezTo>
                      <a:pt x="23459" y="50862"/>
                      <a:pt x="23685" y="50912"/>
                      <a:pt x="23885" y="50987"/>
                    </a:cubicBezTo>
                    <a:cubicBezTo>
                      <a:pt x="23985" y="51012"/>
                      <a:pt x="24060" y="51037"/>
                      <a:pt x="24161" y="51037"/>
                    </a:cubicBezTo>
                    <a:cubicBezTo>
                      <a:pt x="24197" y="51044"/>
                      <a:pt x="24234" y="51047"/>
                      <a:pt x="24271" y="51047"/>
                    </a:cubicBezTo>
                    <a:cubicBezTo>
                      <a:pt x="24362" y="51047"/>
                      <a:pt x="24455" y="51030"/>
                      <a:pt x="24562" y="51012"/>
                    </a:cubicBezTo>
                    <a:cubicBezTo>
                      <a:pt x="24587" y="50987"/>
                      <a:pt x="24637" y="50962"/>
                      <a:pt x="24687" y="50937"/>
                    </a:cubicBezTo>
                    <a:cubicBezTo>
                      <a:pt x="24779" y="50992"/>
                      <a:pt x="24868" y="51013"/>
                      <a:pt x="24956" y="51013"/>
                    </a:cubicBezTo>
                    <a:cubicBezTo>
                      <a:pt x="25107" y="51013"/>
                      <a:pt x="25255" y="50950"/>
                      <a:pt x="25414" y="50887"/>
                    </a:cubicBezTo>
                    <a:cubicBezTo>
                      <a:pt x="25489" y="50761"/>
                      <a:pt x="25589" y="50686"/>
                      <a:pt x="25690" y="50611"/>
                    </a:cubicBezTo>
                    <a:cubicBezTo>
                      <a:pt x="25740" y="50586"/>
                      <a:pt x="25765" y="50561"/>
                      <a:pt x="25815" y="50536"/>
                    </a:cubicBezTo>
                    <a:cubicBezTo>
                      <a:pt x="25890" y="50486"/>
                      <a:pt x="25965" y="50461"/>
                      <a:pt x="26065" y="50436"/>
                    </a:cubicBezTo>
                    <a:cubicBezTo>
                      <a:pt x="26466" y="50135"/>
                      <a:pt x="26842" y="49809"/>
                      <a:pt x="27168" y="49458"/>
                    </a:cubicBezTo>
                    <a:lnTo>
                      <a:pt x="28196" y="48305"/>
                    </a:lnTo>
                    <a:cubicBezTo>
                      <a:pt x="28722" y="48004"/>
                      <a:pt x="29274" y="47729"/>
                      <a:pt x="29800" y="47428"/>
                    </a:cubicBezTo>
                    <a:cubicBezTo>
                      <a:pt x="29825" y="47432"/>
                      <a:pt x="29850" y="47434"/>
                      <a:pt x="29875" y="47434"/>
                    </a:cubicBezTo>
                    <a:cubicBezTo>
                      <a:pt x="30000" y="47434"/>
                      <a:pt x="30121" y="47382"/>
                      <a:pt x="30226" y="47278"/>
                    </a:cubicBezTo>
                    <a:lnTo>
                      <a:pt x="30301" y="47278"/>
                    </a:lnTo>
                    <a:lnTo>
                      <a:pt x="30401" y="47253"/>
                    </a:lnTo>
                    <a:cubicBezTo>
                      <a:pt x="30727" y="47278"/>
                      <a:pt x="31053" y="47278"/>
                      <a:pt x="31379" y="47278"/>
                    </a:cubicBezTo>
                    <a:cubicBezTo>
                      <a:pt x="32331" y="47603"/>
                      <a:pt x="33183" y="48105"/>
                      <a:pt x="34010" y="48656"/>
                    </a:cubicBezTo>
                    <a:cubicBezTo>
                      <a:pt x="34336" y="49032"/>
                      <a:pt x="34812" y="49157"/>
                      <a:pt x="35213" y="49433"/>
                    </a:cubicBezTo>
                    <a:cubicBezTo>
                      <a:pt x="35448" y="49613"/>
                      <a:pt x="35708" y="49755"/>
                      <a:pt x="35994" y="49755"/>
                    </a:cubicBezTo>
                    <a:cubicBezTo>
                      <a:pt x="36106" y="49755"/>
                      <a:pt x="36222" y="49733"/>
                      <a:pt x="36341" y="49684"/>
                    </a:cubicBezTo>
                    <a:lnTo>
                      <a:pt x="36366" y="49684"/>
                    </a:lnTo>
                    <a:cubicBezTo>
                      <a:pt x="36366" y="49759"/>
                      <a:pt x="36391" y="49809"/>
                      <a:pt x="36391" y="49859"/>
                    </a:cubicBezTo>
                    <a:cubicBezTo>
                      <a:pt x="36523" y="49880"/>
                      <a:pt x="36656" y="49890"/>
                      <a:pt x="36788" y="49890"/>
                    </a:cubicBezTo>
                    <a:cubicBezTo>
                      <a:pt x="37784" y="49890"/>
                      <a:pt x="38744" y="49327"/>
                      <a:pt x="39098" y="48531"/>
                    </a:cubicBezTo>
                    <a:cubicBezTo>
                      <a:pt x="39374" y="48506"/>
                      <a:pt x="39449" y="48255"/>
                      <a:pt x="39599" y="48055"/>
                    </a:cubicBezTo>
                    <a:cubicBezTo>
                      <a:pt x="39700" y="48030"/>
                      <a:pt x="39775" y="47954"/>
                      <a:pt x="39800" y="47854"/>
                    </a:cubicBezTo>
                    <a:cubicBezTo>
                      <a:pt x="39800" y="47854"/>
                      <a:pt x="39775" y="47829"/>
                      <a:pt x="39775" y="47829"/>
                    </a:cubicBezTo>
                    <a:cubicBezTo>
                      <a:pt x="39850" y="47654"/>
                      <a:pt x="39925" y="47453"/>
                      <a:pt x="40000" y="47278"/>
                    </a:cubicBezTo>
                    <a:cubicBezTo>
                      <a:pt x="40201" y="47002"/>
                      <a:pt x="40376" y="46726"/>
                      <a:pt x="40527" y="46426"/>
                    </a:cubicBezTo>
                    <a:cubicBezTo>
                      <a:pt x="40552" y="46451"/>
                      <a:pt x="40552" y="46476"/>
                      <a:pt x="40577" y="46501"/>
                    </a:cubicBezTo>
                    <a:cubicBezTo>
                      <a:pt x="40752" y="49057"/>
                      <a:pt x="40552" y="51639"/>
                      <a:pt x="40527" y="54220"/>
                    </a:cubicBezTo>
                    <a:cubicBezTo>
                      <a:pt x="40527" y="54421"/>
                      <a:pt x="40527" y="54646"/>
                      <a:pt x="40527" y="54847"/>
                    </a:cubicBezTo>
                    <a:cubicBezTo>
                      <a:pt x="40527" y="55799"/>
                      <a:pt x="40552" y="56751"/>
                      <a:pt x="40502" y="57729"/>
                    </a:cubicBezTo>
                    <a:cubicBezTo>
                      <a:pt x="40477" y="62040"/>
                      <a:pt x="40552" y="66375"/>
                      <a:pt x="40426" y="70711"/>
                    </a:cubicBezTo>
                    <a:cubicBezTo>
                      <a:pt x="40351" y="73970"/>
                      <a:pt x="40251" y="77228"/>
                      <a:pt x="40326" y="80486"/>
                    </a:cubicBezTo>
                    <a:cubicBezTo>
                      <a:pt x="40326" y="80711"/>
                      <a:pt x="40326" y="80962"/>
                      <a:pt x="40301" y="81213"/>
                    </a:cubicBezTo>
                    <a:cubicBezTo>
                      <a:pt x="40326" y="82516"/>
                      <a:pt x="40301" y="83844"/>
                      <a:pt x="40326" y="85173"/>
                    </a:cubicBezTo>
                    <a:cubicBezTo>
                      <a:pt x="40326" y="85348"/>
                      <a:pt x="40326" y="85523"/>
                      <a:pt x="40326" y="85724"/>
                    </a:cubicBezTo>
                    <a:cubicBezTo>
                      <a:pt x="39950" y="86150"/>
                      <a:pt x="39449" y="86426"/>
                      <a:pt x="39023" y="86752"/>
                    </a:cubicBezTo>
                    <a:lnTo>
                      <a:pt x="38998" y="86752"/>
                    </a:lnTo>
                    <a:cubicBezTo>
                      <a:pt x="38948" y="86827"/>
                      <a:pt x="38873" y="86877"/>
                      <a:pt x="38822" y="86927"/>
                    </a:cubicBezTo>
                    <a:cubicBezTo>
                      <a:pt x="38522" y="86952"/>
                      <a:pt x="38321" y="87077"/>
                      <a:pt x="38196" y="87328"/>
                    </a:cubicBezTo>
                    <a:cubicBezTo>
                      <a:pt x="37269" y="87554"/>
                      <a:pt x="36467" y="88055"/>
                      <a:pt x="35589" y="88356"/>
                    </a:cubicBezTo>
                    <a:cubicBezTo>
                      <a:pt x="34612" y="88581"/>
                      <a:pt x="33760" y="89107"/>
                      <a:pt x="32782" y="89283"/>
                    </a:cubicBezTo>
                    <a:cubicBezTo>
                      <a:pt x="32632" y="89308"/>
                      <a:pt x="32532" y="89458"/>
                      <a:pt x="32381" y="89559"/>
                    </a:cubicBezTo>
                    <a:lnTo>
                      <a:pt x="32181" y="89559"/>
                    </a:lnTo>
                    <a:cubicBezTo>
                      <a:pt x="32146" y="89554"/>
                      <a:pt x="32112" y="89551"/>
                      <a:pt x="32078" y="89551"/>
                    </a:cubicBezTo>
                    <a:cubicBezTo>
                      <a:pt x="31770" y="89551"/>
                      <a:pt x="31497" y="89739"/>
                      <a:pt x="31203" y="89784"/>
                    </a:cubicBezTo>
                    <a:cubicBezTo>
                      <a:pt x="30477" y="90035"/>
                      <a:pt x="29750" y="90185"/>
                      <a:pt x="28973" y="90185"/>
                    </a:cubicBezTo>
                    <a:cubicBezTo>
                      <a:pt x="28847" y="90185"/>
                      <a:pt x="28722" y="90185"/>
                      <a:pt x="28622" y="90160"/>
                    </a:cubicBezTo>
                    <a:cubicBezTo>
                      <a:pt x="28522" y="90310"/>
                      <a:pt x="28346" y="90361"/>
                      <a:pt x="28171" y="90361"/>
                    </a:cubicBezTo>
                    <a:cubicBezTo>
                      <a:pt x="27688" y="90361"/>
                      <a:pt x="27227" y="90592"/>
                      <a:pt x="26729" y="90592"/>
                    </a:cubicBezTo>
                    <a:cubicBezTo>
                      <a:pt x="26683" y="90592"/>
                      <a:pt x="26638" y="90590"/>
                      <a:pt x="26592" y="90586"/>
                    </a:cubicBezTo>
                    <a:cubicBezTo>
                      <a:pt x="26503" y="90574"/>
                      <a:pt x="26417" y="90568"/>
                      <a:pt x="26334" y="90568"/>
                    </a:cubicBezTo>
                    <a:cubicBezTo>
                      <a:pt x="26063" y="90568"/>
                      <a:pt x="25819" y="90633"/>
                      <a:pt x="25589" y="90787"/>
                    </a:cubicBezTo>
                    <a:cubicBezTo>
                      <a:pt x="25380" y="90771"/>
                      <a:pt x="25171" y="90760"/>
                      <a:pt x="24963" y="90760"/>
                    </a:cubicBezTo>
                    <a:cubicBezTo>
                      <a:pt x="24497" y="90760"/>
                      <a:pt x="24035" y="90814"/>
                      <a:pt x="23584" y="90987"/>
                    </a:cubicBezTo>
                    <a:lnTo>
                      <a:pt x="23158" y="90987"/>
                    </a:lnTo>
                    <a:cubicBezTo>
                      <a:pt x="22281" y="90987"/>
                      <a:pt x="21379" y="90987"/>
                      <a:pt x="20502" y="90962"/>
                    </a:cubicBezTo>
                    <a:cubicBezTo>
                      <a:pt x="20423" y="90962"/>
                      <a:pt x="20346" y="90958"/>
                      <a:pt x="20271" y="90958"/>
                    </a:cubicBezTo>
                    <a:cubicBezTo>
                      <a:pt x="20085" y="90958"/>
                      <a:pt x="19911" y="90984"/>
                      <a:pt x="19750" y="91163"/>
                    </a:cubicBezTo>
                    <a:lnTo>
                      <a:pt x="19374" y="91163"/>
                    </a:lnTo>
                    <a:cubicBezTo>
                      <a:pt x="19121" y="90991"/>
                      <a:pt x="18848" y="90955"/>
                      <a:pt x="18568" y="90955"/>
                    </a:cubicBezTo>
                    <a:cubicBezTo>
                      <a:pt x="18371" y="90955"/>
                      <a:pt x="18170" y="90973"/>
                      <a:pt x="17971" y="90973"/>
                    </a:cubicBezTo>
                    <a:cubicBezTo>
                      <a:pt x="17836" y="90973"/>
                      <a:pt x="17701" y="90965"/>
                      <a:pt x="17569" y="90937"/>
                    </a:cubicBezTo>
                    <a:cubicBezTo>
                      <a:pt x="17494" y="90887"/>
                      <a:pt x="17419" y="90837"/>
                      <a:pt x="17344" y="90787"/>
                    </a:cubicBezTo>
                    <a:cubicBezTo>
                      <a:pt x="17190" y="90741"/>
                      <a:pt x="17037" y="90695"/>
                      <a:pt x="16877" y="90695"/>
                    </a:cubicBezTo>
                    <a:cubicBezTo>
                      <a:pt x="16777" y="90695"/>
                      <a:pt x="16674" y="90713"/>
                      <a:pt x="16567" y="90762"/>
                    </a:cubicBezTo>
                    <a:lnTo>
                      <a:pt x="16166" y="90762"/>
                    </a:lnTo>
                    <a:cubicBezTo>
                      <a:pt x="16093" y="90870"/>
                      <a:pt x="16020" y="90907"/>
                      <a:pt x="15949" y="90907"/>
                    </a:cubicBezTo>
                    <a:cubicBezTo>
                      <a:pt x="15823" y="90907"/>
                      <a:pt x="15701" y="90794"/>
                      <a:pt x="15589" y="90762"/>
                    </a:cubicBezTo>
                    <a:lnTo>
                      <a:pt x="14762" y="90762"/>
                    </a:lnTo>
                    <a:cubicBezTo>
                      <a:pt x="14537" y="90581"/>
                      <a:pt x="14296" y="90538"/>
                      <a:pt x="14051" y="90538"/>
                    </a:cubicBezTo>
                    <a:cubicBezTo>
                      <a:pt x="13824" y="90538"/>
                      <a:pt x="13595" y="90575"/>
                      <a:pt x="13371" y="90575"/>
                    </a:cubicBezTo>
                    <a:cubicBezTo>
                      <a:pt x="13299" y="90575"/>
                      <a:pt x="13228" y="90571"/>
                      <a:pt x="13158" y="90561"/>
                    </a:cubicBezTo>
                    <a:cubicBezTo>
                      <a:pt x="13083" y="90386"/>
                      <a:pt x="12933" y="90361"/>
                      <a:pt x="12757" y="90361"/>
                    </a:cubicBezTo>
                    <a:lnTo>
                      <a:pt x="12356" y="90361"/>
                    </a:lnTo>
                    <a:cubicBezTo>
                      <a:pt x="12356" y="90285"/>
                      <a:pt x="12356" y="90235"/>
                      <a:pt x="12356" y="90160"/>
                    </a:cubicBezTo>
                    <a:lnTo>
                      <a:pt x="12055" y="90160"/>
                    </a:lnTo>
                    <a:cubicBezTo>
                      <a:pt x="11905" y="90085"/>
                      <a:pt x="11730" y="90060"/>
                      <a:pt x="11554" y="90035"/>
                    </a:cubicBezTo>
                    <a:cubicBezTo>
                      <a:pt x="11429" y="90035"/>
                      <a:pt x="11329" y="90035"/>
                      <a:pt x="11228" y="90110"/>
                    </a:cubicBezTo>
                    <a:cubicBezTo>
                      <a:pt x="11203" y="90110"/>
                      <a:pt x="11178" y="90085"/>
                      <a:pt x="11178" y="90060"/>
                    </a:cubicBezTo>
                    <a:cubicBezTo>
                      <a:pt x="10752" y="89734"/>
                      <a:pt x="10251" y="89709"/>
                      <a:pt x="9800" y="89534"/>
                    </a:cubicBezTo>
                    <a:cubicBezTo>
                      <a:pt x="9654" y="89437"/>
                      <a:pt x="9499" y="89410"/>
                      <a:pt x="9339" y="89410"/>
                    </a:cubicBezTo>
                    <a:cubicBezTo>
                      <a:pt x="9144" y="89410"/>
                      <a:pt x="8944" y="89450"/>
                      <a:pt x="8750" y="89450"/>
                    </a:cubicBezTo>
                    <a:cubicBezTo>
                      <a:pt x="8610" y="89450"/>
                      <a:pt x="8474" y="89429"/>
                      <a:pt x="8346" y="89358"/>
                    </a:cubicBezTo>
                    <a:cubicBezTo>
                      <a:pt x="7594" y="89158"/>
                      <a:pt x="6767" y="89158"/>
                      <a:pt x="6141" y="88556"/>
                    </a:cubicBezTo>
                    <a:lnTo>
                      <a:pt x="5940" y="88556"/>
                    </a:lnTo>
                    <a:cubicBezTo>
                      <a:pt x="5840" y="88280"/>
                      <a:pt x="5639" y="88155"/>
                      <a:pt x="5339" y="88155"/>
                    </a:cubicBezTo>
                    <a:lnTo>
                      <a:pt x="5138" y="88155"/>
                    </a:lnTo>
                    <a:cubicBezTo>
                      <a:pt x="5088" y="88155"/>
                      <a:pt x="5013" y="88155"/>
                      <a:pt x="4963" y="88180"/>
                    </a:cubicBezTo>
                    <a:cubicBezTo>
                      <a:pt x="4612" y="88030"/>
                      <a:pt x="4336" y="87779"/>
                      <a:pt x="3960" y="87754"/>
                    </a:cubicBezTo>
                    <a:cubicBezTo>
                      <a:pt x="3735" y="87503"/>
                      <a:pt x="3484" y="87378"/>
                      <a:pt x="3158" y="87328"/>
                    </a:cubicBezTo>
                    <a:cubicBezTo>
                      <a:pt x="2907" y="86927"/>
                      <a:pt x="2356" y="86852"/>
                      <a:pt x="2131" y="86376"/>
                    </a:cubicBezTo>
                    <a:cubicBezTo>
                      <a:pt x="1780" y="86025"/>
                      <a:pt x="1554" y="85649"/>
                      <a:pt x="1429" y="85248"/>
                    </a:cubicBezTo>
                    <a:cubicBezTo>
                      <a:pt x="1404" y="84646"/>
                      <a:pt x="1404" y="84070"/>
                      <a:pt x="1454" y="83493"/>
                    </a:cubicBezTo>
                    <a:cubicBezTo>
                      <a:pt x="1379" y="82842"/>
                      <a:pt x="1604" y="82140"/>
                      <a:pt x="1253" y="81538"/>
                    </a:cubicBezTo>
                    <a:cubicBezTo>
                      <a:pt x="1253" y="81438"/>
                      <a:pt x="1278" y="81338"/>
                      <a:pt x="1278" y="81263"/>
                    </a:cubicBezTo>
                    <a:cubicBezTo>
                      <a:pt x="1203" y="80962"/>
                      <a:pt x="1228" y="80686"/>
                      <a:pt x="1278" y="80386"/>
                    </a:cubicBezTo>
                    <a:cubicBezTo>
                      <a:pt x="1278" y="80285"/>
                      <a:pt x="1278" y="80185"/>
                      <a:pt x="1253" y="80085"/>
                    </a:cubicBezTo>
                    <a:cubicBezTo>
                      <a:pt x="1253" y="80035"/>
                      <a:pt x="1228" y="79985"/>
                      <a:pt x="1228" y="79934"/>
                    </a:cubicBezTo>
                    <a:cubicBezTo>
                      <a:pt x="1203" y="77729"/>
                      <a:pt x="1228" y="75523"/>
                      <a:pt x="1228" y="73318"/>
                    </a:cubicBezTo>
                    <a:cubicBezTo>
                      <a:pt x="1228" y="73193"/>
                      <a:pt x="1228" y="73092"/>
                      <a:pt x="1228" y="72967"/>
                    </a:cubicBezTo>
                    <a:cubicBezTo>
                      <a:pt x="1203" y="72691"/>
                      <a:pt x="1203" y="72441"/>
                      <a:pt x="1203" y="72165"/>
                    </a:cubicBezTo>
                    <a:cubicBezTo>
                      <a:pt x="1203" y="71814"/>
                      <a:pt x="1203" y="71463"/>
                      <a:pt x="1203" y="71112"/>
                    </a:cubicBezTo>
                    <a:cubicBezTo>
                      <a:pt x="1203" y="71012"/>
                      <a:pt x="1203" y="70912"/>
                      <a:pt x="1178" y="70812"/>
                    </a:cubicBezTo>
                    <a:cubicBezTo>
                      <a:pt x="1178" y="70736"/>
                      <a:pt x="1178" y="70636"/>
                      <a:pt x="1178" y="70536"/>
                    </a:cubicBezTo>
                    <a:cubicBezTo>
                      <a:pt x="1178" y="70411"/>
                      <a:pt x="1153" y="70285"/>
                      <a:pt x="1153" y="70135"/>
                    </a:cubicBezTo>
                    <a:cubicBezTo>
                      <a:pt x="1153" y="70010"/>
                      <a:pt x="1128" y="69884"/>
                      <a:pt x="1103" y="69759"/>
                    </a:cubicBezTo>
                    <a:cubicBezTo>
                      <a:pt x="1053" y="69609"/>
                      <a:pt x="1028" y="69458"/>
                      <a:pt x="1053" y="69308"/>
                    </a:cubicBezTo>
                    <a:cubicBezTo>
                      <a:pt x="1078" y="69183"/>
                      <a:pt x="1078" y="69082"/>
                      <a:pt x="1028" y="68957"/>
                    </a:cubicBezTo>
                    <a:cubicBezTo>
                      <a:pt x="978" y="68932"/>
                      <a:pt x="953" y="68882"/>
                      <a:pt x="953" y="68857"/>
                    </a:cubicBezTo>
                    <a:cubicBezTo>
                      <a:pt x="953" y="68832"/>
                      <a:pt x="953" y="68807"/>
                      <a:pt x="953" y="68807"/>
                    </a:cubicBezTo>
                    <a:cubicBezTo>
                      <a:pt x="953" y="68756"/>
                      <a:pt x="978" y="68731"/>
                      <a:pt x="1028" y="68681"/>
                    </a:cubicBezTo>
                    <a:cubicBezTo>
                      <a:pt x="1053" y="68606"/>
                      <a:pt x="1078" y="68531"/>
                      <a:pt x="1078" y="68431"/>
                    </a:cubicBezTo>
                    <a:cubicBezTo>
                      <a:pt x="1128" y="68205"/>
                      <a:pt x="1253" y="67980"/>
                      <a:pt x="1253" y="67754"/>
                    </a:cubicBezTo>
                    <a:cubicBezTo>
                      <a:pt x="1228" y="63543"/>
                      <a:pt x="1278" y="59333"/>
                      <a:pt x="1228" y="55122"/>
                    </a:cubicBezTo>
                    <a:cubicBezTo>
                      <a:pt x="1153" y="51438"/>
                      <a:pt x="1178" y="47779"/>
                      <a:pt x="1028" y="44120"/>
                    </a:cubicBezTo>
                    <a:cubicBezTo>
                      <a:pt x="1028" y="44070"/>
                      <a:pt x="1028" y="44045"/>
                      <a:pt x="1028" y="43994"/>
                    </a:cubicBezTo>
                    <a:close/>
                    <a:moveTo>
                      <a:pt x="40326" y="86601"/>
                    </a:moveTo>
                    <a:cubicBezTo>
                      <a:pt x="40326" y="86626"/>
                      <a:pt x="40326" y="86651"/>
                      <a:pt x="40326" y="86676"/>
                    </a:cubicBezTo>
                    <a:cubicBezTo>
                      <a:pt x="40351" y="88556"/>
                      <a:pt x="40351" y="88556"/>
                      <a:pt x="38572" y="89308"/>
                    </a:cubicBezTo>
                    <a:cubicBezTo>
                      <a:pt x="37670" y="89709"/>
                      <a:pt x="36717" y="90060"/>
                      <a:pt x="35765" y="90361"/>
                    </a:cubicBezTo>
                    <a:cubicBezTo>
                      <a:pt x="30668" y="92015"/>
                      <a:pt x="25455" y="92757"/>
                      <a:pt x="20125" y="92757"/>
                    </a:cubicBezTo>
                    <a:cubicBezTo>
                      <a:pt x="19401" y="92757"/>
                      <a:pt x="18674" y="92743"/>
                      <a:pt x="17945" y="92716"/>
                    </a:cubicBezTo>
                    <a:cubicBezTo>
                      <a:pt x="13659" y="92566"/>
                      <a:pt x="9524" y="91914"/>
                      <a:pt x="5514" y="90411"/>
                    </a:cubicBezTo>
                    <a:cubicBezTo>
                      <a:pt x="5261" y="90326"/>
                      <a:pt x="5020" y="90208"/>
                      <a:pt x="4767" y="90208"/>
                    </a:cubicBezTo>
                    <a:cubicBezTo>
                      <a:pt x="4644" y="90208"/>
                      <a:pt x="4518" y="90236"/>
                      <a:pt x="4386" y="90310"/>
                    </a:cubicBezTo>
                    <a:cubicBezTo>
                      <a:pt x="4361" y="90285"/>
                      <a:pt x="4361" y="90260"/>
                      <a:pt x="4336" y="90260"/>
                    </a:cubicBezTo>
                    <a:cubicBezTo>
                      <a:pt x="4336" y="90235"/>
                      <a:pt x="4336" y="90235"/>
                      <a:pt x="4336" y="90210"/>
                    </a:cubicBezTo>
                    <a:cubicBezTo>
                      <a:pt x="4286" y="90135"/>
                      <a:pt x="4211" y="90085"/>
                      <a:pt x="4161" y="90035"/>
                    </a:cubicBezTo>
                    <a:cubicBezTo>
                      <a:pt x="4085" y="89985"/>
                      <a:pt x="4010" y="89935"/>
                      <a:pt x="3935" y="89909"/>
                    </a:cubicBezTo>
                    <a:cubicBezTo>
                      <a:pt x="3835" y="89834"/>
                      <a:pt x="3735" y="89734"/>
                      <a:pt x="3634" y="89659"/>
                    </a:cubicBezTo>
                    <a:cubicBezTo>
                      <a:pt x="3233" y="89408"/>
                      <a:pt x="2857" y="89132"/>
                      <a:pt x="2431" y="88932"/>
                    </a:cubicBezTo>
                    <a:cubicBezTo>
                      <a:pt x="1629" y="88581"/>
                      <a:pt x="1278" y="87980"/>
                      <a:pt x="1404" y="87102"/>
                    </a:cubicBezTo>
                    <a:cubicBezTo>
                      <a:pt x="1404" y="86952"/>
                      <a:pt x="1429" y="86777"/>
                      <a:pt x="1429" y="86626"/>
                    </a:cubicBezTo>
                    <a:cubicBezTo>
                      <a:pt x="1479" y="86726"/>
                      <a:pt x="1579" y="86752"/>
                      <a:pt x="1704" y="86777"/>
                    </a:cubicBezTo>
                    <a:cubicBezTo>
                      <a:pt x="2005" y="87203"/>
                      <a:pt x="2506" y="87353"/>
                      <a:pt x="2933" y="87579"/>
                    </a:cubicBezTo>
                    <a:cubicBezTo>
                      <a:pt x="3108" y="87904"/>
                      <a:pt x="3434" y="88030"/>
                      <a:pt x="3735" y="88155"/>
                    </a:cubicBezTo>
                    <a:cubicBezTo>
                      <a:pt x="3960" y="88356"/>
                      <a:pt x="4211" y="88506"/>
                      <a:pt x="4486" y="88581"/>
                    </a:cubicBezTo>
                    <a:cubicBezTo>
                      <a:pt x="4562" y="88681"/>
                      <a:pt x="4637" y="88731"/>
                      <a:pt x="4737" y="88731"/>
                    </a:cubicBezTo>
                    <a:cubicBezTo>
                      <a:pt x="4812" y="88731"/>
                      <a:pt x="4862" y="88757"/>
                      <a:pt x="4938" y="88757"/>
                    </a:cubicBezTo>
                    <a:cubicBezTo>
                      <a:pt x="6993" y="89734"/>
                      <a:pt x="9148" y="90336"/>
                      <a:pt x="11354" y="90737"/>
                    </a:cubicBezTo>
                    <a:cubicBezTo>
                      <a:pt x="11744" y="90867"/>
                      <a:pt x="12135" y="90997"/>
                      <a:pt x="12542" y="90997"/>
                    </a:cubicBezTo>
                    <a:cubicBezTo>
                      <a:pt x="12605" y="90997"/>
                      <a:pt x="12668" y="90994"/>
                      <a:pt x="12732" y="90987"/>
                    </a:cubicBezTo>
                    <a:cubicBezTo>
                      <a:pt x="13108" y="91213"/>
                      <a:pt x="13534" y="91138"/>
                      <a:pt x="13960" y="91163"/>
                    </a:cubicBezTo>
                    <a:lnTo>
                      <a:pt x="13985" y="91163"/>
                    </a:lnTo>
                    <a:cubicBezTo>
                      <a:pt x="14054" y="91259"/>
                      <a:pt x="14123" y="91317"/>
                      <a:pt x="14196" y="91317"/>
                    </a:cubicBezTo>
                    <a:cubicBezTo>
                      <a:pt x="14256" y="91317"/>
                      <a:pt x="14318" y="91278"/>
                      <a:pt x="14386" y="91188"/>
                    </a:cubicBezTo>
                    <a:lnTo>
                      <a:pt x="14461" y="91213"/>
                    </a:lnTo>
                    <a:cubicBezTo>
                      <a:pt x="14461" y="91213"/>
                      <a:pt x="14562" y="91163"/>
                      <a:pt x="14562" y="91163"/>
                    </a:cubicBezTo>
                    <a:cubicBezTo>
                      <a:pt x="14750" y="91319"/>
                      <a:pt x="14957" y="91349"/>
                      <a:pt x="15172" y="91349"/>
                    </a:cubicBezTo>
                    <a:cubicBezTo>
                      <a:pt x="15301" y="91349"/>
                      <a:pt x="15433" y="91338"/>
                      <a:pt x="15564" y="91338"/>
                    </a:cubicBezTo>
                    <a:cubicBezTo>
                      <a:pt x="16355" y="91531"/>
                      <a:pt x="17146" y="91589"/>
                      <a:pt x="17945" y="91589"/>
                    </a:cubicBezTo>
                    <a:cubicBezTo>
                      <a:pt x="18286" y="91589"/>
                      <a:pt x="18628" y="91579"/>
                      <a:pt x="18973" y="91564"/>
                    </a:cubicBezTo>
                    <a:lnTo>
                      <a:pt x="19173" y="91564"/>
                    </a:lnTo>
                    <a:cubicBezTo>
                      <a:pt x="19611" y="91605"/>
                      <a:pt x="20050" y="91620"/>
                      <a:pt x="20490" y="91620"/>
                    </a:cubicBezTo>
                    <a:cubicBezTo>
                      <a:pt x="21664" y="91620"/>
                      <a:pt x="22844" y="91513"/>
                      <a:pt x="24010" y="91513"/>
                    </a:cubicBezTo>
                    <a:cubicBezTo>
                      <a:pt x="24537" y="91513"/>
                      <a:pt x="25138" y="91488"/>
                      <a:pt x="25589" y="91087"/>
                    </a:cubicBezTo>
                    <a:cubicBezTo>
                      <a:pt x="25589" y="91087"/>
                      <a:pt x="25664" y="91138"/>
                      <a:pt x="25664" y="91138"/>
                    </a:cubicBezTo>
                    <a:cubicBezTo>
                      <a:pt x="25664" y="91138"/>
                      <a:pt x="25765" y="91112"/>
                      <a:pt x="25765" y="91112"/>
                    </a:cubicBezTo>
                    <a:cubicBezTo>
                      <a:pt x="25859" y="91261"/>
                      <a:pt x="25976" y="91330"/>
                      <a:pt x="26103" y="91330"/>
                    </a:cubicBezTo>
                    <a:cubicBezTo>
                      <a:pt x="26211" y="91330"/>
                      <a:pt x="26326" y="91280"/>
                      <a:pt x="26441" y="91188"/>
                    </a:cubicBezTo>
                    <a:lnTo>
                      <a:pt x="26517" y="91213"/>
                    </a:lnTo>
                    <a:cubicBezTo>
                      <a:pt x="26517" y="91213"/>
                      <a:pt x="26592" y="91163"/>
                      <a:pt x="26592" y="91163"/>
                    </a:cubicBezTo>
                    <a:cubicBezTo>
                      <a:pt x="27193" y="91112"/>
                      <a:pt x="27795" y="91037"/>
                      <a:pt x="28396" y="90962"/>
                    </a:cubicBezTo>
                    <a:cubicBezTo>
                      <a:pt x="29324" y="90812"/>
                      <a:pt x="30301" y="90711"/>
                      <a:pt x="31203" y="90361"/>
                    </a:cubicBezTo>
                    <a:cubicBezTo>
                      <a:pt x="31227" y="90363"/>
                      <a:pt x="31250" y="90364"/>
                      <a:pt x="31272" y="90364"/>
                    </a:cubicBezTo>
                    <a:cubicBezTo>
                      <a:pt x="31466" y="90364"/>
                      <a:pt x="31625" y="90272"/>
                      <a:pt x="31805" y="90160"/>
                    </a:cubicBezTo>
                    <a:cubicBezTo>
                      <a:pt x="32356" y="90160"/>
                      <a:pt x="32883" y="89960"/>
                      <a:pt x="33409" y="89759"/>
                    </a:cubicBezTo>
                    <a:cubicBezTo>
                      <a:pt x="34086" y="89483"/>
                      <a:pt x="34812" y="89408"/>
                      <a:pt x="35439" y="88982"/>
                    </a:cubicBezTo>
                    <a:cubicBezTo>
                      <a:pt x="35467" y="88984"/>
                      <a:pt x="35495" y="88985"/>
                      <a:pt x="35523" y="88985"/>
                    </a:cubicBezTo>
                    <a:cubicBezTo>
                      <a:pt x="35813" y="88985"/>
                      <a:pt x="36062" y="88871"/>
                      <a:pt x="36291" y="88757"/>
                    </a:cubicBezTo>
                    <a:cubicBezTo>
                      <a:pt x="37093" y="88381"/>
                      <a:pt x="37870" y="87980"/>
                      <a:pt x="38647" y="87579"/>
                    </a:cubicBezTo>
                    <a:cubicBezTo>
                      <a:pt x="38923" y="87554"/>
                      <a:pt x="39098" y="87378"/>
                      <a:pt x="39223" y="87153"/>
                    </a:cubicBezTo>
                    <a:cubicBezTo>
                      <a:pt x="39650" y="87153"/>
                      <a:pt x="39925" y="86726"/>
                      <a:pt x="40326" y="86601"/>
                    </a:cubicBezTo>
                    <a:close/>
                    <a:moveTo>
                      <a:pt x="55170" y="1"/>
                    </a:moveTo>
                    <a:cubicBezTo>
                      <a:pt x="55085" y="1"/>
                      <a:pt x="54991" y="4"/>
                      <a:pt x="54888" y="9"/>
                    </a:cubicBezTo>
                    <a:cubicBezTo>
                      <a:pt x="53133" y="135"/>
                      <a:pt x="51379" y="210"/>
                      <a:pt x="49675" y="711"/>
                    </a:cubicBezTo>
                    <a:cubicBezTo>
                      <a:pt x="49198" y="836"/>
                      <a:pt x="48697" y="962"/>
                      <a:pt x="48196" y="962"/>
                    </a:cubicBezTo>
                    <a:cubicBezTo>
                      <a:pt x="47569" y="962"/>
                      <a:pt x="47218" y="1237"/>
                      <a:pt x="46893" y="1814"/>
                    </a:cubicBezTo>
                    <a:cubicBezTo>
                      <a:pt x="45213" y="5072"/>
                      <a:pt x="43484" y="8305"/>
                      <a:pt x="41730" y="11513"/>
                    </a:cubicBezTo>
                    <a:cubicBezTo>
                      <a:pt x="40301" y="14120"/>
                      <a:pt x="38923" y="16726"/>
                      <a:pt x="37594" y="19383"/>
                    </a:cubicBezTo>
                    <a:cubicBezTo>
                      <a:pt x="37118" y="20360"/>
                      <a:pt x="36517" y="21288"/>
                      <a:pt x="36166" y="22340"/>
                    </a:cubicBezTo>
                    <a:cubicBezTo>
                      <a:pt x="36066" y="22390"/>
                      <a:pt x="36015" y="22491"/>
                      <a:pt x="36015" y="22616"/>
                    </a:cubicBezTo>
                    <a:cubicBezTo>
                      <a:pt x="35965" y="22641"/>
                      <a:pt x="35965" y="22666"/>
                      <a:pt x="35965" y="22741"/>
                    </a:cubicBezTo>
                    <a:cubicBezTo>
                      <a:pt x="35865" y="22791"/>
                      <a:pt x="35840" y="22892"/>
                      <a:pt x="35815" y="23017"/>
                    </a:cubicBezTo>
                    <a:lnTo>
                      <a:pt x="35815" y="23042"/>
                    </a:lnTo>
                    <a:cubicBezTo>
                      <a:pt x="35665" y="23117"/>
                      <a:pt x="35589" y="23242"/>
                      <a:pt x="35564" y="23393"/>
                    </a:cubicBezTo>
                    <a:cubicBezTo>
                      <a:pt x="35414" y="23493"/>
                      <a:pt x="35414" y="23668"/>
                      <a:pt x="35414" y="23819"/>
                    </a:cubicBezTo>
                    <a:cubicBezTo>
                      <a:pt x="34712" y="24746"/>
                      <a:pt x="34311" y="25799"/>
                      <a:pt x="33835" y="26826"/>
                    </a:cubicBezTo>
                    <a:cubicBezTo>
                      <a:pt x="33558" y="27424"/>
                      <a:pt x="33226" y="27676"/>
                      <a:pt x="32685" y="27676"/>
                    </a:cubicBezTo>
                    <a:cubicBezTo>
                      <a:pt x="32590" y="27676"/>
                      <a:pt x="32489" y="27668"/>
                      <a:pt x="32381" y="27653"/>
                    </a:cubicBezTo>
                    <a:cubicBezTo>
                      <a:pt x="32187" y="27635"/>
                      <a:pt x="31992" y="27630"/>
                      <a:pt x="31798" y="27630"/>
                    </a:cubicBezTo>
                    <a:cubicBezTo>
                      <a:pt x="31585" y="27630"/>
                      <a:pt x="31373" y="27636"/>
                      <a:pt x="31160" y="27636"/>
                    </a:cubicBezTo>
                    <a:cubicBezTo>
                      <a:pt x="31041" y="27636"/>
                      <a:pt x="30922" y="27634"/>
                      <a:pt x="30802" y="27628"/>
                    </a:cubicBezTo>
                    <a:cubicBezTo>
                      <a:pt x="29399" y="27578"/>
                      <a:pt x="27995" y="27478"/>
                      <a:pt x="26592" y="27478"/>
                    </a:cubicBezTo>
                    <a:cubicBezTo>
                      <a:pt x="25303" y="27468"/>
                      <a:pt x="24013" y="27458"/>
                      <a:pt x="22722" y="27458"/>
                    </a:cubicBezTo>
                    <a:cubicBezTo>
                      <a:pt x="20851" y="27458"/>
                      <a:pt x="18977" y="27479"/>
                      <a:pt x="17093" y="27553"/>
                    </a:cubicBezTo>
                    <a:cubicBezTo>
                      <a:pt x="14035" y="27653"/>
                      <a:pt x="10978" y="27729"/>
                      <a:pt x="7920" y="28004"/>
                    </a:cubicBezTo>
                    <a:cubicBezTo>
                      <a:pt x="6466" y="28105"/>
                      <a:pt x="5013" y="28305"/>
                      <a:pt x="3534" y="28405"/>
                    </a:cubicBezTo>
                    <a:cubicBezTo>
                      <a:pt x="2557" y="28481"/>
                      <a:pt x="1654" y="28706"/>
                      <a:pt x="702" y="28957"/>
                    </a:cubicBezTo>
                    <a:cubicBezTo>
                      <a:pt x="226" y="29107"/>
                      <a:pt x="50" y="29408"/>
                      <a:pt x="50" y="29934"/>
                    </a:cubicBezTo>
                    <a:cubicBezTo>
                      <a:pt x="0" y="31939"/>
                      <a:pt x="25" y="33969"/>
                      <a:pt x="50" y="35999"/>
                    </a:cubicBezTo>
                    <a:cubicBezTo>
                      <a:pt x="100" y="38706"/>
                      <a:pt x="100" y="41388"/>
                      <a:pt x="126" y="44095"/>
                    </a:cubicBezTo>
                    <a:cubicBezTo>
                      <a:pt x="176" y="48506"/>
                      <a:pt x="151" y="52892"/>
                      <a:pt x="276" y="57303"/>
                    </a:cubicBezTo>
                    <a:cubicBezTo>
                      <a:pt x="351" y="59107"/>
                      <a:pt x="326" y="60912"/>
                      <a:pt x="351" y="62691"/>
                    </a:cubicBezTo>
                    <a:cubicBezTo>
                      <a:pt x="351" y="62892"/>
                      <a:pt x="326" y="63092"/>
                      <a:pt x="326" y="63293"/>
                    </a:cubicBezTo>
                    <a:cubicBezTo>
                      <a:pt x="326" y="65824"/>
                      <a:pt x="351" y="68355"/>
                      <a:pt x="401" y="70887"/>
                    </a:cubicBezTo>
                    <a:cubicBezTo>
                      <a:pt x="401" y="71363"/>
                      <a:pt x="251" y="71889"/>
                      <a:pt x="527" y="72340"/>
                    </a:cubicBezTo>
                    <a:cubicBezTo>
                      <a:pt x="527" y="72340"/>
                      <a:pt x="527" y="72365"/>
                      <a:pt x="527" y="72365"/>
                    </a:cubicBezTo>
                    <a:cubicBezTo>
                      <a:pt x="501" y="72340"/>
                      <a:pt x="501" y="72340"/>
                      <a:pt x="501" y="72340"/>
                    </a:cubicBezTo>
                    <a:cubicBezTo>
                      <a:pt x="451" y="72391"/>
                      <a:pt x="476" y="72466"/>
                      <a:pt x="501" y="72516"/>
                    </a:cubicBezTo>
                    <a:lnTo>
                      <a:pt x="527" y="72491"/>
                    </a:lnTo>
                    <a:lnTo>
                      <a:pt x="527" y="72491"/>
                    </a:lnTo>
                    <a:cubicBezTo>
                      <a:pt x="326" y="73318"/>
                      <a:pt x="301" y="74170"/>
                      <a:pt x="527" y="74997"/>
                    </a:cubicBezTo>
                    <a:lnTo>
                      <a:pt x="527" y="75047"/>
                    </a:lnTo>
                    <a:cubicBezTo>
                      <a:pt x="401" y="75173"/>
                      <a:pt x="401" y="75298"/>
                      <a:pt x="527" y="75398"/>
                    </a:cubicBezTo>
                    <a:cubicBezTo>
                      <a:pt x="451" y="75498"/>
                      <a:pt x="451" y="75574"/>
                      <a:pt x="527" y="75649"/>
                    </a:cubicBezTo>
                    <a:cubicBezTo>
                      <a:pt x="401" y="75774"/>
                      <a:pt x="401" y="75874"/>
                      <a:pt x="527" y="75975"/>
                    </a:cubicBezTo>
                    <a:cubicBezTo>
                      <a:pt x="476" y="76025"/>
                      <a:pt x="501" y="76075"/>
                      <a:pt x="527" y="76125"/>
                    </a:cubicBezTo>
                    <a:cubicBezTo>
                      <a:pt x="527" y="76200"/>
                      <a:pt x="527" y="76250"/>
                      <a:pt x="527" y="76325"/>
                    </a:cubicBezTo>
                    <a:cubicBezTo>
                      <a:pt x="501" y="77077"/>
                      <a:pt x="476" y="77804"/>
                      <a:pt x="552" y="78531"/>
                    </a:cubicBezTo>
                    <a:lnTo>
                      <a:pt x="552" y="78731"/>
                    </a:lnTo>
                    <a:cubicBezTo>
                      <a:pt x="552" y="78807"/>
                      <a:pt x="552" y="78857"/>
                      <a:pt x="552" y="78932"/>
                    </a:cubicBezTo>
                    <a:cubicBezTo>
                      <a:pt x="501" y="79208"/>
                      <a:pt x="501" y="79458"/>
                      <a:pt x="552" y="79734"/>
                    </a:cubicBezTo>
                    <a:cubicBezTo>
                      <a:pt x="552" y="79809"/>
                      <a:pt x="552" y="79859"/>
                      <a:pt x="552" y="79934"/>
                    </a:cubicBezTo>
                    <a:cubicBezTo>
                      <a:pt x="577" y="79934"/>
                      <a:pt x="577" y="79960"/>
                      <a:pt x="602" y="80010"/>
                    </a:cubicBezTo>
                    <a:cubicBezTo>
                      <a:pt x="602" y="80010"/>
                      <a:pt x="602" y="80010"/>
                      <a:pt x="602" y="80035"/>
                    </a:cubicBezTo>
                    <a:cubicBezTo>
                      <a:pt x="577" y="80010"/>
                      <a:pt x="577" y="79960"/>
                      <a:pt x="552" y="79934"/>
                    </a:cubicBezTo>
                    <a:cubicBezTo>
                      <a:pt x="552" y="80010"/>
                      <a:pt x="552" y="80060"/>
                      <a:pt x="552" y="80135"/>
                    </a:cubicBezTo>
                    <a:cubicBezTo>
                      <a:pt x="552" y="80260"/>
                      <a:pt x="552" y="80411"/>
                      <a:pt x="552" y="80536"/>
                    </a:cubicBezTo>
                    <a:cubicBezTo>
                      <a:pt x="501" y="80812"/>
                      <a:pt x="501" y="81062"/>
                      <a:pt x="552" y="81338"/>
                    </a:cubicBezTo>
                    <a:cubicBezTo>
                      <a:pt x="552" y="81413"/>
                      <a:pt x="552" y="81463"/>
                      <a:pt x="552" y="81538"/>
                    </a:cubicBezTo>
                    <a:cubicBezTo>
                      <a:pt x="577" y="81538"/>
                      <a:pt x="577" y="81564"/>
                      <a:pt x="602" y="81614"/>
                    </a:cubicBezTo>
                    <a:cubicBezTo>
                      <a:pt x="602" y="81614"/>
                      <a:pt x="602" y="81614"/>
                      <a:pt x="602" y="81639"/>
                    </a:cubicBezTo>
                    <a:cubicBezTo>
                      <a:pt x="577" y="81614"/>
                      <a:pt x="577" y="81564"/>
                      <a:pt x="552" y="81538"/>
                    </a:cubicBezTo>
                    <a:cubicBezTo>
                      <a:pt x="552" y="81614"/>
                      <a:pt x="552" y="81664"/>
                      <a:pt x="552" y="81739"/>
                    </a:cubicBezTo>
                    <a:cubicBezTo>
                      <a:pt x="501" y="81864"/>
                      <a:pt x="501" y="82015"/>
                      <a:pt x="577" y="82140"/>
                    </a:cubicBezTo>
                    <a:cubicBezTo>
                      <a:pt x="577" y="82265"/>
                      <a:pt x="552" y="82416"/>
                      <a:pt x="552" y="82541"/>
                    </a:cubicBezTo>
                    <a:cubicBezTo>
                      <a:pt x="552" y="82616"/>
                      <a:pt x="552" y="82666"/>
                      <a:pt x="552" y="82741"/>
                    </a:cubicBezTo>
                    <a:cubicBezTo>
                      <a:pt x="552" y="84346"/>
                      <a:pt x="577" y="85924"/>
                      <a:pt x="577" y="87528"/>
                    </a:cubicBezTo>
                    <a:cubicBezTo>
                      <a:pt x="577" y="87929"/>
                      <a:pt x="552" y="88330"/>
                      <a:pt x="577" y="88706"/>
                    </a:cubicBezTo>
                    <a:cubicBezTo>
                      <a:pt x="627" y="89308"/>
                      <a:pt x="1329" y="88832"/>
                      <a:pt x="1504" y="89258"/>
                    </a:cubicBezTo>
                    <a:cubicBezTo>
                      <a:pt x="1579" y="89383"/>
                      <a:pt x="1755" y="89458"/>
                      <a:pt x="1880" y="89559"/>
                    </a:cubicBezTo>
                    <a:cubicBezTo>
                      <a:pt x="2281" y="89834"/>
                      <a:pt x="2657" y="90085"/>
                      <a:pt x="3133" y="90160"/>
                    </a:cubicBezTo>
                    <a:cubicBezTo>
                      <a:pt x="3183" y="90260"/>
                      <a:pt x="3233" y="90310"/>
                      <a:pt x="3359" y="90310"/>
                    </a:cubicBezTo>
                    <a:cubicBezTo>
                      <a:pt x="3384" y="90361"/>
                      <a:pt x="3434" y="90386"/>
                      <a:pt x="3484" y="90386"/>
                    </a:cubicBezTo>
                    <a:cubicBezTo>
                      <a:pt x="3609" y="90536"/>
                      <a:pt x="3760" y="90561"/>
                      <a:pt x="3935" y="90586"/>
                    </a:cubicBezTo>
                    <a:cubicBezTo>
                      <a:pt x="3960" y="90686"/>
                      <a:pt x="4035" y="90737"/>
                      <a:pt x="4161" y="90737"/>
                    </a:cubicBezTo>
                    <a:cubicBezTo>
                      <a:pt x="4211" y="90737"/>
                      <a:pt x="4286" y="90762"/>
                      <a:pt x="4336" y="90762"/>
                    </a:cubicBezTo>
                    <a:cubicBezTo>
                      <a:pt x="4637" y="91062"/>
                      <a:pt x="5013" y="91188"/>
                      <a:pt x="5389" y="91313"/>
                    </a:cubicBezTo>
                    <a:cubicBezTo>
                      <a:pt x="7444" y="92040"/>
                      <a:pt x="9524" y="92566"/>
                      <a:pt x="11654" y="92967"/>
                    </a:cubicBezTo>
                    <a:cubicBezTo>
                      <a:pt x="14486" y="93518"/>
                      <a:pt x="17319" y="93694"/>
                      <a:pt x="20176" y="93694"/>
                    </a:cubicBezTo>
                    <a:cubicBezTo>
                      <a:pt x="23434" y="93669"/>
                      <a:pt x="26692" y="93418"/>
                      <a:pt x="29900" y="92742"/>
                    </a:cubicBezTo>
                    <a:cubicBezTo>
                      <a:pt x="32256" y="92265"/>
                      <a:pt x="34612" y="91664"/>
                      <a:pt x="36918" y="90887"/>
                    </a:cubicBezTo>
                    <a:cubicBezTo>
                      <a:pt x="38121" y="90486"/>
                      <a:pt x="39249" y="89909"/>
                      <a:pt x="40426" y="89433"/>
                    </a:cubicBezTo>
                    <a:cubicBezTo>
                      <a:pt x="41304" y="89057"/>
                      <a:pt x="41153" y="89183"/>
                      <a:pt x="41178" y="88280"/>
                    </a:cubicBezTo>
                    <a:cubicBezTo>
                      <a:pt x="41228" y="83017"/>
                      <a:pt x="41254" y="77729"/>
                      <a:pt x="41354" y="72466"/>
                    </a:cubicBezTo>
                    <a:cubicBezTo>
                      <a:pt x="41429" y="66300"/>
                      <a:pt x="41404" y="60135"/>
                      <a:pt x="41554" y="53969"/>
                    </a:cubicBezTo>
                    <a:cubicBezTo>
                      <a:pt x="41655" y="48230"/>
                      <a:pt x="41604" y="42491"/>
                      <a:pt x="41680" y="36751"/>
                    </a:cubicBezTo>
                    <a:cubicBezTo>
                      <a:pt x="41705" y="34721"/>
                      <a:pt x="41780" y="32716"/>
                      <a:pt x="41705" y="30686"/>
                    </a:cubicBezTo>
                    <a:cubicBezTo>
                      <a:pt x="41680" y="29207"/>
                      <a:pt x="41354" y="28856"/>
                      <a:pt x="39950" y="28455"/>
                    </a:cubicBezTo>
                    <a:cubicBezTo>
                      <a:pt x="39800" y="28405"/>
                      <a:pt x="39624" y="28430"/>
                      <a:pt x="39474" y="28405"/>
                    </a:cubicBezTo>
                    <a:cubicBezTo>
                      <a:pt x="38672" y="28080"/>
                      <a:pt x="37795" y="28180"/>
                      <a:pt x="36943" y="27929"/>
                    </a:cubicBezTo>
                    <a:cubicBezTo>
                      <a:pt x="37018" y="27704"/>
                      <a:pt x="37018" y="27578"/>
                      <a:pt x="37093" y="27478"/>
                    </a:cubicBezTo>
                    <a:cubicBezTo>
                      <a:pt x="38497" y="24846"/>
                      <a:pt x="39900" y="22240"/>
                      <a:pt x="41279" y="19633"/>
                    </a:cubicBezTo>
                    <a:cubicBezTo>
                      <a:pt x="42858" y="16701"/>
                      <a:pt x="44411" y="13744"/>
                      <a:pt x="45965" y="10811"/>
                    </a:cubicBezTo>
                    <a:cubicBezTo>
                      <a:pt x="47093" y="8731"/>
                      <a:pt x="48196" y="6626"/>
                      <a:pt x="49274" y="4546"/>
                    </a:cubicBezTo>
                    <a:cubicBezTo>
                      <a:pt x="49499" y="4120"/>
                      <a:pt x="49800" y="3919"/>
                      <a:pt x="50301" y="3919"/>
                    </a:cubicBezTo>
                    <a:cubicBezTo>
                      <a:pt x="51354" y="3919"/>
                      <a:pt x="52432" y="3794"/>
                      <a:pt x="53484" y="3769"/>
                    </a:cubicBezTo>
                    <a:cubicBezTo>
                      <a:pt x="54211" y="3719"/>
                      <a:pt x="54963" y="3719"/>
                      <a:pt x="55690" y="3719"/>
                    </a:cubicBezTo>
                    <a:cubicBezTo>
                      <a:pt x="56041" y="3719"/>
                      <a:pt x="56291" y="3643"/>
                      <a:pt x="56266" y="3242"/>
                    </a:cubicBezTo>
                    <a:cubicBezTo>
                      <a:pt x="56216" y="2490"/>
                      <a:pt x="56216" y="1764"/>
                      <a:pt x="56116" y="1037"/>
                    </a:cubicBezTo>
                    <a:cubicBezTo>
                      <a:pt x="56026" y="210"/>
                      <a:pt x="55877" y="1"/>
                      <a:pt x="551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42" name="Google Shape;942;p35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43" name="Google Shape;943;p35"/>
              <p:cNvSpPr/>
              <p:nvPr/>
            </p:nvSpPr>
            <p:spPr>
              <a:xfrm>
                <a:off x="2269575" y="2661550"/>
                <a:ext cx="151650" cy="13175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270" extrusionOk="0">
                    <a:moveTo>
                      <a:pt x="2807" y="4818"/>
                    </a:moveTo>
                    <a:cubicBezTo>
                      <a:pt x="2832" y="4843"/>
                      <a:pt x="2832" y="4843"/>
                      <a:pt x="2857" y="4868"/>
                    </a:cubicBezTo>
                    <a:lnTo>
                      <a:pt x="2807" y="4868"/>
                    </a:lnTo>
                    <a:cubicBezTo>
                      <a:pt x="2807" y="4843"/>
                      <a:pt x="2807" y="4843"/>
                      <a:pt x="2807" y="4818"/>
                    </a:cubicBezTo>
                    <a:close/>
                    <a:moveTo>
                      <a:pt x="2539" y="1"/>
                    </a:moveTo>
                    <a:cubicBezTo>
                      <a:pt x="2107" y="1"/>
                      <a:pt x="1677" y="84"/>
                      <a:pt x="1278" y="257"/>
                    </a:cubicBezTo>
                    <a:cubicBezTo>
                      <a:pt x="827" y="457"/>
                      <a:pt x="577" y="758"/>
                      <a:pt x="602" y="1234"/>
                    </a:cubicBezTo>
                    <a:cubicBezTo>
                      <a:pt x="0" y="1835"/>
                      <a:pt x="276" y="2587"/>
                      <a:pt x="176" y="3264"/>
                    </a:cubicBezTo>
                    <a:cubicBezTo>
                      <a:pt x="276" y="3790"/>
                      <a:pt x="602" y="4191"/>
                      <a:pt x="827" y="4668"/>
                    </a:cubicBezTo>
                    <a:cubicBezTo>
                      <a:pt x="827" y="4743"/>
                      <a:pt x="852" y="4818"/>
                      <a:pt x="902" y="4893"/>
                    </a:cubicBezTo>
                    <a:cubicBezTo>
                      <a:pt x="953" y="4993"/>
                      <a:pt x="1053" y="5069"/>
                      <a:pt x="1153" y="5144"/>
                    </a:cubicBezTo>
                    <a:lnTo>
                      <a:pt x="1228" y="5144"/>
                    </a:lnTo>
                    <a:cubicBezTo>
                      <a:pt x="1203" y="5194"/>
                      <a:pt x="1203" y="5219"/>
                      <a:pt x="1203" y="5269"/>
                    </a:cubicBezTo>
                    <a:cubicBezTo>
                      <a:pt x="1404" y="5269"/>
                      <a:pt x="1629" y="5269"/>
                      <a:pt x="1830" y="5244"/>
                    </a:cubicBezTo>
                    <a:cubicBezTo>
                      <a:pt x="1938" y="5249"/>
                      <a:pt x="2047" y="5252"/>
                      <a:pt x="2156" y="5252"/>
                    </a:cubicBezTo>
                    <a:cubicBezTo>
                      <a:pt x="2555" y="5252"/>
                      <a:pt x="2960" y="5212"/>
                      <a:pt x="3333" y="5094"/>
                    </a:cubicBezTo>
                    <a:cubicBezTo>
                      <a:pt x="3378" y="5101"/>
                      <a:pt x="3422" y="5104"/>
                      <a:pt x="3466" y="5104"/>
                    </a:cubicBezTo>
                    <a:cubicBezTo>
                      <a:pt x="3572" y="5104"/>
                      <a:pt x="3678" y="5086"/>
                      <a:pt x="3785" y="5069"/>
                    </a:cubicBezTo>
                    <a:cubicBezTo>
                      <a:pt x="4211" y="4993"/>
                      <a:pt x="4486" y="4668"/>
                      <a:pt x="4812" y="4467"/>
                    </a:cubicBezTo>
                    <a:cubicBezTo>
                      <a:pt x="5213" y="3966"/>
                      <a:pt x="5564" y="3439"/>
                      <a:pt x="5815" y="2863"/>
                    </a:cubicBezTo>
                    <a:cubicBezTo>
                      <a:pt x="6065" y="2587"/>
                      <a:pt x="5990" y="2337"/>
                      <a:pt x="5815" y="2061"/>
                    </a:cubicBezTo>
                    <a:cubicBezTo>
                      <a:pt x="5539" y="1861"/>
                      <a:pt x="5639" y="1359"/>
                      <a:pt x="5238" y="1259"/>
                    </a:cubicBezTo>
                    <a:cubicBezTo>
                      <a:pt x="4571" y="452"/>
                      <a:pt x="3548" y="1"/>
                      <a:pt x="2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pic>
        <p:nvPicPr>
          <p:cNvPr id="4" name="Picture 3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2334422" y="1444501"/>
            <a:ext cx="7980356" cy="5797798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0" grpId="0"/>
      <p:bldP spid="892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419271" y="650283"/>
            <a:ext cx="1304880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Số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?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3" name="Oval 12"/>
          <p:cNvSpPr/>
          <p:nvPr/>
        </p:nvSpPr>
        <p:spPr>
          <a:xfrm>
            <a:off x="681804" y="668966"/>
            <a:ext cx="651696" cy="651696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1</a:t>
            </a:r>
            <a:endParaRPr kumimoji="0" lang="en-US" sz="3600" b="1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762000" y="1562100"/>
            <a:ext cx="9782175" cy="584775"/>
            <a:chOff x="1076325" y="1809750"/>
            <a:chExt cx="9782175" cy="584775"/>
          </a:xfrm>
        </p:grpSpPr>
        <p:sp>
          <p:nvSpPr>
            <p:cNvPr id="9" name="TextBox 8"/>
            <p:cNvSpPr txBox="1"/>
            <p:nvPr/>
          </p:nvSpPr>
          <p:spPr>
            <a:xfrm>
              <a:off x="1076325" y="1809750"/>
              <a:ext cx="978217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a) 1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yến</a:t>
              </a:r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=          kg</a:t>
              </a:r>
              <a:endPara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0" name="Rectangle 9"/>
            <p:cNvSpPr/>
            <p:nvPr/>
          </p:nvSpPr>
          <p:spPr>
            <a:xfrm>
              <a:off x="2819399" y="1857375"/>
              <a:ext cx="725972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  <a:endParaRPr lang="en-US" sz="28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7162801" y="1590675"/>
            <a:ext cx="5290102" cy="584775"/>
            <a:chOff x="1076326" y="1809750"/>
            <a:chExt cx="5290102" cy="584775"/>
          </a:xfrm>
        </p:grpSpPr>
        <p:sp>
          <p:nvSpPr>
            <p:cNvPr id="15" name="TextBox 14"/>
            <p:cNvSpPr txBox="1"/>
            <p:nvPr/>
          </p:nvSpPr>
          <p:spPr>
            <a:xfrm>
              <a:off x="1076326" y="1809750"/>
              <a:ext cx="529010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2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10 kg =          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yến</a:t>
              </a:r>
              <a:endPara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7" name="Rectangle 16"/>
            <p:cNvSpPr/>
            <p:nvPr/>
          </p:nvSpPr>
          <p:spPr>
            <a:xfrm>
              <a:off x="2552699" y="1887192"/>
              <a:ext cx="754961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  <a:endParaRPr lang="en-US" sz="28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1266825" y="2556013"/>
            <a:ext cx="9356863" cy="584775"/>
            <a:chOff x="1501637" y="1809750"/>
            <a:chExt cx="9356863" cy="584775"/>
          </a:xfrm>
        </p:grpSpPr>
        <p:sp>
          <p:nvSpPr>
            <p:cNvPr id="23" name="TextBox 22"/>
            <p:cNvSpPr txBox="1"/>
            <p:nvPr/>
          </p:nvSpPr>
          <p:spPr>
            <a:xfrm>
              <a:off x="1501637" y="1809750"/>
              <a:ext cx="935686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1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tạ</a:t>
              </a:r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=          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yến</a:t>
              </a:r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=           kg </a:t>
              </a:r>
              <a:endPara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" name="Rectangle 23"/>
            <p:cNvSpPr/>
            <p:nvPr/>
          </p:nvSpPr>
          <p:spPr>
            <a:xfrm>
              <a:off x="2606536" y="1866900"/>
              <a:ext cx="815424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  <a:endParaRPr lang="en-US" sz="28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" name="Rectangle 42"/>
            <p:cNvSpPr/>
            <p:nvPr/>
          </p:nvSpPr>
          <p:spPr>
            <a:xfrm>
              <a:off x="4482961" y="1905000"/>
              <a:ext cx="815424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  <a:endParaRPr lang="en-US" sz="28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7110621" y="2634284"/>
            <a:ext cx="4696239" cy="1461075"/>
            <a:chOff x="1064731" y="1809750"/>
            <a:chExt cx="4696239" cy="1461075"/>
          </a:xfrm>
        </p:grpSpPr>
        <p:sp>
          <p:nvSpPr>
            <p:cNvPr id="28" name="TextBox 27"/>
            <p:cNvSpPr txBox="1"/>
            <p:nvPr/>
          </p:nvSpPr>
          <p:spPr>
            <a:xfrm>
              <a:off x="1076326" y="1809750"/>
              <a:ext cx="468464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100 kg =         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tạ</a:t>
              </a:r>
              <a:endPara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2" name="Rectangle 31"/>
            <p:cNvSpPr/>
            <p:nvPr/>
          </p:nvSpPr>
          <p:spPr>
            <a:xfrm>
              <a:off x="2790824" y="1876425"/>
              <a:ext cx="646459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  <a:endParaRPr lang="en-US" sz="28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1064731" y="2686050"/>
              <a:ext cx="468464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1 000 kg =          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tấn</a:t>
              </a:r>
              <a:endPara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5" name="Rectangle 44"/>
            <p:cNvSpPr/>
            <p:nvPr/>
          </p:nvSpPr>
          <p:spPr>
            <a:xfrm>
              <a:off x="3114674" y="2771775"/>
              <a:ext cx="646459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  <a:endParaRPr lang="en-US" sz="28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1190625" y="3480352"/>
            <a:ext cx="4486274" cy="584775"/>
            <a:chOff x="1504950" y="1809750"/>
            <a:chExt cx="4486274" cy="584775"/>
          </a:xfrm>
        </p:grpSpPr>
        <p:sp>
          <p:nvSpPr>
            <p:cNvPr id="35" name="TextBox 34"/>
            <p:cNvSpPr txBox="1"/>
            <p:nvPr/>
          </p:nvSpPr>
          <p:spPr>
            <a:xfrm>
              <a:off x="1504950" y="1809750"/>
              <a:ext cx="448627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1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tấn</a:t>
              </a:r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=         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tạ</a:t>
              </a:r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=             kg </a:t>
              </a:r>
              <a:endPara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6" name="Rectangle 35"/>
            <p:cNvSpPr/>
            <p:nvPr/>
          </p:nvSpPr>
          <p:spPr>
            <a:xfrm>
              <a:off x="2804076" y="1885122"/>
              <a:ext cx="706094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  <a:endParaRPr lang="en-US" sz="28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" name="Rectangle 43"/>
            <p:cNvSpPr/>
            <p:nvPr/>
          </p:nvSpPr>
          <p:spPr>
            <a:xfrm>
              <a:off x="4404275" y="1875597"/>
              <a:ext cx="1024975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  <a:endParaRPr lang="en-US" sz="28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sp>
        <p:nvSpPr>
          <p:cNvPr id="46" name="Rectangle 45"/>
          <p:cNvSpPr/>
          <p:nvPr/>
        </p:nvSpPr>
        <p:spPr>
          <a:xfrm>
            <a:off x="2485611" y="1603098"/>
            <a:ext cx="788504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10</a:t>
            </a:r>
            <a:endParaRPr lang="en-US" sz="28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7" name="Rectangle 46"/>
          <p:cNvSpPr/>
          <p:nvPr/>
        </p:nvSpPr>
        <p:spPr>
          <a:xfrm>
            <a:off x="2380836" y="2584173"/>
            <a:ext cx="788504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10</a:t>
            </a:r>
            <a:endParaRPr lang="en-US" sz="28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8" name="Rectangle 47"/>
          <p:cNvSpPr/>
          <p:nvPr/>
        </p:nvSpPr>
        <p:spPr>
          <a:xfrm>
            <a:off x="4257261" y="2641323"/>
            <a:ext cx="914814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100</a:t>
            </a:r>
            <a:endParaRPr lang="en-US" sz="28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9" name="Rectangle 48"/>
          <p:cNvSpPr/>
          <p:nvPr/>
        </p:nvSpPr>
        <p:spPr>
          <a:xfrm>
            <a:off x="2476086" y="3536673"/>
            <a:ext cx="788504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10</a:t>
            </a:r>
            <a:endParaRPr lang="en-US" sz="28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4047710" y="3555723"/>
            <a:ext cx="1114839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1000</a:t>
            </a:r>
            <a:endParaRPr lang="en-US" sz="28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51" name="Rectangle 50"/>
          <p:cNvSpPr/>
          <p:nvPr/>
        </p:nvSpPr>
        <p:spPr>
          <a:xfrm>
            <a:off x="8648286" y="1631673"/>
            <a:ext cx="752890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</a:t>
            </a:r>
            <a:endParaRPr lang="en-US" sz="28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8762586" y="2669898"/>
            <a:ext cx="752890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</a:t>
            </a:r>
            <a:endParaRPr lang="en-US" sz="28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53" name="Rectangle 52"/>
          <p:cNvSpPr/>
          <p:nvPr/>
        </p:nvSpPr>
        <p:spPr>
          <a:xfrm>
            <a:off x="9143586" y="3603348"/>
            <a:ext cx="752890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</a:t>
            </a:r>
            <a:endParaRPr lang="en-US" sz="28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419271" y="650283"/>
            <a:ext cx="1304880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Số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?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3" name="Oval 12"/>
          <p:cNvSpPr/>
          <p:nvPr/>
        </p:nvSpPr>
        <p:spPr>
          <a:xfrm>
            <a:off x="681804" y="668966"/>
            <a:ext cx="651696" cy="651696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1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762000" y="1562100"/>
            <a:ext cx="9782175" cy="584775"/>
            <a:chOff x="1076325" y="1809750"/>
            <a:chExt cx="9782175" cy="584775"/>
          </a:xfrm>
        </p:grpSpPr>
        <p:sp>
          <p:nvSpPr>
            <p:cNvPr id="9" name="TextBox 8"/>
            <p:cNvSpPr txBox="1"/>
            <p:nvPr/>
          </p:nvSpPr>
          <p:spPr>
            <a:xfrm>
              <a:off x="1076325" y="1809750"/>
              <a:ext cx="978217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b) 2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tạ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 =           kg</a:t>
              </a: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endParaRPr>
            </a:p>
          </p:txBody>
        </p:sp>
        <p:sp>
          <p:nvSpPr>
            <p:cNvPr id="10" name="Rectangle 9"/>
            <p:cNvSpPr/>
            <p:nvPr/>
          </p:nvSpPr>
          <p:spPr>
            <a:xfrm>
              <a:off x="2676524" y="1885950"/>
              <a:ext cx="725972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?</a:t>
              </a: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6638925" y="1571625"/>
            <a:ext cx="6242603" cy="584775"/>
            <a:chOff x="123825" y="1809750"/>
            <a:chExt cx="6242603" cy="584775"/>
          </a:xfrm>
        </p:grpSpPr>
        <p:sp>
          <p:nvSpPr>
            <p:cNvPr id="15" name="TextBox 14"/>
            <p:cNvSpPr txBox="1"/>
            <p:nvPr/>
          </p:nvSpPr>
          <p:spPr>
            <a:xfrm>
              <a:off x="123825" y="1809750"/>
              <a:ext cx="624260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3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tạ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 60 kg =           kg</a:t>
              </a: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endParaRPr>
            </a:p>
          </p:txBody>
        </p:sp>
        <p:sp>
          <p:nvSpPr>
            <p:cNvPr id="17" name="Rectangle 16"/>
            <p:cNvSpPr/>
            <p:nvPr/>
          </p:nvSpPr>
          <p:spPr>
            <a:xfrm>
              <a:off x="2333624" y="1934817"/>
              <a:ext cx="754961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?</a:t>
              </a: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endParaRP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1266825" y="2556013"/>
            <a:ext cx="9356863" cy="584775"/>
            <a:chOff x="1501637" y="1809750"/>
            <a:chExt cx="9356863" cy="584775"/>
          </a:xfrm>
        </p:grpSpPr>
        <p:sp>
          <p:nvSpPr>
            <p:cNvPr id="23" name="TextBox 22"/>
            <p:cNvSpPr txBox="1"/>
            <p:nvPr/>
          </p:nvSpPr>
          <p:spPr>
            <a:xfrm>
              <a:off x="1501637" y="1809750"/>
              <a:ext cx="935686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4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tấn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 =          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tạ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 =             kg </a:t>
              </a: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endParaRPr>
            </a:p>
          </p:txBody>
        </p:sp>
        <p:sp>
          <p:nvSpPr>
            <p:cNvPr id="24" name="Rectangle 23"/>
            <p:cNvSpPr/>
            <p:nvPr/>
          </p:nvSpPr>
          <p:spPr>
            <a:xfrm>
              <a:off x="2844661" y="1866900"/>
              <a:ext cx="815424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?</a:t>
              </a: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endParaRPr>
            </a:p>
          </p:txBody>
        </p:sp>
        <p:sp>
          <p:nvSpPr>
            <p:cNvPr id="43" name="Rectangle 42"/>
            <p:cNvSpPr/>
            <p:nvPr/>
          </p:nvSpPr>
          <p:spPr>
            <a:xfrm>
              <a:off x="4463911" y="1876425"/>
              <a:ext cx="815424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?</a:t>
              </a: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7122216" y="2634284"/>
            <a:ext cx="4684644" cy="584775"/>
            <a:chOff x="1076326" y="1809750"/>
            <a:chExt cx="4684644" cy="584775"/>
          </a:xfrm>
        </p:grpSpPr>
        <p:sp>
          <p:nvSpPr>
            <p:cNvPr id="28" name="TextBox 27"/>
            <p:cNvSpPr txBox="1"/>
            <p:nvPr/>
          </p:nvSpPr>
          <p:spPr>
            <a:xfrm>
              <a:off x="1076326" y="1809750"/>
              <a:ext cx="468464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1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tấn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 7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tạ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 =         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tạ</a:t>
              </a: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endParaRPr>
            </a:p>
          </p:txBody>
        </p:sp>
        <p:sp>
          <p:nvSpPr>
            <p:cNvPr id="32" name="Rectangle 31"/>
            <p:cNvSpPr/>
            <p:nvPr/>
          </p:nvSpPr>
          <p:spPr>
            <a:xfrm>
              <a:off x="3248024" y="1905000"/>
              <a:ext cx="646459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?</a:t>
              </a: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2314160" y="1603098"/>
            <a:ext cx="848139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200</a:t>
            </a:r>
            <a:endParaRPr lang="en-US" sz="28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2599910" y="2612748"/>
            <a:ext cx="848139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40</a:t>
            </a:r>
            <a:endParaRPr lang="en-US" sz="28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4191000" y="2631798"/>
            <a:ext cx="1123950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4000</a:t>
            </a:r>
            <a:endParaRPr lang="en-US" sz="28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8829260" y="1660248"/>
            <a:ext cx="848139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360</a:t>
            </a:r>
            <a:endParaRPr lang="en-US" sz="28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9200735" y="2707998"/>
            <a:ext cx="781465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17</a:t>
            </a:r>
            <a:endParaRPr lang="en-US" sz="28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  <p:bldP spid="6" grpId="0" animBg="1"/>
      <p:bldP spid="7" grpId="0" animBg="1"/>
    </p:bldLst>
  </p:timing>
</p:sld>
</file>

<file path=ppt/theme/theme1.xml><?xml version="1.0" encoding="utf-8"?>
<a:theme xmlns:a="http://schemas.openxmlformats.org/drawingml/2006/main" name="Kawaii Bubble Tea Bran MK Plan by Slidesgo">
  <a:themeElements>
    <a:clrScheme name="Simple Light">
      <a:dk1>
        <a:srgbClr val="333333"/>
      </a:dk1>
      <a:lt1>
        <a:srgbClr val="F5EAD8"/>
      </a:lt1>
      <a:dk2>
        <a:srgbClr val="DEC1E3"/>
      </a:dk2>
      <a:lt2>
        <a:srgbClr val="95739C"/>
      </a:lt2>
      <a:accent1>
        <a:srgbClr val="E64F1C"/>
      </a:accent1>
      <a:accent2>
        <a:srgbClr val="F5A6A2"/>
      </a:accent2>
      <a:accent3>
        <a:srgbClr val="F48717"/>
      </a:accent3>
      <a:accent4>
        <a:srgbClr val="C9D221"/>
      </a:accent4>
      <a:accent5>
        <a:srgbClr val="21B0CD"/>
      </a:accent5>
      <a:accent6>
        <a:srgbClr val="FFFFFF"/>
      </a:accent6>
      <a:hlink>
        <a:srgbClr val="33333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Math Subject for High School - 10th Grade: Circles by Slidesgo">
  <a:themeElements>
    <a:clrScheme name="Simple Light">
      <a:dk1>
        <a:srgbClr val="28E4B7"/>
      </a:dk1>
      <a:lt1>
        <a:srgbClr val="ADFEE7"/>
      </a:lt1>
      <a:dk2>
        <a:srgbClr val="9E5BEE"/>
      </a:dk2>
      <a:lt2>
        <a:srgbClr val="D1AAFD"/>
      </a:lt2>
      <a:accent1>
        <a:srgbClr val="202020"/>
      </a:accent1>
      <a:accent2>
        <a:srgbClr val="FFFFFF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19191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1617</Words>
  <Application>WPS Presentation</Application>
  <PresentationFormat>Widescreen</PresentationFormat>
  <Paragraphs>211</Paragraphs>
  <Slides>20</Slides>
  <Notes>18</Notes>
  <HiddenSlides>0</HiddenSlides>
  <MMClips>3</MMClips>
  <ScaleCrop>false</ScaleCrop>
  <HeadingPairs>
    <vt:vector size="6" baseType="variant">
      <vt:variant>
        <vt:lpstr>已用的字体</vt:lpstr>
      </vt:variant>
      <vt:variant>
        <vt:i4>16</vt:i4>
      </vt:variant>
      <vt:variant>
        <vt:lpstr>主题</vt:lpstr>
      </vt:variant>
      <vt:variant>
        <vt:i4>3</vt:i4>
      </vt:variant>
      <vt:variant>
        <vt:lpstr>幻灯片标题</vt:lpstr>
      </vt:variant>
      <vt:variant>
        <vt:i4>20</vt:i4>
      </vt:variant>
    </vt:vector>
  </HeadingPairs>
  <TitlesOfParts>
    <vt:vector size="39" baseType="lpstr">
      <vt:lpstr>Arial</vt:lpstr>
      <vt:lpstr>SimSun</vt:lpstr>
      <vt:lpstr>Wingdings</vt:lpstr>
      <vt:lpstr>Arial</vt:lpstr>
      <vt:lpstr>Comfortaa Medium</vt:lpstr>
      <vt:lpstr>UTM Scriptina KT</vt:lpstr>
      <vt:lpstr>Rubik Black</vt:lpstr>
      <vt:lpstr>Cambria</vt:lpstr>
      <vt:lpstr>#9Slide05 Garris</vt:lpstr>
      <vt:lpstr>Calibri</vt:lpstr>
      <vt:lpstr>Calibri</vt:lpstr>
      <vt:lpstr>Microsoft YaHei</vt:lpstr>
      <vt:lpstr>Arial Unicode MS</vt:lpstr>
      <vt:lpstr>Caveat Brush</vt:lpstr>
      <vt:lpstr>Times New Roman</vt:lpstr>
      <vt:lpstr>inpin heiti</vt:lpstr>
      <vt:lpstr>Kawaii Bubble Tea Bran MK Plan by Slidesgo</vt:lpstr>
      <vt:lpstr>1_Office Theme</vt:lpstr>
      <vt:lpstr>Math Subject for High School - 10th Grade: Circles by Slidesgo</vt:lpstr>
      <vt:lpstr>PowerPoint 演示文稿</vt:lpstr>
      <vt:lpstr>PowerPoint 演示文稿</vt:lpstr>
      <vt:lpstr>01</vt:lpstr>
      <vt:lpstr>PowerPoint 演示文稿</vt:lpstr>
      <vt:lpstr>PowerPoint 演示文稿</vt:lpstr>
      <vt:lpstr>PowerPoint 演示文稿</vt:lpstr>
      <vt:lpstr>02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03</vt:lpstr>
      <vt:lpstr>PowerPoint 演示文稿</vt:lpstr>
      <vt:lpstr>4 tạ = …?... yến</vt:lpstr>
      <vt:lpstr>1 000 kg = ..?.. tạ</vt:lpstr>
      <vt:lpstr>500 kg = ..?... yến</vt:lpstr>
      <vt:lpstr>Hoàn thành BTVN Ôn lại bài học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SINGPC</cp:lastModifiedBy>
  <cp:revision>28</cp:revision>
  <dcterms:created xsi:type="dcterms:W3CDTF">2023-10-17T09:46:00Z</dcterms:created>
  <dcterms:modified xsi:type="dcterms:W3CDTF">2024-01-11T01:44:05Z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CV">
    <vt:lpwstr>65D253E8B3AB4FA6B6E19257860B1EA7</vt:lpwstr>
  </property>
  <property fmtid="{D5CDD505-2E9C-101B-9397-08002B2CF9AE}" pid="3" name="KSOProductBuildVer">
    <vt:lpwstr>1033-11.2.0.11225</vt:lpwstr>
  </property>
</Properties>
</file>