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9" r:id="rId3"/>
    <p:sldId id="258" r:id="rId4"/>
    <p:sldId id="288" r:id="rId5"/>
    <p:sldId id="285" r:id="rId6"/>
    <p:sldId id="265" r:id="rId7"/>
    <p:sldId id="264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1196788" y="1223682"/>
            <a:ext cx="9493624" cy="3630708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1209B8-F8E7-B4CC-D6C1-270036818692}"/>
              </a:ext>
            </a:extLst>
          </p:cNvPr>
          <p:cNvSpPr txBox="1"/>
          <p:nvPr/>
        </p:nvSpPr>
        <p:spPr>
          <a:xfrm>
            <a:off x="1080402" y="218767"/>
            <a:ext cx="1972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1</a:t>
            </a:r>
            <a:endParaRPr lang="vi-VN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2599D8-9A7B-FD39-DBCE-A07FADC1D113}"/>
              </a:ext>
            </a:extLst>
          </p:cNvPr>
          <p:cNvSpPr txBox="1"/>
          <p:nvPr/>
        </p:nvSpPr>
        <p:spPr>
          <a:xfrm>
            <a:off x="2893749" y="426442"/>
            <a:ext cx="688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 TÍNH VÀ EM</a:t>
            </a:r>
            <a:endParaRPr lang="vi-VN" sz="36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6787BD-32BB-FB20-7F36-3027DDEBA2A5}"/>
              </a:ext>
            </a:extLst>
          </p:cNvPr>
          <p:cNvSpPr txBox="1"/>
          <p:nvPr/>
        </p:nvSpPr>
        <p:spPr>
          <a:xfrm>
            <a:off x="1656644" y="2444091"/>
            <a:ext cx="8878711" cy="14902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 HÀNH SỬ DỤNG BÀN PHÍM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16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54866" y="1195233"/>
            <a:ext cx="9614523" cy="1598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Notepad</a:t>
            </a: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</a:t>
            </a:r>
            <a:r>
              <a:rPr lang="vi-VN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hập hai dòng văn bản về thông tin như hình 13.2.</a:t>
            </a:r>
            <a:endParaRPr lang="en-US" sz="26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9734" y="1383415"/>
            <a:ext cx="875644" cy="7691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9798" y="2811881"/>
            <a:ext cx="8472706" cy="358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1099807" y="1750155"/>
            <a:ext cx="9637466" cy="3630708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xoá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</a:t>
            </a:r>
            <a:r>
              <a:rPr lang="en-US" sz="3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Backspace</a:t>
            </a:r>
            <a:r>
              <a:rPr lang="en-US" sz="3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6549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89429" y="1363973"/>
            <a:ext cx="547762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US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20806" y="1328115"/>
            <a:ext cx="9048430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hãy gõ tiếp hai dòng thể hiện như ở hình 13.3.</a:t>
            </a:r>
            <a:endParaRPr lang="en-US" sz="28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429" y="2207602"/>
            <a:ext cx="9862978" cy="40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4026" y="1319928"/>
            <a:ext cx="10114916" cy="165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Trao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27)</a:t>
            </a:r>
            <a:endParaRPr lang="en-US" sz="2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buClr>
                <a:srgbClr val="FF0000"/>
              </a:buClr>
            </a:pP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</a:t>
            </a:r>
            <a:r>
              <a:rPr lang="vi-VN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hập đoạn văn bản dưới đây (không cần gõ dấu): </a:t>
            </a:r>
            <a:endParaRPr lang="en-US" sz="26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4866" y="3117263"/>
            <a:ext cx="10225752" cy="1316182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30000"/>
              </a:lnSpc>
            </a:pP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đúp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>
              <a:lnSpc>
                <a:spcPct val="13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Notepad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502727" y="460627"/>
            <a:ext cx="3186545" cy="74814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 NHỚ</a:t>
            </a: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187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171</cp:revision>
  <dcterms:created xsi:type="dcterms:W3CDTF">2022-01-27T15:18:21Z</dcterms:created>
  <dcterms:modified xsi:type="dcterms:W3CDTF">2024-01-03T07:57:35Z</dcterms:modified>
</cp:coreProperties>
</file>