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0" r:id="rId2"/>
    <p:sldId id="331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15-86DE-4BB4-A4EE-35C89991B11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F32A-D6D4-4F94-BB5B-C843F871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3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7547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4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0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1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1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D2381-B832-4EFB-B145-3B37435825A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04B8-2B4C-489E-A91E-204C07D53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7" descr="416eu"/>
          <p:cNvSpPr>
            <a:spLocks noChangeArrowheads="1" noChangeShapeType="1" noTextEdit="1"/>
          </p:cNvSpPr>
          <p:nvPr/>
        </p:nvSpPr>
        <p:spPr bwMode="auto">
          <a:xfrm>
            <a:off x="4419600" y="2415952"/>
            <a:ext cx="4114800" cy="313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1003BD"/>
              </a:contourClr>
            </a:sp3d>
          </a:bodyPr>
          <a:lstStyle/>
          <a:p>
            <a:pPr algn="ctr"/>
            <a:r>
              <a:rPr lang="vi-VN" sz="1012" b="1" kern="10" dirty="0">
                <a:ln w="9525">
                  <a:round/>
                  <a:headEnd/>
                  <a:tailEnd/>
                </a:ln>
                <a:solidFill>
                  <a:srgbClr val="10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NT U MINH 2</a:t>
            </a:r>
            <a:endParaRPr lang="en-US" sz="1012" b="1" kern="10" dirty="0">
              <a:ln w="9525">
                <a:round/>
                <a:headEnd/>
                <a:tailEnd/>
              </a:ln>
              <a:solidFill>
                <a:srgbClr val="10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7" descr="416eu"/>
          <p:cNvSpPr>
            <a:spLocks noChangeArrowheads="1" noChangeShapeType="1" noTextEdit="1"/>
          </p:cNvSpPr>
          <p:nvPr/>
        </p:nvSpPr>
        <p:spPr bwMode="auto">
          <a:xfrm>
            <a:off x="4629414" y="4136179"/>
            <a:ext cx="2913086" cy="397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en-US" sz="1012" b="1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HP001 5 hàng" panose="020B0603050302020204" pitchFamily="34" charset="0"/>
            </a:endParaRPr>
          </a:p>
        </p:txBody>
      </p:sp>
      <p:pic>
        <p:nvPicPr>
          <p:cNvPr id="3077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86"/>
            <a:ext cx="2371978" cy="140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0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95380" y="5562600"/>
            <a:ext cx="2174699" cy="129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486" y="4834397"/>
            <a:ext cx="1928351" cy="203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97165" y="-51526"/>
            <a:ext cx="1943310" cy="204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WordArt 61"/>
          <p:cNvSpPr>
            <a:spLocks noChangeArrowheads="1" noChangeShapeType="1" noTextEdit="1"/>
          </p:cNvSpPr>
          <p:nvPr/>
        </p:nvSpPr>
        <p:spPr bwMode="auto">
          <a:xfrm>
            <a:off x="5963414" y="2853920"/>
            <a:ext cx="2189986" cy="385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28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28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4564" indent="-899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61139" indent="-7182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05795" indent="-7182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50451" indent="-7182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795107" indent="-71826" defTabSz="144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39763" indent="-71826" defTabSz="144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84418" indent="-71826" defTabSz="144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229075" indent="-71826" defTabSz="1446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939AE8-1056-44BE-B66C-F3395D8E8F26}" type="slidenum">
              <a:rPr lang="en-US" altLang="en-US">
                <a:solidFill>
                  <a:srgbClr val="89898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83" name="WordArt 7" descr="416eu"/>
          <p:cNvSpPr>
            <a:spLocks noChangeArrowheads="1" noChangeShapeType="1" noTextEdit="1"/>
          </p:cNvSpPr>
          <p:nvPr/>
        </p:nvSpPr>
        <p:spPr bwMode="auto">
          <a:xfrm>
            <a:off x="2590800" y="3499694"/>
            <a:ext cx="7086599" cy="5911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4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1012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</a:t>
            </a:r>
          </a:p>
        </p:txBody>
      </p:sp>
      <p:pic>
        <p:nvPicPr>
          <p:cNvPr id="3084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2" y="2693199"/>
            <a:ext cx="731285" cy="6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5259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341" y="381003"/>
            <a:ext cx="64473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Dặn</a:t>
            </a:r>
            <a:r>
              <a:rPr lang="en-US" sz="5400" b="1" cap="all" dirty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dò</a:t>
            </a:r>
            <a:r>
              <a:rPr lang="en-US" sz="5400" b="1" cap="all" dirty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r>
              <a:rPr lang="en-US" sz="54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Làm</a:t>
            </a:r>
            <a:r>
              <a:rPr lang="en-US" sz="5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5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tập</a:t>
            </a:r>
            <a:r>
              <a:rPr lang="en-US" sz="5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1, 2,3,4 </a:t>
            </a:r>
          </a:p>
          <a:p>
            <a:pPr algn="ctr"/>
            <a:r>
              <a:rPr lang="en-US" sz="5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ở </a:t>
            </a:r>
            <a:r>
              <a:rPr lang="en-US" sz="54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vbt</a:t>
            </a:r>
            <a:r>
              <a:rPr lang="en-US" sz="5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trang</a:t>
            </a:r>
            <a:r>
              <a:rPr lang="en-US" sz="5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20,21</a:t>
            </a:r>
          </a:p>
        </p:txBody>
      </p:sp>
    </p:spTree>
    <p:extLst>
      <p:ext uri="{BB962C8B-B14F-4D97-AF65-F5344CB8AC3E}">
        <p14:creationId xmlns:p14="http://schemas.microsoft.com/office/powerpoint/2010/main" val="3841103761"/>
      </p:ext>
    </p:extLst>
  </p:cSld>
  <p:clrMapOvr>
    <a:masterClrMapping/>
  </p:clrMapOvr>
  <p:transition spd="slow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436510-2A7A-47D7-8419-1AE60A9A7671}"/>
              </a:ext>
            </a:extLst>
          </p:cNvPr>
          <p:cNvSpPr txBox="1"/>
          <p:nvPr/>
        </p:nvSpPr>
        <p:spPr>
          <a:xfrm>
            <a:off x="685800" y="533400"/>
            <a:ext cx="10744200" cy="5884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MỤC TIÊU: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0045" algn="l"/>
              </a:tabLst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Năng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lực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0045" algn="l"/>
              </a:tabLst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1.1.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Năng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lực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thù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Giao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chia 2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chia 2,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chia 2.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-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quyết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chia 2.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quyết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1.2.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Năng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lực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Giao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quen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giúp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biết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hướng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quyết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quyết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360045" algn="l"/>
              </a:tabLst>
            </a:pP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chất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90500" marR="0" indent="-1016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ngay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0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81634"/>
            <a:ext cx="9144000" cy="12522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97" y="5660242"/>
            <a:ext cx="2234728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652257" y="5914880"/>
            <a:ext cx="9144000" cy="7354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03" y="-446157"/>
            <a:ext cx="2647327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4" y="2903032"/>
            <a:ext cx="1727025" cy="21852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19" y="1318727"/>
            <a:ext cx="1348927" cy="21706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05" y="791430"/>
            <a:ext cx="1616790" cy="6286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68" y="704698"/>
            <a:ext cx="1110400" cy="6286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47908"/>
            <a:ext cx="9144000" cy="7100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5" y="5194278"/>
            <a:ext cx="2094195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92" y="3961988"/>
            <a:ext cx="1698180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8" y="6372808"/>
            <a:ext cx="9272257" cy="4851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8149" y="237031"/>
            <a:ext cx="5888955" cy="484049"/>
          </a:xfrm>
          <a:prstGeom prst="rect">
            <a:avLst/>
          </a:prstGeom>
          <a:noFill/>
        </p:spPr>
        <p:txBody>
          <a:bodyPr wrap="square" lIns="52653" tIns="26324" rIns="52653" bIns="26324">
            <a:spAutoFit/>
          </a:bodyPr>
          <a:lstStyle/>
          <a:p>
            <a:pPr algn="ctr" defTabSz="526676"/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NTUMINH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1576" y="1019024"/>
            <a:ext cx="8202099" cy="3947232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… /…./2022</a:t>
            </a:r>
          </a:p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BÀO THÚY EM</a:t>
            </a: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r>
              <a:rPr lang="en-US" sz="2800" b="1" baseline="-25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2115" y="1841224"/>
            <a:ext cx="5461108" cy="584775"/>
          </a:xfrm>
          <a:prstGeom prst="rect">
            <a:avLst/>
          </a:prstGeom>
          <a:noFill/>
        </p:spPr>
        <p:txBody>
          <a:bodyPr wrap="none" lIns="91439" tIns="45720" rIns="91439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 PHÉP CHIA  ( TIẾT 1)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63240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39391"/>
            <a:ext cx="1828800" cy="20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57401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87932"/>
            <a:ext cx="1828800" cy="204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8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10691"/>
            <a:ext cx="2895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426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3276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57700"/>
            <a:ext cx="2819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70418"/>
            <a:ext cx="396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52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2672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73" y="24384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828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274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849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7171" y="2462"/>
            <a:ext cx="32528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hành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2" r="5453" b="69322"/>
          <a:stretch/>
        </p:blipFill>
        <p:spPr bwMode="auto">
          <a:xfrm>
            <a:off x="1503218" y="1066800"/>
            <a:ext cx="8458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77856" y="3620501"/>
            <a:ext cx="632345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1728" y="3620501"/>
            <a:ext cx="6323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7414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29887" r="5823" b="61477"/>
          <a:stretch/>
        </p:blipFill>
        <p:spPr bwMode="auto">
          <a:xfrm>
            <a:off x="1537855" y="0"/>
            <a:ext cx="859674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20054" y="2493818"/>
            <a:ext cx="632345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3401" y="2514600"/>
            <a:ext cx="63234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18408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324</Words>
  <Application>Microsoft Office PowerPoint</Application>
  <PresentationFormat>Widescreen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HP001 5 hàng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Admin</cp:lastModifiedBy>
  <cp:revision>12</cp:revision>
  <dcterms:created xsi:type="dcterms:W3CDTF">2022-02-13T00:43:31Z</dcterms:created>
  <dcterms:modified xsi:type="dcterms:W3CDTF">2022-04-22T00:48:39Z</dcterms:modified>
</cp:coreProperties>
</file>