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2" r:id="rId4"/>
    <p:sldId id="296" r:id="rId5"/>
    <p:sldId id="297" r:id="rId6"/>
    <p:sldId id="29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29/1/2023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29/1/2023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microsoft.com/office/2007/relationships/hdphoto" Target="../media/hdphoto1.wdp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e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B748151-AE2F-4BA5-8EEA-9B9735D28762}"/>
              </a:ext>
            </a:extLst>
          </p:cNvPr>
          <p:cNvSpPr/>
          <p:nvPr/>
        </p:nvSpPr>
        <p:spPr>
          <a:xfrm>
            <a:off x="1110995" y="3300813"/>
            <a:ext cx="1061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Nghe – </a:t>
            </a:r>
            <a:r>
              <a:rPr lang="en-US" sz="8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8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8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8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8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8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8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endParaRPr lang="en-US" sz="8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41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21613" y="-943474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36484" y="177001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861312" y="2318649"/>
            <a:ext cx="5611395" cy="1861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7271" y="2608985"/>
            <a:ext cx="7470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- VIẾT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8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7416"/>
            <a:ext cx="12192000" cy="303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05" y="-1"/>
            <a:ext cx="10769782" cy="1915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04" y="2239598"/>
            <a:ext cx="11864084" cy="190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33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2952" y="1559226"/>
            <a:ext cx="2114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ruộng</a:t>
            </a:r>
            <a:endParaRPr lang="en-US" sz="4000" b="1"/>
          </a:p>
        </p:txBody>
      </p:sp>
      <p:sp>
        <p:nvSpPr>
          <p:cNvPr id="6" name="Rectangle 5"/>
          <p:cNvSpPr/>
          <p:nvPr/>
        </p:nvSpPr>
        <p:spPr>
          <a:xfrm>
            <a:off x="2512952" y="507547"/>
            <a:ext cx="6448167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chính tả</a:t>
            </a:r>
            <a:endParaRPr lang="en-US" sz="4800" b="1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1958" y="2272949"/>
            <a:ext cx="13355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endParaRPr lang="en-US" sz="4000" b="1"/>
          </a:p>
        </p:txBody>
      </p:sp>
      <p:sp>
        <p:nvSpPr>
          <p:cNvPr id="8" name="Rectangle 7"/>
          <p:cNvSpPr/>
          <p:nvPr/>
        </p:nvSpPr>
        <p:spPr>
          <a:xfrm>
            <a:off x="2641059" y="3068524"/>
            <a:ext cx="2101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ròng</a:t>
            </a:r>
            <a:endParaRPr lang="en-US" sz="4000" b="1"/>
          </a:p>
        </p:txBody>
      </p:sp>
      <p:sp>
        <p:nvSpPr>
          <p:cNvPr id="9" name="Rectangle 8"/>
          <p:cNvSpPr/>
          <p:nvPr/>
        </p:nvSpPr>
        <p:spPr>
          <a:xfrm>
            <a:off x="6549377" y="1559226"/>
            <a:ext cx="207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endParaRPr lang="en-US" sz="4000" b="1"/>
          </a:p>
        </p:txBody>
      </p:sp>
      <p:sp>
        <p:nvSpPr>
          <p:cNvPr id="10" name="Rectangle 9"/>
          <p:cNvSpPr/>
          <p:nvPr/>
        </p:nvSpPr>
        <p:spPr>
          <a:xfrm>
            <a:off x="6549377" y="2360638"/>
            <a:ext cx="207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 </a:t>
            </a:r>
            <a:endParaRPr lang="en-US" sz="4000" b="1"/>
          </a:p>
        </p:txBody>
      </p:sp>
      <p:sp>
        <p:nvSpPr>
          <p:cNvPr id="11" name="Rectangle 10"/>
          <p:cNvSpPr/>
          <p:nvPr/>
        </p:nvSpPr>
        <p:spPr>
          <a:xfrm>
            <a:off x="6549376" y="3068524"/>
            <a:ext cx="207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969814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0012" y="56007"/>
            <a:ext cx="5437765" cy="5756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702" y="1533643"/>
            <a:ext cx="4428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GV kiểm tra tư thế ngồi viết, cầm bút.</a:t>
            </a:r>
          </a:p>
        </p:txBody>
      </p:sp>
      <p:pic>
        <p:nvPicPr>
          <p:cNvPr id="8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" y="56007"/>
            <a:ext cx="1440067" cy="14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72354" y="82134"/>
            <a:ext cx="1440067" cy="14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619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0012" y="56007"/>
            <a:ext cx="5437765" cy="5756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1634" y="1884786"/>
            <a:ext cx="4428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" y="56007"/>
            <a:ext cx="1440067" cy="14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72354" y="82134"/>
            <a:ext cx="1440067" cy="14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24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30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Dương Nguyễn</cp:lastModifiedBy>
  <cp:revision>79</cp:revision>
  <dcterms:created xsi:type="dcterms:W3CDTF">2021-04-06T13:29:12Z</dcterms:created>
  <dcterms:modified xsi:type="dcterms:W3CDTF">2023-01-29T07:13:10Z</dcterms:modified>
</cp:coreProperties>
</file>