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</p:sldMasterIdLst>
  <p:notesMasterIdLst>
    <p:notesMasterId r:id="rId8"/>
  </p:notesMasterIdLst>
  <p:sldIdLst>
    <p:sldId id="521" r:id="rId3"/>
    <p:sldId id="538" r:id="rId4"/>
    <p:sldId id="539" r:id="rId5"/>
    <p:sldId id="476" r:id="rId6"/>
    <p:sldId id="54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 vào tranh và câu hỏi g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i 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148</Words>
  <Application>Microsoft Office PowerPoint</Application>
  <PresentationFormat>Widescreen</PresentationFormat>
  <Paragraphs>15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Microsoft YaHei</vt:lpstr>
      <vt:lpstr>Arial</vt:lpstr>
      <vt:lpstr>Arial Rounded MT Bold</vt:lpstr>
      <vt:lpstr>Calibri</vt:lpstr>
      <vt:lpstr>Calibri Light</vt:lpstr>
      <vt:lpstr>Just Another Hand</vt:lpstr>
      <vt:lpstr>Times New Roman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120</cp:revision>
  <dcterms:created xsi:type="dcterms:W3CDTF">2021-06-19T10:18:58Z</dcterms:created>
  <dcterms:modified xsi:type="dcterms:W3CDTF">2023-05-14T09:09:30Z</dcterms:modified>
</cp:coreProperties>
</file>