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9" r:id="rId2"/>
    <p:sldId id="302" r:id="rId3"/>
    <p:sldId id="310" r:id="rId4"/>
    <p:sldId id="288" r:id="rId5"/>
    <p:sldId id="311" r:id="rId6"/>
    <p:sldId id="282" r:id="rId7"/>
    <p:sldId id="312" r:id="rId8"/>
    <p:sldId id="292" r:id="rId9"/>
    <p:sldId id="304" r:id="rId10"/>
    <p:sldId id="313" r:id="rId11"/>
    <p:sldId id="256" r:id="rId12"/>
    <p:sldId id="268" r:id="rId13"/>
    <p:sldId id="296" r:id="rId14"/>
    <p:sldId id="314" r:id="rId15"/>
    <p:sldId id="286" r:id="rId16"/>
    <p:sldId id="30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7E9D9"/>
    <a:srgbClr val="B9EBFD"/>
    <a:srgbClr val="99B9C5"/>
    <a:srgbClr val="7DE3FF"/>
    <a:srgbClr val="D0F2FE"/>
    <a:srgbClr val="00CCFF"/>
    <a:srgbClr val="D9FAD2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63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3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Relationship Id="rId6" Type="http://schemas.microsoft.com/office/2007/relationships/hdphoto" Target="../media/hdphoto8.wdp"/><Relationship Id="rId5" Type="http://schemas.openxmlformats.org/officeDocument/2006/relationships/image" Target="../media/image25.png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8.jpeg"/><Relationship Id="rId7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94950" y="3151429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THỜI KHÓA BIỂU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85" y="1261241"/>
            <a:ext cx="10993821" cy="55967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1" y="0"/>
            <a:ext cx="1440888" cy="11188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4644" y="312862"/>
            <a:ext cx="10063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3226676" y="2102069"/>
            <a:ext cx="1639614" cy="43302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00998" y="2102069"/>
            <a:ext cx="1639614" cy="43302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8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0" y="3337009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7" y="5124338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735505" y="439967"/>
            <a:ext cx="11120164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33" t="6164" r="3333" b="14170"/>
          <a:stretch/>
        </p:blipFill>
        <p:spPr>
          <a:xfrm>
            <a:off x="3454399" y="2375210"/>
            <a:ext cx="4764097" cy="4128884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8151541" y="1141647"/>
            <a:ext cx="4040459" cy="1557779"/>
          </a:xfrm>
          <a:prstGeom prst="cloudCallout">
            <a:avLst>
              <a:gd name="adj1" fmla="val -55768"/>
              <a:gd name="adj2" fmla="val 10196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279825" y="1409606"/>
            <a:ext cx="3957637" cy="1570657"/>
          </a:xfrm>
          <a:prstGeom prst="cloudCallout">
            <a:avLst>
              <a:gd name="adj1" fmla="val 43184"/>
              <a:gd name="adj2" fmla="val 9197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20622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4938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3" b="100000" l="556" r="99444">
                        <a14:foregroundMark x1="23222" y1="41556" x2="31667" y2="41556"/>
                        <a14:foregroundMark x1="29111" y1="39444" x2="31667" y2="41556"/>
                        <a14:foregroundMark x1="26111" y1="39111" x2="22111" y2="43444"/>
                        <a14:foregroundMark x1="10111" y1="60111" x2="6667" y2="65222"/>
                        <a14:foregroundMark x1="12000" y1="60667" x2="16333" y2="60667"/>
                        <a14:foregroundMark x1="7778" y1="61556" x2="6667" y2="64111"/>
                        <a14:foregroundMark x1="45111" y1="63111" x2="54889" y2="63111"/>
                        <a14:foregroundMark x1="53111" y1="65556" x2="55222" y2="65556"/>
                        <a14:foregroundMark x1="58222" y1="42556" x2="69667" y2="38889"/>
                        <a14:foregroundMark x1="65667" y1="40111" x2="65333" y2="42889"/>
                        <a14:foregroundMark x1="69667" y1="42222" x2="76333" y2="43778"/>
                        <a14:foregroundMark x1="34667" y1="43111" x2="41333" y2="45000"/>
                        <a14:foregroundMark x1="18444" y1="63111" x2="25222" y2="66222"/>
                        <a14:foregroundMark x1="18111" y1="66556" x2="24000" y2="66222"/>
                        <a14:foregroundMark x1="57556" y1="64556" x2="64444" y2="67333"/>
                        <a14:foregroundMark x1="79667" y1="61889" x2="89556" y2="63667"/>
                        <a14:foregroundMark x1="79667" y1="62556" x2="79667" y2="65000"/>
                        <a14:foregroundMark x1="91778" y1="67111" x2="98667" y2="67000"/>
                        <a14:foregroundMark x1="81222" y1="76889" x2="82778" y2="77111"/>
                        <a14:foregroundMark x1="87000" y1="76222" x2="88000" y2="77889"/>
                        <a14:foregroundMark x1="53111" y1="75444" x2="53333" y2="81111"/>
                        <a14:foregroundMark x1="47444" y1="76556" x2="47778" y2="80667"/>
                        <a14:foregroundMark x1="31000" y1="54778" x2="31000" y2="57000"/>
                        <a14:foregroundMark x1="25111" y1="54222" x2="25444" y2="57889"/>
                        <a14:foregroundMark x1="14333" y1="76000" x2="15556" y2="80333"/>
                        <a14:foregroundMark x1="8000" y1="76333" x2="9556" y2="81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145" y="2944965"/>
            <a:ext cx="5015347" cy="50153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186">
                        <a14:foregroundMark x1="2442" y1="36980" x2="61512" y2="61796"/>
                        <a14:foregroundMark x1="94419" y1="36000" x2="61047" y2="51918"/>
                        <a14:foregroundMark x1="49419" y1="47184" x2="46512" y2="53959"/>
                        <a14:foregroundMark x1="39186" y1="56327" x2="44070" y2="74694"/>
                        <a14:foregroundMark x1="50814" y1="86286" x2="46977" y2="95429"/>
                        <a14:foregroundMark x1="46977" y1="95429" x2="35349" y2="96408"/>
                        <a14:foregroundMark x1="69186" y1="83184" x2="83721" y2="92735"/>
                        <a14:foregroundMark x1="36279" y1="22449" x2="32907" y2="31265"/>
                        <a14:foregroundMark x1="55233" y1="26449" x2="59070" y2="31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01597" y="3746938"/>
            <a:ext cx="2104156" cy="29972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3509819" y="1884218"/>
            <a:ext cx="7564582" cy="1526408"/>
          </a:xfrm>
          <a:prstGeom prst="cloudCallout">
            <a:avLst>
              <a:gd name="adj1" fmla="val -51673"/>
              <a:gd name="adj2" fmla="val 93662"/>
            </a:avLst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4424218" y="3746938"/>
            <a:ext cx="2915861" cy="1155209"/>
          </a:xfrm>
          <a:prstGeom prst="cloudCallout">
            <a:avLst>
              <a:gd name="adj1" fmla="val 57438"/>
              <a:gd name="adj2" fmla="val 5599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735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24097" y="5865047"/>
            <a:ext cx="12216097" cy="9929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913685" y="104430"/>
            <a:ext cx="10177528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KHÓA BIỂU LỚP 2A</a:t>
            </a:r>
          </a:p>
        </p:txBody>
      </p:sp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799" y="119925"/>
            <a:ext cx="2126827" cy="106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191841"/>
              </p:ext>
            </p:extLst>
          </p:nvPr>
        </p:nvGraphicFramePr>
        <p:xfrm>
          <a:off x="867728" y="1037041"/>
          <a:ext cx="10432446" cy="5335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507">
                  <a:extLst>
                    <a:ext uri="{9D8B030D-6E8A-4147-A177-3AD203B41FA5}">
                      <a16:colId xmlns:a16="http://schemas.microsoft.com/office/drawing/2014/main" val="168327060"/>
                    </a:ext>
                  </a:extLst>
                </a:gridCol>
                <a:gridCol w="944611">
                  <a:extLst>
                    <a:ext uri="{9D8B030D-6E8A-4147-A177-3AD203B41FA5}">
                      <a16:colId xmlns:a16="http://schemas.microsoft.com/office/drawing/2014/main" val="2941775290"/>
                    </a:ext>
                  </a:extLst>
                </a:gridCol>
                <a:gridCol w="1771047">
                  <a:extLst>
                    <a:ext uri="{9D8B030D-6E8A-4147-A177-3AD203B41FA5}">
                      <a16:colId xmlns:a16="http://schemas.microsoft.com/office/drawing/2014/main" val="125165609"/>
                    </a:ext>
                  </a:extLst>
                </a:gridCol>
                <a:gridCol w="1742878">
                  <a:extLst>
                    <a:ext uri="{9D8B030D-6E8A-4147-A177-3AD203B41FA5}">
                      <a16:colId xmlns:a16="http://schemas.microsoft.com/office/drawing/2014/main" val="2541204758"/>
                    </a:ext>
                  </a:extLst>
                </a:gridCol>
                <a:gridCol w="1708900">
                  <a:extLst>
                    <a:ext uri="{9D8B030D-6E8A-4147-A177-3AD203B41FA5}">
                      <a16:colId xmlns:a16="http://schemas.microsoft.com/office/drawing/2014/main" val="1656901343"/>
                    </a:ext>
                  </a:extLst>
                </a:gridCol>
                <a:gridCol w="1527329">
                  <a:extLst>
                    <a:ext uri="{9D8B030D-6E8A-4147-A177-3AD203B41FA5}">
                      <a16:colId xmlns:a16="http://schemas.microsoft.com/office/drawing/2014/main" val="3918948752"/>
                    </a:ext>
                  </a:extLst>
                </a:gridCol>
                <a:gridCol w="1530174">
                  <a:extLst>
                    <a:ext uri="{9D8B030D-6E8A-4147-A177-3AD203B41FA5}">
                      <a16:colId xmlns:a16="http://schemas.microsoft.com/office/drawing/2014/main" val="2038211065"/>
                    </a:ext>
                  </a:extLst>
                </a:gridCol>
              </a:tblGrid>
              <a:tr h="573543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7D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7D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Thứ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Hai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7D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Thứ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Ba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7D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Thứ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Tư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7D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Thứ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Năm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7D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Thứ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Sáu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7D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073272"/>
                  </a:ext>
                </a:extLst>
              </a:tr>
              <a:tr h="608944"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BUỔI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SÁNG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7D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Hoạt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trải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nghiệm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Toán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435262"/>
                  </a:ext>
                </a:extLst>
              </a:tr>
              <a:tr h="55558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Toán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Mĩ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thuật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502653"/>
                  </a:ext>
                </a:extLst>
              </a:tr>
              <a:tr h="608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Toán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Giáo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dục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Thể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chất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Toán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001444"/>
                  </a:ext>
                </a:extLst>
              </a:tr>
              <a:tr h="608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Giáo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dục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thể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chất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Toán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Anh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475355"/>
                  </a:ext>
                </a:extLst>
              </a:tr>
              <a:tr h="608944"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BUỔI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CHIỀU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Anh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Đạo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đức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Hoạt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trải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nghiệm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nhiên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Xã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hội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Âm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nhạc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426168"/>
                  </a:ext>
                </a:extLst>
              </a:tr>
              <a:tr h="608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hướng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dẫn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hướng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dẫn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hướng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dẫn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hướng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dẫn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hướng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dẫn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507686"/>
                  </a:ext>
                </a:extLst>
              </a:tr>
              <a:tr h="608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nhiên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Xã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hội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Hoạt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trải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nghiệm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0943"/>
                  </a:ext>
                </a:extLst>
              </a:tr>
            </a:tbl>
          </a:graphicData>
        </a:graphic>
      </p:graphicFrame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-116216" y="4942720"/>
            <a:ext cx="1242065" cy="1844650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-36955" y="254879"/>
            <a:ext cx="1818785" cy="1538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8493" r="47675" b="29166"/>
          <a:stretch/>
        </p:blipFill>
        <p:spPr>
          <a:xfrm>
            <a:off x="-60091" y="-88250"/>
            <a:ext cx="2571751" cy="12715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50" b="45156" l="49063" r="100000">
                        <a14:foregroundMark x1="80781" y1="28594" x2="80156" y2="23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67" b="55255"/>
          <a:stretch/>
        </p:blipFill>
        <p:spPr>
          <a:xfrm rot="2567839" flipH="1">
            <a:off x="10887939" y="5165356"/>
            <a:ext cx="1716296" cy="169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9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46227" y="603013"/>
            <a:ext cx="10830159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0" y="432720"/>
            <a:ext cx="1391479" cy="894521"/>
          </a:xfrm>
          <a:prstGeom prst="rect">
            <a:avLst/>
          </a:prstGeom>
        </p:spPr>
      </p:pic>
      <p:pic>
        <p:nvPicPr>
          <p:cNvPr id="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0272" y="6244330"/>
            <a:ext cx="12192000" cy="74471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5417" t="32778" r="28958" b="15139"/>
          <a:stretch/>
        </p:blipFill>
        <p:spPr>
          <a:xfrm>
            <a:off x="1985961" y="1250611"/>
            <a:ext cx="7896225" cy="5070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106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20" y="1600374"/>
            <a:ext cx="10993821" cy="52576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30118" y="0"/>
            <a:ext cx="10830159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KHÓA BIỂU</a:t>
            </a:r>
          </a:p>
          <a:p>
            <a:pPr algn="just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812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499864" y="425182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19"/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4" y="113323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6366" y="3200682"/>
            <a:ext cx="11203016" cy="12349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49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637196" y="39447"/>
            <a:ext cx="1285680" cy="1909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14" y="245541"/>
            <a:ext cx="3261485" cy="2424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462529" y="5795015"/>
            <a:ext cx="8396048" cy="94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20" y="1600374"/>
            <a:ext cx="10993821" cy="52576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30118" y="0"/>
            <a:ext cx="10830159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KHÓA BIỂU</a:t>
            </a:r>
          </a:p>
          <a:p>
            <a:pPr algn="just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983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78" y="-223255"/>
            <a:ext cx="8887145" cy="7311309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68569" y="2135733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5400" b="1" spc="800" dirty="0" err="1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5400" b="1" spc="800" dirty="0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zh-CN" sz="5400" b="1" spc="800" dirty="0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zh-CN" altLang="en-US" sz="5400" b="1" spc="800" dirty="0">
              <a:solidFill>
                <a:schemeClr val="bg1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4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85" y="1261241"/>
            <a:ext cx="10993821" cy="55967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1" y="0"/>
            <a:ext cx="1440888" cy="11188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50769" y="267015"/>
            <a:ext cx="7735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Hai ?</a:t>
            </a:r>
          </a:p>
        </p:txBody>
      </p:sp>
      <p:sp>
        <p:nvSpPr>
          <p:cNvPr id="5" name="Rectangle 4"/>
          <p:cNvSpPr/>
          <p:nvPr/>
        </p:nvSpPr>
        <p:spPr>
          <a:xfrm>
            <a:off x="3226676" y="2102069"/>
            <a:ext cx="1639614" cy="43302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50769" y="112806"/>
            <a:ext cx="95796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Hai,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nghiệm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2: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…..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0768" y="277253"/>
            <a:ext cx="7735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 ?</a:t>
            </a:r>
          </a:p>
        </p:txBody>
      </p:sp>
      <p:sp>
        <p:nvSpPr>
          <p:cNvPr id="9" name="Rectangle 8"/>
          <p:cNvSpPr/>
          <p:nvPr/>
        </p:nvSpPr>
        <p:spPr>
          <a:xfrm>
            <a:off x="4700998" y="2102069"/>
            <a:ext cx="1639614" cy="43302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7" grpId="0"/>
      <p:bldP spid="7" grpId="1"/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5" r="1262" b="8678"/>
          <a:stretch/>
        </p:blipFill>
        <p:spPr>
          <a:xfrm>
            <a:off x="939261" y="107830"/>
            <a:ext cx="9513949" cy="661353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346929" y="964484"/>
            <a:ext cx="6808221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10000" r="8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56" t="16737" r="19855" b="-216"/>
          <a:stretch/>
        </p:blipFill>
        <p:spPr>
          <a:xfrm flipH="1">
            <a:off x="255360" y="2743200"/>
            <a:ext cx="3114675" cy="4114800"/>
          </a:xfrm>
          <a:prstGeom prst="rect">
            <a:avLst/>
          </a:prstGeom>
        </p:spPr>
      </p:pic>
      <p:pic>
        <p:nvPicPr>
          <p:cNvPr id="24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0116" y="473849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7638" y="48533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Rounded Rectangle 25"/>
          <p:cNvSpPr/>
          <p:nvPr/>
        </p:nvSpPr>
        <p:spPr>
          <a:xfrm>
            <a:off x="2346929" y="2079353"/>
            <a:ext cx="6808221" cy="19671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Hai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nghiệm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401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8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5" r="1262" b="8678"/>
          <a:stretch/>
        </p:blipFill>
        <p:spPr>
          <a:xfrm>
            <a:off x="840536" y="244465"/>
            <a:ext cx="9513949" cy="661353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346929" y="964484"/>
            <a:ext cx="6808221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10000" r="8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56" t="16737" r="19855" b="-216"/>
          <a:stretch/>
        </p:blipFill>
        <p:spPr>
          <a:xfrm flipH="1">
            <a:off x="255360" y="2743200"/>
            <a:ext cx="3114675" cy="4114800"/>
          </a:xfrm>
          <a:prstGeom prst="rect">
            <a:avLst/>
          </a:prstGeom>
        </p:spPr>
      </p:pic>
      <p:pic>
        <p:nvPicPr>
          <p:cNvPr id="24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0116" y="473849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7638" y="48533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Rounded Rectangle 25"/>
          <p:cNvSpPr/>
          <p:nvPr/>
        </p:nvSpPr>
        <p:spPr>
          <a:xfrm>
            <a:off x="2346929" y="1747266"/>
            <a:ext cx="6976989" cy="26442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3200" b="1" i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b="1" i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dục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chất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  <a:p>
            <a:pPr marL="457200" indent="-457200">
              <a:buFontTx/>
              <a:buChar char="-"/>
            </a:pPr>
            <a:r>
              <a:rPr lang="en-US" sz="3200" b="1" i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3200" b="1" i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Xã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hội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hướng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dẫn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371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8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2481</TotalTime>
  <Words>479</Words>
  <Application>Microsoft Office PowerPoint</Application>
  <PresentationFormat>Widescreen</PresentationFormat>
  <Paragraphs>80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Arial-Rounded</vt:lpstr>
      <vt:lpstr>Calibri</vt:lpstr>
      <vt:lpstr>Calibri Light</vt:lpstr>
      <vt:lpstr>iCiel Cadena</vt:lpstr>
      <vt:lpstr>iCiel Crocante</vt:lpstr>
      <vt:lpstr>iCiel Nabila</vt:lpstr>
      <vt:lpstr>r0c0i Linotte</vt:lpstr>
      <vt:lpstr>SVN-Gretoon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huyền phạm</cp:lastModifiedBy>
  <cp:revision>97</cp:revision>
  <dcterms:created xsi:type="dcterms:W3CDTF">2021-06-17T09:40:01Z</dcterms:created>
  <dcterms:modified xsi:type="dcterms:W3CDTF">2023-10-10T13:28:02Z</dcterms:modified>
</cp:coreProperties>
</file>