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6" r:id="rId4"/>
    <p:sldId id="259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05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84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40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sz="1799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9"/>
            </a:p>
          </p:txBody>
        </p:sp>
      </p:grpSp>
    </p:spTree>
    <p:extLst>
      <p:ext uri="{BB962C8B-B14F-4D97-AF65-F5344CB8AC3E}">
        <p14:creationId xmlns:p14="http://schemas.microsoft.com/office/powerpoint/2010/main" val="283302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gi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microsoft.com/office/2007/relationships/hdphoto" Target="../media/hdphoto4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11" Type="http://schemas.openxmlformats.org/officeDocument/2006/relationships/image" Target="../media/image4.emf"/><Relationship Id="rId5" Type="http://schemas.microsoft.com/office/2007/relationships/hdphoto" Target="../media/hdphoto3.wdp"/><Relationship Id="rId10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46042" t="36508" r="39851" b="40794"/>
          <a:stretch/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/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/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/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/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60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09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/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/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/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/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/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/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11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11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/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6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1915</TotalTime>
  <Words>263</Words>
  <Application>Microsoft Office PowerPoint</Application>
  <PresentationFormat>Widescreen</PresentationFormat>
  <Paragraphs>73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iCiel Cadena</vt:lpstr>
      <vt:lpstr>iCiel Crocante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huyền phạm</cp:lastModifiedBy>
  <cp:revision>63</cp:revision>
  <dcterms:created xsi:type="dcterms:W3CDTF">2021-05-28T09:26:39Z</dcterms:created>
  <dcterms:modified xsi:type="dcterms:W3CDTF">2023-10-10T13:36:01Z</dcterms:modified>
</cp:coreProperties>
</file>