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80" r:id="rId4"/>
    <p:sldId id="291" r:id="rId5"/>
    <p:sldId id="284" r:id="rId6"/>
    <p:sldId id="278" r:id="rId7"/>
    <p:sldId id="286" r:id="rId8"/>
    <p:sldId id="261" r:id="rId9"/>
    <p:sldId id="292" r:id="rId10"/>
    <p:sldId id="297" r:id="rId11"/>
    <p:sldId id="293" r:id="rId12"/>
    <p:sldId id="295" r:id="rId13"/>
    <p:sldId id="294" r:id="rId14"/>
    <p:sldId id="296" r:id="rId15"/>
    <p:sldId id="263" r:id="rId16"/>
    <p:sldId id="290" r:id="rId17"/>
    <p:sldId id="287" r:id="rId18"/>
    <p:sldId id="264" r:id="rId19"/>
    <p:sldId id="265" r:id="rId20"/>
    <p:sldId id="288" r:id="rId21"/>
    <p:sldId id="289" r:id="rId22"/>
    <p:sldId id="29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0DFCB-10BC-4091-92E7-2DC0F9C33BC2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B5E40-0C77-4842-9E74-2D6FA133A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2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7315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ADC12-0FDD-40A2-82D4-619F91260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8264AA-D460-49CC-9729-2BD28AFCA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ACBC4-FD6C-4BAC-A76D-67BA44DE6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002D6-1C86-403C-8EE8-C740B0733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79A16-CAF9-4DD3-8FAA-606D86355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90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BCC34-3E7F-48B0-B5B2-7F8130C5C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BDC2DA-51E7-4AB5-8303-168FFF9F5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8C3C2-406E-4EB0-AD12-3576CA6EF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4D5E6-87BC-451A-BAAB-4AC3ED759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D9DF2-19A4-4271-917C-57F13BEF8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43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A6DE51-B262-4E5A-AE7D-16F8F7D151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4A0321-0782-4FD9-AF9A-7B891F61F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CEFC6-9C04-4C19-8E2C-1934FA93F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81D88-8046-45B1-A5F6-927522673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F0463-D7B7-4EF3-BB3D-1CFF8AC1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16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F92B1-2E52-4297-BFF6-DA4D63010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38705-A614-4177-925B-5D72F015D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38BC7-CC6F-4B51-8880-7EB786093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F548D-B4D3-4436-86E3-263E41248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C10F2-4F9B-493A-9C42-8C5E948F7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693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681B7-E2A2-4A66-AC24-4651D5CC8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DABBF-96EA-43FE-AE64-0A2F493CA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78405-AFBC-489F-8C7D-9791E2719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AAC61-03DD-4179-AB35-EA4995201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0D2D7-094F-4F76-9E95-669B8BA3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08999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5254-1BFF-42AD-B3F9-4AAC4C47C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269AD-3C92-4570-8967-365EBE290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8C764-5ADF-4240-8C28-2359ECEBE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0F0A0-0664-43C5-AEF9-33129BB87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7F650-F3E3-4659-BE4D-52938F33D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9779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24E1F-9367-4370-894B-A74C1A81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7AC4E-5CD7-4DCA-9AF5-BC6459530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986AE-8C27-4BCF-8EEF-646042180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4578D-E684-479E-B0A2-5D3E3ADCC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5E2A6-E064-4826-AC7E-88BD272B7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750CF-E92C-42F3-8BD6-082EE6C4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66036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770E-142A-408A-9E3C-A84596FDC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82E64-5EA8-42B9-923D-A4F969C57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C3BACB-D20F-4652-B959-AE3171B72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D10A50-AA16-4600-BA7F-0DAE77FE07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AD9504-BED2-45A4-B818-220582499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1C680A-26CA-4C6D-81D2-45EE0103C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CB9D86-21A6-47A8-B1B6-8CA11C63C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D1483E-8D6A-4B2A-BBD1-E9FCE617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12356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17A87-DB2C-4489-9691-B8F5D28BC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873C62-7CCB-4959-93BB-86A5AC9F2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931561-5F0C-4EB7-A50D-C0BC34A22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21C847-63BC-459D-B90D-FE4F3DA8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106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57D9E4-1F2A-470B-9C37-6A3AB486F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A3A951-7172-4D6E-BA21-F76F4B9D4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B41C5-EE54-4245-A9E4-04A762D6C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89826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B870A-2B4C-445C-8175-D729F623A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245DF-C3B8-4573-A95F-91B6F8B42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F0677-5892-49C4-B00C-8AC0F1FAB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60E3F-CDDC-49DF-891F-B6961F2AC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2DB274-402F-4ED9-806D-0C41A34A8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BC264-557A-4F86-B9D2-ADE7F8445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6614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5A888-F695-4483-B32B-BE2A8D57C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5F45D-791C-4674-948C-E96161D1C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CAB71-E505-44FE-B0F1-F5696A54A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0B6A3-631B-4462-BEF3-3E2B43107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71960-4152-4D3F-9277-C0F8AA16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49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BB8CE-0093-4799-A911-A75C4CC28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21D1E6-A52E-459E-8686-9702C46AE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CEBA1C-95D6-4152-88DF-42A65D5F1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B678C-C11B-436F-A5F6-1952DADB1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8F30B-E8AF-425E-9D94-CF6233E42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BA7A2-A66E-4A15-BC12-5DF2E7461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04589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D68A8-4945-4D02-9BDD-70E236D9D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20B11-DF30-4494-9614-CB6E6174F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D753C-BA3B-447B-B45F-426092271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F7303-AD7F-42E1-9B01-8E6038D55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B7360-9773-4724-9F90-726EAC6E8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71108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A59BE0-6B0A-4A8A-B8BB-1FD840012D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A0789-9AC2-4BB7-AEC7-3DDF95577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427C7-8DC2-4B0B-84DF-2602B49E4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FFC1E-F79B-46F3-95E0-622FE4384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BA87C-D925-42C8-A412-0A4739281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34710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rgbClr val="F4FC68"/>
            </a:gs>
            <a:gs pos="58000">
              <a:schemeClr val="accent2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038800" y="2023317"/>
            <a:ext cx="6614000" cy="2170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038800" y="4323084"/>
            <a:ext cx="6614000" cy="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1067"/>
              </a:spcBef>
              <a:spcAft>
                <a:spcPts val="1067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9303826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58" name="Google Shape;2358;p18"/>
          <p:cNvSpPr/>
          <p:nvPr/>
        </p:nvSpPr>
        <p:spPr>
          <a:xfrm rot="-3607199" flipH="1">
            <a:off x="9619055" y="5836979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9" name="Google Shape;2359;p18"/>
          <p:cNvSpPr/>
          <p:nvPr/>
        </p:nvSpPr>
        <p:spPr>
          <a:xfrm rot="900074" flipH="1">
            <a:off x="-1832896" y="5497263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0" name="Google Shape;2360;p18"/>
          <p:cNvSpPr/>
          <p:nvPr/>
        </p:nvSpPr>
        <p:spPr>
          <a:xfrm rot="10800000" flipH="1">
            <a:off x="1273617" y="6198233"/>
            <a:ext cx="50927" cy="51339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1" name="Google Shape;2361;p18"/>
          <p:cNvSpPr/>
          <p:nvPr/>
        </p:nvSpPr>
        <p:spPr>
          <a:xfrm rot="10800000" flipH="1">
            <a:off x="1631617" y="6078809"/>
            <a:ext cx="140289" cy="1347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2" name="Google Shape;2362;p18"/>
          <p:cNvSpPr/>
          <p:nvPr/>
        </p:nvSpPr>
        <p:spPr>
          <a:xfrm rot="10800000" flipH="1">
            <a:off x="996605" y="5950460"/>
            <a:ext cx="89363" cy="86755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3" name="Google Shape;2363;p18"/>
          <p:cNvSpPr/>
          <p:nvPr/>
        </p:nvSpPr>
        <p:spPr>
          <a:xfrm rot="10800000" flipH="1">
            <a:off x="1379315" y="5902966"/>
            <a:ext cx="58340" cy="54221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4" name="Google Shape;2364;p18"/>
          <p:cNvSpPr/>
          <p:nvPr/>
        </p:nvSpPr>
        <p:spPr>
          <a:xfrm rot="10800000" flipH="1">
            <a:off x="1864428" y="5984917"/>
            <a:ext cx="156625" cy="156625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5" name="Google Shape;2365;p18"/>
          <p:cNvSpPr/>
          <p:nvPr/>
        </p:nvSpPr>
        <p:spPr>
          <a:xfrm rot="10800000" flipH="1">
            <a:off x="665509" y="6131521"/>
            <a:ext cx="95952" cy="96089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66" name="Google Shape;2366;p18"/>
          <p:cNvGrpSpPr/>
          <p:nvPr/>
        </p:nvGrpSpPr>
        <p:grpSpPr>
          <a:xfrm>
            <a:off x="11103376" y="5855657"/>
            <a:ext cx="1255376" cy="1197696"/>
            <a:chOff x="8327532" y="4391743"/>
            <a:chExt cx="941532" cy="898272"/>
          </a:xfrm>
        </p:grpSpPr>
        <p:sp>
          <p:nvSpPr>
            <p:cNvPr id="2367" name="Google Shape;2367;p18"/>
            <p:cNvSpPr/>
            <p:nvPr/>
          </p:nvSpPr>
          <p:spPr>
            <a:xfrm rot="1096618">
              <a:off x="8647763" y="4520801"/>
              <a:ext cx="186963" cy="111390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18"/>
            <p:cNvSpPr/>
            <p:nvPr/>
          </p:nvSpPr>
          <p:spPr>
            <a:xfrm rot="1096618">
              <a:off x="8840446" y="4622250"/>
              <a:ext cx="155844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18"/>
            <p:cNvSpPr/>
            <p:nvPr/>
          </p:nvSpPr>
          <p:spPr>
            <a:xfrm rot="1096618">
              <a:off x="8732515" y="4740862"/>
              <a:ext cx="140857" cy="85352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18"/>
            <p:cNvSpPr/>
            <p:nvPr/>
          </p:nvSpPr>
          <p:spPr>
            <a:xfrm rot="1096618">
              <a:off x="8877167" y="4790211"/>
              <a:ext cx="141492" cy="8522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18"/>
            <p:cNvSpPr/>
            <p:nvPr/>
          </p:nvSpPr>
          <p:spPr>
            <a:xfrm rot="1096618">
              <a:off x="8956291" y="4608164"/>
              <a:ext cx="167403" cy="113676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18"/>
            <p:cNvSpPr/>
            <p:nvPr/>
          </p:nvSpPr>
          <p:spPr>
            <a:xfrm rot="1096618">
              <a:off x="9137599" y="4889456"/>
              <a:ext cx="119646" cy="94624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18"/>
            <p:cNvSpPr/>
            <p:nvPr/>
          </p:nvSpPr>
          <p:spPr>
            <a:xfrm rot="1096618">
              <a:off x="8906975" y="5001147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18"/>
            <p:cNvSpPr/>
            <p:nvPr/>
          </p:nvSpPr>
          <p:spPr>
            <a:xfrm rot="1096618">
              <a:off x="9146744" y="5050523"/>
              <a:ext cx="105293" cy="80907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18"/>
            <p:cNvSpPr/>
            <p:nvPr/>
          </p:nvSpPr>
          <p:spPr>
            <a:xfrm rot="1096618">
              <a:off x="8549755" y="4840186"/>
              <a:ext cx="129426" cy="90052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18"/>
            <p:cNvSpPr/>
            <p:nvPr/>
          </p:nvSpPr>
          <p:spPr>
            <a:xfrm rot="1096618">
              <a:off x="8437409" y="4590545"/>
              <a:ext cx="139206" cy="95132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18"/>
            <p:cNvSpPr/>
            <p:nvPr/>
          </p:nvSpPr>
          <p:spPr>
            <a:xfrm rot="1096618">
              <a:off x="8716238" y="4954068"/>
              <a:ext cx="132220" cy="104404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8" name="Google Shape;2378;p18"/>
            <p:cNvSpPr/>
            <p:nvPr/>
          </p:nvSpPr>
          <p:spPr>
            <a:xfrm rot="1096618">
              <a:off x="8960123" y="5180073"/>
              <a:ext cx="110374" cy="81161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9" name="Google Shape;2379;p18"/>
            <p:cNvSpPr/>
            <p:nvPr/>
          </p:nvSpPr>
          <p:spPr>
            <a:xfrm rot="1096618">
              <a:off x="8751733" y="5191543"/>
              <a:ext cx="105293" cy="84082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18"/>
            <p:cNvSpPr/>
            <p:nvPr/>
          </p:nvSpPr>
          <p:spPr>
            <a:xfrm rot="1096618">
              <a:off x="8435121" y="4410978"/>
              <a:ext cx="139079" cy="101991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18"/>
            <p:cNvSpPr/>
            <p:nvPr/>
          </p:nvSpPr>
          <p:spPr>
            <a:xfrm rot="1096618">
              <a:off x="8471804" y="4999717"/>
              <a:ext cx="122567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18"/>
            <p:cNvSpPr/>
            <p:nvPr/>
          </p:nvSpPr>
          <p:spPr>
            <a:xfrm rot="1096618">
              <a:off x="8338624" y="4699891"/>
              <a:ext cx="143778" cy="93862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83" name="Google Shape;2383;p18"/>
          <p:cNvSpPr/>
          <p:nvPr/>
        </p:nvSpPr>
        <p:spPr>
          <a:xfrm rot="-7192801">
            <a:off x="9619055" y="-685288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4" name="Google Shape;2384;p18"/>
          <p:cNvSpPr/>
          <p:nvPr/>
        </p:nvSpPr>
        <p:spPr>
          <a:xfrm rot="9899926">
            <a:off x="-1832896" y="-756107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3633021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2EC31-8F00-4B7A-B9BF-855FA8A50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11F66-8762-4C45-92FE-BB00691D2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71910-6A24-4A55-B686-A2A951014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E3980-EACC-46E3-913D-47BA47155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981E5-5E61-4BF7-BCBE-A64E049BC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07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FF61A-CD88-4C48-B344-7A0E057B8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2E384-ABFE-4EDF-A919-37F49D2066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1FB3E7-23B5-4E2D-AD33-1F3FD6D0C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9E35C-BC10-4D8C-ADF4-A85BA8292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161E5-F0B9-46DA-9E4B-251FB6FA6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D96E38-DAF6-414B-9D50-94A92B57F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9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CC894-7987-4ED0-A4F5-3428B78FE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3731F-77BB-416A-A774-DC9BC35DF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FA178-3CAA-4668-9720-B1084DD2A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B3A8D6-A3A4-47C9-A760-425E3FFDFE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B04723-B11D-4F95-8CE1-594F761942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6A4F0D-396F-44FC-B281-D4A82A411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B89F78-05AF-4636-8976-D38D947EF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C43275-CDC1-49DA-B0F5-CBFE77BDD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95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F08C8-1C60-442B-A2BD-EF976828F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8D0E7C-D356-482B-919E-DFFE704A2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14797-A8D7-43F3-B3D5-A5E5566CD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192E2-F158-4C9F-92FB-684309CE1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70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A1C341-184E-4686-B2BB-26D0BE238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427FD3-0C61-4982-A46B-365D58311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ED2C4-DA83-4338-8A17-FD84EFADB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56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2B6B-1FE4-4FE9-A468-1A40E0073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E17C5-1C7B-4BFA-80E2-56B23F98B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14332F-528E-4C51-B190-75B732567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D8E0B-A797-4569-AEC5-91AEFEEC3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C0E78-8D2D-443F-95B5-58DA5B4B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45F40E-DA47-4736-A287-9CC79A06B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1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CAA00-D6D8-4C69-A01F-87E368701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6FB115-CA28-4DC7-9BA4-DD7FC44F5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266EA8-5701-449E-8153-D7FA7B403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AB84B-1820-4E5B-B768-597F9FD66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CDD83B-DC45-4FF9-9758-A42D96D86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B1F6E-3F78-404D-BC4D-44A52982E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2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12BAF5-8983-4C71-A40C-A1834DAC4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A8781-E3EA-4D30-AE11-363092C1E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78572-47F8-4AD2-AFEA-A27A692BB0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45D5E-D26A-47A1-B379-971FB99E638F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3E735-410D-49AC-91DB-DC52074332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4D2E3-D3A5-4968-951E-2B3875AF5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7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D89C2-017D-4C1D-8C30-36A6E08C8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16A51-F844-4C13-A4E4-292B5E805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39D88-322F-4FF2-B2C1-AFFD179D4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07825-A8F9-4D38-9E52-F4DE6EC7E030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6A50E-D6E4-4588-9E97-0B9D9F147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8896B-886D-4C0C-A400-AB61622BF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2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48A02-B4E1-48EF-8D53-7F085C2660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9EBA68-BC92-412C-9E22-EF08E2575D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B19058-961F-4090-8DF6-F7E2DFEE9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1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BC6855-554B-4813-8EAF-C7017A7C7CA9}"/>
              </a:ext>
            </a:extLst>
          </p:cNvPr>
          <p:cNvSpPr txBox="1"/>
          <p:nvPr/>
        </p:nvSpPr>
        <p:spPr>
          <a:xfrm>
            <a:off x="2611831" y="2440315"/>
            <a:ext cx="68108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EM </a:t>
            </a:r>
          </a:p>
          <a:p>
            <a:pPr algn="ctr"/>
            <a:r>
              <a:rPr lang="en-US" sz="5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TIẾT ĐẠO ĐỨC</a:t>
            </a:r>
          </a:p>
        </p:txBody>
      </p:sp>
    </p:spTree>
    <p:extLst>
      <p:ext uri="{BB962C8B-B14F-4D97-AF65-F5344CB8AC3E}">
        <p14:creationId xmlns:p14="http://schemas.microsoft.com/office/powerpoint/2010/main" val="1966808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8596B86-2106-47B8-9F81-2DD3B1806A3D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670D240-08BD-4DB3-99F0-A4CC3CB62C4F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C377933-6C37-4A77-8D42-C43724EBD58C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8" name="Graphic 7" descr="Question mark with solid fill">
            <a:extLst>
              <a:ext uri="{FF2B5EF4-FFF2-40B4-BE49-F238E27FC236}">
                <a16:creationId xmlns:a16="http://schemas.microsoft.com/office/drawing/2014/main" id="{5B3F83D2-0BF5-4EBF-8EEE-D1B3DD1C7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50209" y="3527185"/>
            <a:ext cx="2435941" cy="243594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6B701B-58C5-49CE-B28A-F75C2E401702}"/>
              </a:ext>
            </a:extLst>
          </p:cNvPr>
          <p:cNvSpPr/>
          <p:nvPr/>
        </p:nvSpPr>
        <p:spPr>
          <a:xfrm>
            <a:off x="1461466" y="1121480"/>
            <a:ext cx="9269068" cy="1676227"/>
          </a:xfrm>
          <a:prstGeom prst="roundRect">
            <a:avLst>
              <a:gd name="adj" fmla="val 12058"/>
            </a:avLst>
          </a:prstGeom>
          <a:solidFill>
            <a:schemeClr val="bg2"/>
          </a:solidFill>
          <a:ln w="19050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3B44D5-88B2-4630-9F9F-12B8492C78AE}"/>
              </a:ext>
            </a:extLst>
          </p:cNvPr>
          <p:cNvSpPr txBox="1"/>
          <p:nvPr/>
        </p:nvSpPr>
        <p:spPr>
          <a:xfrm>
            <a:off x="1743893" y="1205540"/>
            <a:ext cx="878024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bạn trong tranh thể hiện cảm xúc gì?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em, cảm xúc nào là tích cực, cảm xúc nào là tiêu cực?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nào em có những cảm xúc đó?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CC1CFE-5A07-40B2-B95C-B4A26F0C1A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748" t="7598"/>
          <a:stretch/>
        </p:blipFill>
        <p:spPr>
          <a:xfrm>
            <a:off x="7055528" y="3091105"/>
            <a:ext cx="4509101" cy="34549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A07AE3-E53C-4FD6-A16D-F8F7A6A6DE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838"/>
          <a:stretch/>
        </p:blipFill>
        <p:spPr>
          <a:xfrm>
            <a:off x="627371" y="3080184"/>
            <a:ext cx="4328087" cy="345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70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1AB282-1062-4712-A2AE-B9C660736B53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34E2982-DDD8-428B-9522-671DD1DD68A6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EC51AF5-A05B-447A-9DE3-1F14739CB717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A6BDC8E-2296-43A6-90FA-2C5358BEE8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48" t="7598"/>
          <a:stretch/>
        </p:blipFill>
        <p:spPr>
          <a:xfrm>
            <a:off x="6668710" y="1359540"/>
            <a:ext cx="4859911" cy="37237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A06655-DB49-46E3-A698-629B748943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838"/>
          <a:stretch/>
        </p:blipFill>
        <p:spPr>
          <a:xfrm>
            <a:off x="545327" y="1210222"/>
            <a:ext cx="4664814" cy="372373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7AB5A9-A345-4677-ACC6-7E611CBF584E}"/>
              </a:ext>
            </a:extLst>
          </p:cNvPr>
          <p:cNvSpPr/>
          <p:nvPr/>
        </p:nvSpPr>
        <p:spPr>
          <a:xfrm>
            <a:off x="1413678" y="5410109"/>
            <a:ext cx="2824026" cy="8305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giận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57E93C-60BC-4687-A23A-6B7B3BDEF090}"/>
              </a:ext>
            </a:extLst>
          </p:cNvPr>
          <p:cNvSpPr/>
          <p:nvPr/>
        </p:nvSpPr>
        <p:spPr>
          <a:xfrm>
            <a:off x="8079949" y="5439466"/>
            <a:ext cx="2824026" cy="8305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thú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F339F5D6-85AE-4A0C-AA20-CAE562D3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85" y="4370455"/>
            <a:ext cx="1454927" cy="1454927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C4F7D086-7EF3-42AC-BDFC-5C604D887A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23" y="4370455"/>
            <a:ext cx="1454926" cy="145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47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8596B86-2106-47B8-9F81-2DD3B1806A3D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670D240-08BD-4DB3-99F0-A4CC3CB62C4F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C377933-6C37-4A77-8D42-C43724EBD58C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8" name="Graphic 7" descr="Question mark with solid fill">
            <a:extLst>
              <a:ext uri="{FF2B5EF4-FFF2-40B4-BE49-F238E27FC236}">
                <a16:creationId xmlns:a16="http://schemas.microsoft.com/office/drawing/2014/main" id="{5B3F83D2-0BF5-4EBF-8EEE-D1B3DD1C7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50209" y="3527185"/>
            <a:ext cx="2435941" cy="243594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6B701B-58C5-49CE-B28A-F75C2E401702}"/>
              </a:ext>
            </a:extLst>
          </p:cNvPr>
          <p:cNvSpPr/>
          <p:nvPr/>
        </p:nvSpPr>
        <p:spPr>
          <a:xfrm>
            <a:off x="1461466" y="1121480"/>
            <a:ext cx="9269068" cy="1676227"/>
          </a:xfrm>
          <a:prstGeom prst="roundRect">
            <a:avLst>
              <a:gd name="adj" fmla="val 12058"/>
            </a:avLst>
          </a:prstGeom>
          <a:solidFill>
            <a:schemeClr val="bg2"/>
          </a:solidFill>
          <a:ln w="19050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3B44D5-88B2-4630-9F9F-12B8492C78AE}"/>
              </a:ext>
            </a:extLst>
          </p:cNvPr>
          <p:cNvSpPr txBox="1"/>
          <p:nvPr/>
        </p:nvSpPr>
        <p:spPr>
          <a:xfrm>
            <a:off x="1743893" y="1205540"/>
            <a:ext cx="878024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bạn trong tranh thể hiện cảm xúc gì?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em, cảm xúc nào là tích cực, cảm xúc nào là tiêu cực?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nào em có những cảm xúc đó?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90DD34-10D0-465D-9573-D76304CB18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56" r="51484"/>
          <a:stretch/>
        </p:blipFill>
        <p:spPr>
          <a:xfrm>
            <a:off x="211980" y="3055423"/>
            <a:ext cx="4709396" cy="34991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B0E767-54EF-4496-B82F-6B4C9DD630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600" t="3370" r="394"/>
          <a:stretch/>
        </p:blipFill>
        <p:spPr>
          <a:xfrm>
            <a:off x="7270626" y="3074352"/>
            <a:ext cx="4793556" cy="343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7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1AB282-1062-4712-A2AE-B9C660736B53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34E2982-DDD8-428B-9522-671DD1DD68A6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EC51AF5-A05B-447A-9DE3-1F14739CB717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7AB5A9-A345-4677-ACC6-7E611CBF584E}"/>
              </a:ext>
            </a:extLst>
          </p:cNvPr>
          <p:cNvSpPr/>
          <p:nvPr/>
        </p:nvSpPr>
        <p:spPr>
          <a:xfrm>
            <a:off x="1413678" y="5410109"/>
            <a:ext cx="2824026" cy="8305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Lo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lắng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57E93C-60BC-4687-A23A-6B7B3BDEF090}"/>
              </a:ext>
            </a:extLst>
          </p:cNvPr>
          <p:cNvSpPr/>
          <p:nvPr/>
        </p:nvSpPr>
        <p:spPr>
          <a:xfrm>
            <a:off x="8079949" y="5439466"/>
            <a:ext cx="2824026" cy="8305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6.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chịu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9CF7FF-13C9-4043-86A5-ED0EB6BB67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56" r="51484"/>
          <a:stretch/>
        </p:blipFill>
        <p:spPr>
          <a:xfrm>
            <a:off x="516780" y="1217536"/>
            <a:ext cx="5102232" cy="37910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A13591-67E5-492E-9248-0A671F86DB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00" t="3370" r="394"/>
          <a:stretch/>
        </p:blipFill>
        <p:spPr>
          <a:xfrm>
            <a:off x="6572989" y="1199543"/>
            <a:ext cx="5275335" cy="3778816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F339F5D6-85AE-4A0C-AA20-CAE562D3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240" y="4349010"/>
            <a:ext cx="1454927" cy="1454927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84263A37-C18E-4F47-834F-1646C5141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86" y="4302877"/>
            <a:ext cx="1454927" cy="145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98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3CCAE72-D30E-4194-82F5-9715FEBD0BF8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B282FBC-8E74-4A7E-AB8E-45F629D5A171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59D75BF-9A89-4D59-9DE8-CF813961D5EE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8" name="Picture 2" descr="Danh sách các cảm xúc: 54 cách để nói những gì bạn đang cảm thấy | Vinmec">
            <a:extLst>
              <a:ext uri="{FF2B5EF4-FFF2-40B4-BE49-F238E27FC236}">
                <a16:creationId xmlns:a16="http://schemas.microsoft.com/office/drawing/2014/main" id="{267E2D7C-7884-4643-A1D8-7CDF08C4A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123" y="2985934"/>
            <a:ext cx="7705611" cy="434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5B024F3-E41F-4AEE-AF63-0E6E8FF42C28}"/>
              </a:ext>
            </a:extLst>
          </p:cNvPr>
          <p:cNvGrpSpPr/>
          <p:nvPr/>
        </p:nvGrpSpPr>
        <p:grpSpPr>
          <a:xfrm>
            <a:off x="2203289" y="1016915"/>
            <a:ext cx="8022445" cy="2297392"/>
            <a:chOff x="1731603" y="1548363"/>
            <a:chExt cx="8176066" cy="385081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FB03D645-E6E6-4B76-BBA2-E2CBB88506CF}"/>
                </a:ext>
              </a:extLst>
            </p:cNvPr>
            <p:cNvSpPr/>
            <p:nvPr/>
          </p:nvSpPr>
          <p:spPr>
            <a:xfrm>
              <a:off x="1731603" y="1548363"/>
              <a:ext cx="8176066" cy="3850817"/>
            </a:xfrm>
            <a:prstGeom prst="cloud">
              <a:avLst/>
            </a:prstGeom>
            <a:grpFill/>
            <a:ln>
              <a:solidFill>
                <a:schemeClr val="bg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36DD0E-9C4C-49B4-9FA9-60066EDC3FFD}"/>
                </a:ext>
              </a:extLst>
            </p:cNvPr>
            <p:cNvSpPr txBox="1"/>
            <p:nvPr/>
          </p:nvSpPr>
          <p:spPr>
            <a:xfrm>
              <a:off x="2507947" y="2229161"/>
              <a:ext cx="6783603" cy="173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Hãy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nêu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thêm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khác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mà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3734397D-80D4-431E-96D9-732B5C548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709" y="1097427"/>
            <a:ext cx="2136369" cy="213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F73A815-AF52-4FAA-96FE-95308F8D5AE2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8708A64-84FC-4297-8A49-A508651ABA9C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FDB73C7-4065-474D-B7BC-5C597C1B8583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8F1F407-F18E-4D0C-8A69-9E84E2757765}"/>
              </a:ext>
            </a:extLst>
          </p:cNvPr>
          <p:cNvSpPr/>
          <p:nvPr/>
        </p:nvSpPr>
        <p:spPr>
          <a:xfrm>
            <a:off x="791133" y="2094270"/>
            <a:ext cx="4408642" cy="3677265"/>
          </a:xfrm>
          <a:prstGeom prst="roundRect">
            <a:avLst>
              <a:gd name="adj" fmla="val 1039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Sung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sướng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lòng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phúc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Thanh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649D840-2EE1-4DDD-AF22-39D497D48705}"/>
              </a:ext>
            </a:extLst>
          </p:cNvPr>
          <p:cNvSpPr/>
          <p:nvPr/>
        </p:nvSpPr>
        <p:spPr>
          <a:xfrm>
            <a:off x="1902571" y="1699815"/>
            <a:ext cx="2185766" cy="679035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 CỰC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C462081-69C6-4BA3-A5BF-76D2E33D6A98}"/>
              </a:ext>
            </a:extLst>
          </p:cNvPr>
          <p:cNvSpPr/>
          <p:nvPr/>
        </p:nvSpPr>
        <p:spPr>
          <a:xfrm>
            <a:off x="6910968" y="2094270"/>
            <a:ext cx="4408642" cy="3677265"/>
          </a:xfrm>
          <a:prstGeom prst="roundRect">
            <a:avLst>
              <a:gd name="adj" fmla="val 1039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Buồn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bực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Bức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bối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BC34294-72AB-4644-8ED9-066D5BB7654C}"/>
              </a:ext>
            </a:extLst>
          </p:cNvPr>
          <p:cNvSpPr/>
          <p:nvPr/>
        </p:nvSpPr>
        <p:spPr>
          <a:xfrm>
            <a:off x="8022406" y="1699815"/>
            <a:ext cx="2185766" cy="67903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TIÊU CỰC</a:t>
            </a:r>
          </a:p>
        </p:txBody>
      </p:sp>
    </p:spTree>
    <p:extLst>
      <p:ext uri="{BB962C8B-B14F-4D97-AF65-F5344CB8AC3E}">
        <p14:creationId xmlns:p14="http://schemas.microsoft.com/office/powerpoint/2010/main" val="1541581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1330" y="463901"/>
            <a:ext cx="1995249" cy="1791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4401" y="1542425"/>
            <a:ext cx="3742567" cy="499451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>
            <a:spLocks noGrp="1"/>
          </p:cNvSpPr>
          <p:nvPr>
            <p:ph type="ctrTitle"/>
          </p:nvPr>
        </p:nvSpPr>
        <p:spPr>
          <a:xfrm>
            <a:off x="-1731119" y="2475957"/>
            <a:ext cx="12047698" cy="21708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XÚC TÍCH CỰC </a:t>
            </a:r>
            <a:br>
              <a:rPr lang="en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XÚC TIÊU CỰC</a:t>
            </a:r>
            <a:endParaRPr sz="66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9022408" y="757505"/>
            <a:ext cx="593092" cy="93353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9F4D"/>
                    </a:gs>
                    <a:gs pos="58000">
                      <a:srgbClr val="F36846"/>
                    </a:gs>
                    <a:gs pos="100000">
                      <a:srgbClr val="F36846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Bebas Neue"/>
                <a:ea typeface="+mn-ea"/>
                <a:cs typeface="+mn-cs"/>
              </a:rPr>
              <a:t>2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9F4D"/>
                  </a:gs>
                  <a:gs pos="58000">
                    <a:srgbClr val="F36846"/>
                  </a:gs>
                  <a:gs pos="100000">
                    <a:srgbClr val="F36846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/>
              <a:uLnTx/>
              <a:uFillTx/>
              <a:latin typeface="Bebas Neu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08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C21401C-1ACC-4D7F-8475-046DDA9672D6}"/>
              </a:ext>
            </a:extLst>
          </p:cNvPr>
          <p:cNvGrpSpPr/>
          <p:nvPr/>
        </p:nvGrpSpPr>
        <p:grpSpPr>
          <a:xfrm>
            <a:off x="3981511" y="2988718"/>
            <a:ext cx="4893422" cy="3293806"/>
            <a:chOff x="4570305" y="904568"/>
            <a:chExt cx="4003424" cy="27149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53A2745-F1D9-4561-AF2F-DDD8537A42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t="31622" r="61860" b="9315"/>
            <a:stretch/>
          </p:blipFill>
          <p:spPr>
            <a:xfrm>
              <a:off x="4570305" y="1082571"/>
              <a:ext cx="3260553" cy="2536897"/>
            </a:xfrm>
            <a:prstGeom prst="parallelogram">
              <a:avLst>
                <a:gd name="adj" fmla="val 0"/>
              </a:avLst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B442FA9-AD5A-412C-99E1-A32AA9B021C0}"/>
                </a:ext>
              </a:extLst>
            </p:cNvPr>
            <p:cNvSpPr/>
            <p:nvPr/>
          </p:nvSpPr>
          <p:spPr>
            <a:xfrm>
              <a:off x="6707191" y="904568"/>
              <a:ext cx="1866538" cy="6790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6117C10E-F193-49E9-B6C7-F8EB693415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85" t="-207" r="34418" b="53902"/>
          <a:stretch/>
        </p:blipFill>
        <p:spPr>
          <a:xfrm>
            <a:off x="96698" y="3812546"/>
            <a:ext cx="4143757" cy="252378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A94E455-53F7-4D8D-92ED-B3AFB0D66D3B}"/>
              </a:ext>
            </a:extLst>
          </p:cNvPr>
          <p:cNvGrpSpPr/>
          <p:nvPr/>
        </p:nvGrpSpPr>
        <p:grpSpPr>
          <a:xfrm>
            <a:off x="96698" y="84534"/>
            <a:ext cx="8322088" cy="679036"/>
            <a:chOff x="2467915" y="3107193"/>
            <a:chExt cx="7996873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E393D71-F22D-4101-ABAD-FC1C7D762DC2}"/>
                </a:ext>
              </a:extLst>
            </p:cNvPr>
            <p:cNvSpPr/>
            <p:nvPr/>
          </p:nvSpPr>
          <p:spPr>
            <a:xfrm>
              <a:off x="2628864" y="3107194"/>
              <a:ext cx="7835924" cy="67903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Ý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tích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DEDF144-77C0-4216-8749-28A35AB73D97}"/>
                </a:ext>
              </a:extLst>
            </p:cNvPr>
            <p:cNvSpPr/>
            <p:nvPr/>
          </p:nvSpPr>
          <p:spPr>
            <a:xfrm>
              <a:off x="2467915" y="3107193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818C41C-F855-47DC-8355-0D6E83EAB9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44" t="41320" r="986" b="8537"/>
          <a:stretch/>
        </p:blipFill>
        <p:spPr>
          <a:xfrm>
            <a:off x="8113992" y="3549587"/>
            <a:ext cx="3956425" cy="2732937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E0C5EB6-DABA-41F5-9F3C-4911387BEA04}"/>
              </a:ext>
            </a:extLst>
          </p:cNvPr>
          <p:cNvSpPr/>
          <p:nvPr/>
        </p:nvSpPr>
        <p:spPr>
          <a:xfrm>
            <a:off x="2170783" y="1393707"/>
            <a:ext cx="8699091" cy="1487032"/>
          </a:xfrm>
          <a:prstGeom prst="roundRect">
            <a:avLst>
              <a:gd name="adj" fmla="val 4783"/>
            </a:avLst>
          </a:prstGeom>
          <a:solidFill>
            <a:srgbClr val="ECEFFE"/>
          </a:solidFill>
          <a:ln w="38100">
            <a:solidFill>
              <a:schemeClr val="bg1">
                <a:lumMod val="1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4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D78D9B-F633-446E-8AB4-DC638A1EE024}"/>
              </a:ext>
            </a:extLst>
          </p:cNvPr>
          <p:cNvSpPr txBox="1"/>
          <p:nvPr/>
        </p:nvSpPr>
        <p:spPr>
          <a:xfrm>
            <a:off x="2846600" y="1514120"/>
            <a:ext cx="7838766" cy="1154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Thảo luận cặp đôi và dự đoán điều đó có thể xảy ra về các tình huống giả định dưới đây.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A93C8F53-21BA-47F0-B47D-B90CD6F86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42" y="1020289"/>
            <a:ext cx="1860450" cy="186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94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4B59C03-1124-4315-8E7C-F7C8F64F5F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85" t="-207" r="34418" b="53902"/>
          <a:stretch/>
        </p:blipFill>
        <p:spPr>
          <a:xfrm>
            <a:off x="2220448" y="1209248"/>
            <a:ext cx="4143757" cy="252378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0BF78F5-4112-4EA1-BB5A-92AAC5B2DD8B}"/>
              </a:ext>
            </a:extLst>
          </p:cNvPr>
          <p:cNvGrpSpPr/>
          <p:nvPr/>
        </p:nvGrpSpPr>
        <p:grpSpPr>
          <a:xfrm>
            <a:off x="96698" y="84534"/>
            <a:ext cx="8322088" cy="679036"/>
            <a:chOff x="2467915" y="3107193"/>
            <a:chExt cx="7996873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B9F6369-4238-4693-B99B-731B69A391A7}"/>
                </a:ext>
              </a:extLst>
            </p:cNvPr>
            <p:cNvSpPr/>
            <p:nvPr/>
          </p:nvSpPr>
          <p:spPr>
            <a:xfrm>
              <a:off x="2628864" y="3107194"/>
              <a:ext cx="7835924" cy="67903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Ý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tích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00B0136-0F63-4DE4-9381-F0754E95864F}"/>
                </a:ext>
              </a:extLst>
            </p:cNvPr>
            <p:cNvSpPr/>
            <p:nvPr/>
          </p:nvSpPr>
          <p:spPr>
            <a:xfrm>
              <a:off x="2467915" y="3107193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3074" name="Picture 2" descr="inside out characters png - Angerhothead Скачанные Файлы Disgust Render -  Inside Out Anger Png | #608679 - Vippng">
            <a:extLst>
              <a:ext uri="{FF2B5EF4-FFF2-40B4-BE49-F238E27FC236}">
                <a16:creationId xmlns:a16="http://schemas.microsoft.com/office/drawing/2014/main" id="{DEBCBBBE-2D6E-4832-BC9A-0F2D070F7D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9" t="4731" r="18006" b="6238"/>
          <a:stretch/>
        </p:blipFill>
        <p:spPr bwMode="auto">
          <a:xfrm>
            <a:off x="6757983" y="1265133"/>
            <a:ext cx="2042672" cy="246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57930A9-5292-4F8B-9C5D-202B6EB14482}"/>
              </a:ext>
            </a:extLst>
          </p:cNvPr>
          <p:cNvGrpSpPr/>
          <p:nvPr/>
        </p:nvGrpSpPr>
        <p:grpSpPr>
          <a:xfrm>
            <a:off x="801642" y="4178709"/>
            <a:ext cx="10603776" cy="2094271"/>
            <a:chOff x="801642" y="4178709"/>
            <a:chExt cx="10603776" cy="2094271"/>
          </a:xfrm>
        </p:grpSpPr>
        <p:sp>
          <p:nvSpPr>
            <p:cNvPr id="13" name="Rectangle: Diagonal Corners Rounded 12">
              <a:extLst>
                <a:ext uri="{FF2B5EF4-FFF2-40B4-BE49-F238E27FC236}">
                  <a16:creationId xmlns:a16="http://schemas.microsoft.com/office/drawing/2014/main" id="{FCCBAECD-AD15-4F5D-A75F-09A3BE931093}"/>
                </a:ext>
              </a:extLst>
            </p:cNvPr>
            <p:cNvSpPr/>
            <p:nvPr/>
          </p:nvSpPr>
          <p:spPr>
            <a:xfrm>
              <a:off x="801642" y="4178709"/>
              <a:ext cx="10603776" cy="2094271"/>
            </a:xfrm>
            <a:prstGeom prst="round2DiagRect">
              <a:avLst/>
            </a:prstGeom>
            <a:solidFill>
              <a:srgbClr val="FFF3FB"/>
            </a:solidFill>
            <a:ln w="28575"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9CF9BA8-343A-44E6-9967-BB592670EA7D}"/>
                </a:ext>
              </a:extLst>
            </p:cNvPr>
            <p:cNvSpPr txBox="1"/>
            <p:nvPr/>
          </p:nvSpPr>
          <p:spPr>
            <a:xfrm>
              <a:off x="1304102" y="4306249"/>
              <a:ext cx="9598858" cy="16858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nói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hoặc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tức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giận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sẽ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nói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ra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lẽ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hay,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phạm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đến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khác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nói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phát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đến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lúc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tĩnh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nhận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ra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đã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hoặc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nói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đúng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5474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845D4CF-FE1B-4DAB-971B-D7CB5F44B82A}"/>
              </a:ext>
            </a:extLst>
          </p:cNvPr>
          <p:cNvGrpSpPr/>
          <p:nvPr/>
        </p:nvGrpSpPr>
        <p:grpSpPr>
          <a:xfrm>
            <a:off x="1716387" y="636446"/>
            <a:ext cx="4893422" cy="3293806"/>
            <a:chOff x="4570305" y="904568"/>
            <a:chExt cx="4003424" cy="27149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3392AE2-69B0-4458-AE92-9DC544589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t="31622" r="61860" b="9315"/>
            <a:stretch/>
          </p:blipFill>
          <p:spPr>
            <a:xfrm>
              <a:off x="4570305" y="1082571"/>
              <a:ext cx="3260553" cy="2536897"/>
            </a:xfrm>
            <a:prstGeom prst="parallelogram">
              <a:avLst>
                <a:gd name="adj" fmla="val 0"/>
              </a:avLst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6873C4E-FA1F-47FC-B166-FD6C1EAEF7A3}"/>
                </a:ext>
              </a:extLst>
            </p:cNvPr>
            <p:cNvSpPr/>
            <p:nvPr/>
          </p:nvSpPr>
          <p:spPr>
            <a:xfrm>
              <a:off x="6707191" y="904568"/>
              <a:ext cx="1866538" cy="6790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83FABE3-5DEC-401E-9DC0-CEBD3BC4C46A}"/>
              </a:ext>
            </a:extLst>
          </p:cNvPr>
          <p:cNvGrpSpPr/>
          <p:nvPr/>
        </p:nvGrpSpPr>
        <p:grpSpPr>
          <a:xfrm>
            <a:off x="96698" y="84534"/>
            <a:ext cx="8322088" cy="679036"/>
            <a:chOff x="2467915" y="3107193"/>
            <a:chExt cx="7996873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D9C41F7-C2E1-4015-9B6E-9559CB04CF0A}"/>
                </a:ext>
              </a:extLst>
            </p:cNvPr>
            <p:cNvSpPr/>
            <p:nvPr/>
          </p:nvSpPr>
          <p:spPr>
            <a:xfrm>
              <a:off x="2628864" y="3107194"/>
              <a:ext cx="7835924" cy="67903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Ý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tích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108B81D-44AD-4172-907F-2AB1E18D3162}"/>
                </a:ext>
              </a:extLst>
            </p:cNvPr>
            <p:cNvSpPr/>
            <p:nvPr/>
          </p:nvSpPr>
          <p:spPr>
            <a:xfrm>
              <a:off x="2467915" y="3107193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37E1557-0762-4C04-AC26-CBCFECE076F6}"/>
              </a:ext>
            </a:extLst>
          </p:cNvPr>
          <p:cNvGrpSpPr/>
          <p:nvPr/>
        </p:nvGrpSpPr>
        <p:grpSpPr>
          <a:xfrm>
            <a:off x="801642" y="4178709"/>
            <a:ext cx="10603776" cy="2094271"/>
            <a:chOff x="801642" y="4178709"/>
            <a:chExt cx="10603776" cy="2094271"/>
          </a:xfrm>
        </p:grpSpPr>
        <p:sp>
          <p:nvSpPr>
            <p:cNvPr id="12" name="Rectangle: Diagonal Corners Rounded 11">
              <a:extLst>
                <a:ext uri="{FF2B5EF4-FFF2-40B4-BE49-F238E27FC236}">
                  <a16:creationId xmlns:a16="http://schemas.microsoft.com/office/drawing/2014/main" id="{046ED0CF-02C9-4951-8F75-AD305A26B7BF}"/>
                </a:ext>
              </a:extLst>
            </p:cNvPr>
            <p:cNvSpPr/>
            <p:nvPr/>
          </p:nvSpPr>
          <p:spPr>
            <a:xfrm>
              <a:off x="801642" y="4178709"/>
              <a:ext cx="10603776" cy="2094271"/>
            </a:xfrm>
            <a:prstGeom prst="round2DiagRect">
              <a:avLst/>
            </a:prstGeom>
            <a:solidFill>
              <a:srgbClr val="FFF3FB"/>
            </a:solidFill>
            <a:ln w="28575"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1A0B479-C324-4857-8629-5E8C77897CE5}"/>
                </a:ext>
              </a:extLst>
            </p:cNvPr>
            <p:cNvSpPr txBox="1"/>
            <p:nvPr/>
          </p:nvSpPr>
          <p:spPr>
            <a:xfrm>
              <a:off x="1304101" y="4382921"/>
              <a:ext cx="9598858" cy="16858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luôn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tươi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vui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vẻ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sẽ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tràn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đầy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năng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lượng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lan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tỏa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niềm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vui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đến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xung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nói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việc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đúng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đắn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7170" name="Picture 2" descr="Foundations 1,2,3 Helpful Links">
            <a:extLst>
              <a:ext uri="{FF2B5EF4-FFF2-40B4-BE49-F238E27FC236}">
                <a16:creationId xmlns:a16="http://schemas.microsoft.com/office/drawing/2014/main" id="{BC86D88C-BE56-41A7-B9A7-870C86CB9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647" y="1315481"/>
            <a:ext cx="2771468" cy="238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89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BF11F72-FD32-4EBC-926D-321583232921}"/>
              </a:ext>
            </a:extLst>
          </p:cNvPr>
          <p:cNvSpPr/>
          <p:nvPr/>
        </p:nvSpPr>
        <p:spPr>
          <a:xfrm>
            <a:off x="2954271" y="2250303"/>
            <a:ext cx="9093647" cy="2357393"/>
          </a:xfrm>
          <a:prstGeom prst="roundRect">
            <a:avLst/>
          </a:prstGeom>
          <a:solidFill>
            <a:schemeClr val="bg2">
              <a:alpha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CECA43-C30E-4108-B191-8398A93786B8}"/>
              </a:ext>
            </a:extLst>
          </p:cNvPr>
          <p:cNvSpPr txBox="1"/>
          <p:nvPr/>
        </p:nvSpPr>
        <p:spPr>
          <a:xfrm>
            <a:off x="2810187" y="2368377"/>
            <a:ext cx="9381813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“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Niềm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Hùng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ECD6C98-EB35-40C5-916E-F575469CB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3" y="2127234"/>
            <a:ext cx="2480462" cy="2480462"/>
          </a:xfrm>
          <a:prstGeom prst="rect">
            <a:avLst/>
          </a:prstGeom>
        </p:spPr>
      </p:pic>
      <p:pic>
        <p:nvPicPr>
          <p:cNvPr id="7" name="NiemVuiCuaEm-VA_3zrfj">
            <a:hlinkClick r:id="" action="ppaction://media"/>
            <a:extLst>
              <a:ext uri="{FF2B5EF4-FFF2-40B4-BE49-F238E27FC236}">
                <a16:creationId xmlns:a16="http://schemas.microsoft.com/office/drawing/2014/main" id="{031E7D42-BCE7-490A-87F1-19888759D5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7415" y="690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70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90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KIT]4 Things To Do When You&amp;#39;re Bored | WACA | Web Analytics Consultants  Association">
            <a:extLst>
              <a:ext uri="{FF2B5EF4-FFF2-40B4-BE49-F238E27FC236}">
                <a16:creationId xmlns:a16="http://schemas.microsoft.com/office/drawing/2014/main" id="{4C14F9B2-4CEA-49FB-A082-15BC792F7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921" y="658566"/>
            <a:ext cx="2854466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24B91F1-FA13-42B7-B0AA-22D713186CE4}"/>
              </a:ext>
            </a:extLst>
          </p:cNvPr>
          <p:cNvGrpSpPr/>
          <p:nvPr/>
        </p:nvGrpSpPr>
        <p:grpSpPr>
          <a:xfrm>
            <a:off x="96698" y="84534"/>
            <a:ext cx="8322088" cy="679036"/>
            <a:chOff x="2467915" y="3107193"/>
            <a:chExt cx="7996873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B67AB6D3-4084-4B70-9460-D69318820122}"/>
                </a:ext>
              </a:extLst>
            </p:cNvPr>
            <p:cNvSpPr/>
            <p:nvPr/>
          </p:nvSpPr>
          <p:spPr>
            <a:xfrm>
              <a:off x="2628864" y="3107194"/>
              <a:ext cx="7835924" cy="67903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Ý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tích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49FE6D7-582D-4096-BB4C-B934340784EA}"/>
                </a:ext>
              </a:extLst>
            </p:cNvPr>
            <p:cNvSpPr/>
            <p:nvPr/>
          </p:nvSpPr>
          <p:spPr>
            <a:xfrm>
              <a:off x="2467915" y="3107193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118314-6F2A-46ED-954E-1250893DA5CA}"/>
              </a:ext>
            </a:extLst>
          </p:cNvPr>
          <p:cNvGrpSpPr/>
          <p:nvPr/>
        </p:nvGrpSpPr>
        <p:grpSpPr>
          <a:xfrm>
            <a:off x="801642" y="4178709"/>
            <a:ext cx="10603776" cy="2094271"/>
            <a:chOff x="801642" y="4178709"/>
            <a:chExt cx="10603776" cy="2094271"/>
          </a:xfrm>
        </p:grpSpPr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id="{8DE9903D-EA2D-4D47-AB5C-7856E30CA75C}"/>
                </a:ext>
              </a:extLst>
            </p:cNvPr>
            <p:cNvSpPr/>
            <p:nvPr/>
          </p:nvSpPr>
          <p:spPr>
            <a:xfrm>
              <a:off x="801642" y="4178709"/>
              <a:ext cx="10603776" cy="2094271"/>
            </a:xfrm>
            <a:prstGeom prst="round2DiagRect">
              <a:avLst/>
            </a:prstGeom>
            <a:solidFill>
              <a:srgbClr val="FFF3FB"/>
            </a:solidFill>
            <a:ln w="28575"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0F4AA8B-C969-4E55-99F0-A8EFB90DE1B4}"/>
                </a:ext>
              </a:extLst>
            </p:cNvPr>
            <p:cNvSpPr txBox="1"/>
            <p:nvPr/>
          </p:nvSpPr>
          <p:spPr>
            <a:xfrm>
              <a:off x="1375228" y="4348925"/>
              <a:ext cx="9598858" cy="17145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luôn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buồn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rầu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nản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luôn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suy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ngoài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ra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còn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ảnh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hưởng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xung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8E94B50-6BC1-4BA7-8943-ADF0F3B1B6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544" t="41320" r="986" b="8537"/>
          <a:stretch/>
        </p:blipFill>
        <p:spPr>
          <a:xfrm>
            <a:off x="2047488" y="1154581"/>
            <a:ext cx="3956425" cy="273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72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A95A67-2088-4B0E-AA9C-4909804F0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9481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A454C8C-BBEC-48FD-AA65-EB5D62B42E38}"/>
              </a:ext>
            </a:extLst>
          </p:cNvPr>
          <p:cNvGrpSpPr/>
          <p:nvPr/>
        </p:nvGrpSpPr>
        <p:grpSpPr>
          <a:xfrm>
            <a:off x="2498072" y="474771"/>
            <a:ext cx="8769696" cy="2328028"/>
            <a:chOff x="1731603" y="1430706"/>
            <a:chExt cx="8176066" cy="396847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D18DE696-7F9F-4051-8DF8-F1B7B10478D0}"/>
                </a:ext>
              </a:extLst>
            </p:cNvPr>
            <p:cNvSpPr/>
            <p:nvPr/>
          </p:nvSpPr>
          <p:spPr>
            <a:xfrm>
              <a:off x="1731603" y="1430706"/>
              <a:ext cx="8176066" cy="3968474"/>
            </a:xfrm>
            <a:prstGeom prst="cloud">
              <a:avLst/>
            </a:prstGeom>
            <a:grpFill/>
            <a:ln>
              <a:solidFill>
                <a:schemeClr val="bg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59E854E-51C5-4F43-920B-4542C3D6C481}"/>
                </a:ext>
              </a:extLst>
            </p:cNvPr>
            <p:cNvSpPr txBox="1"/>
            <p:nvPr/>
          </p:nvSpPr>
          <p:spPr>
            <a:xfrm>
              <a:off x="2853753" y="2301752"/>
              <a:ext cx="6315997" cy="22263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Điều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gì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bạn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nhỏ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trong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hát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thấy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vui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BF2EC250-BE7B-4F60-B96A-5D5BD31F1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03" y="2291816"/>
            <a:ext cx="2136369" cy="213636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AD3AA5C-2901-4A98-AF03-350788AE91EE}"/>
              </a:ext>
            </a:extLst>
          </p:cNvPr>
          <p:cNvGrpSpPr/>
          <p:nvPr/>
        </p:nvGrpSpPr>
        <p:grpSpPr>
          <a:xfrm>
            <a:off x="2498072" y="3487023"/>
            <a:ext cx="8022445" cy="2896206"/>
            <a:chOff x="1731603" y="1548363"/>
            <a:chExt cx="8176066" cy="385081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5710A9B4-1518-4FF9-B392-165CA9CAD2BD}"/>
                </a:ext>
              </a:extLst>
            </p:cNvPr>
            <p:cNvSpPr/>
            <p:nvPr/>
          </p:nvSpPr>
          <p:spPr>
            <a:xfrm>
              <a:off x="1731603" y="1548363"/>
              <a:ext cx="8176066" cy="3850817"/>
            </a:xfrm>
            <a:prstGeom prst="cloud">
              <a:avLst/>
            </a:prstGeom>
            <a:grpFill/>
            <a:ln>
              <a:solidFill>
                <a:schemeClr val="bg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4D27088-8142-487B-B922-33AA1F28C178}"/>
                </a:ext>
              </a:extLst>
            </p:cNvPr>
            <p:cNvSpPr txBox="1"/>
            <p:nvPr/>
          </p:nvSpPr>
          <p:spPr>
            <a:xfrm>
              <a:off x="2542875" y="2424893"/>
              <a:ext cx="6783603" cy="1736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Chia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sẻ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nghe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hát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“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Niềm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vui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”?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5420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anh sách các cảm xúc: 54 cách để nói những gì bạn đang cảm thấy | Vinmec">
            <a:extLst>
              <a:ext uri="{FF2B5EF4-FFF2-40B4-BE49-F238E27FC236}">
                <a16:creationId xmlns:a16="http://schemas.microsoft.com/office/drawing/2014/main" id="{30771377-28D6-46F0-8634-DC826A08D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707" y="2533650"/>
            <a:ext cx="7705611" cy="434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BBE91EB-77BD-4915-B95C-A16EC85660AA}"/>
              </a:ext>
            </a:extLst>
          </p:cNvPr>
          <p:cNvSpPr/>
          <p:nvPr/>
        </p:nvSpPr>
        <p:spPr>
          <a:xfrm>
            <a:off x="790575" y="695621"/>
            <a:ext cx="10696575" cy="1966299"/>
          </a:xfrm>
          <a:prstGeom prst="roundRect">
            <a:avLst>
              <a:gd name="adj" fmla="val 7971"/>
            </a:avLst>
          </a:prstGeom>
          <a:solidFill>
            <a:schemeClr val="accent2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036592-D981-4033-B671-0C9BB1CC42C0}"/>
              </a:ext>
            </a:extLst>
          </p:cNvPr>
          <p:cNvSpPr txBox="1"/>
          <p:nvPr/>
        </p:nvSpPr>
        <p:spPr>
          <a:xfrm>
            <a:off x="967818" y="1034963"/>
            <a:ext cx="102563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1E263A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F36846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 XÚC CỦA EM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4750835-E2EF-40EC-ACAC-7842F04A4F44}"/>
              </a:ext>
            </a:extLst>
          </p:cNvPr>
          <p:cNvSpPr/>
          <p:nvPr/>
        </p:nvSpPr>
        <p:spPr>
          <a:xfrm>
            <a:off x="4889221" y="372753"/>
            <a:ext cx="2384981" cy="64573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9</a:t>
            </a:r>
          </a:p>
        </p:txBody>
      </p:sp>
    </p:spTree>
    <p:extLst>
      <p:ext uri="{BB962C8B-B14F-4D97-AF65-F5344CB8AC3E}">
        <p14:creationId xmlns:p14="http://schemas.microsoft.com/office/powerpoint/2010/main" val="201328695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22"/>
          <p:cNvGrpSpPr/>
          <p:nvPr/>
        </p:nvGrpSpPr>
        <p:grpSpPr>
          <a:xfrm>
            <a:off x="8450716" y="1872544"/>
            <a:ext cx="3786968" cy="4860033"/>
            <a:chOff x="5864288" y="1238675"/>
            <a:chExt cx="2840226" cy="3645025"/>
          </a:xfrm>
        </p:grpSpPr>
        <p:pic>
          <p:nvPicPr>
            <p:cNvPr id="181" name="Google Shape;181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64288" y="1238675"/>
              <a:ext cx="2840226" cy="3645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87476" y="1833431"/>
              <a:ext cx="241950" cy="17079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" name="Google Shape;52;p12">
            <a:extLst>
              <a:ext uri="{FF2B5EF4-FFF2-40B4-BE49-F238E27FC236}">
                <a16:creationId xmlns:a16="http://schemas.microsoft.com/office/drawing/2014/main" id="{8D9547E2-01AD-45A4-905B-1C5E8350479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92079" y="1711470"/>
            <a:ext cx="820766" cy="737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oogle Shape;59;p12">
            <a:extLst>
              <a:ext uri="{FF2B5EF4-FFF2-40B4-BE49-F238E27FC236}">
                <a16:creationId xmlns:a16="http://schemas.microsoft.com/office/drawing/2014/main" id="{3C34201A-52F5-49A8-A748-01299BA07295}"/>
              </a:ext>
            </a:extLst>
          </p:cNvPr>
          <p:cNvGrpSpPr/>
          <p:nvPr/>
        </p:nvGrpSpPr>
        <p:grpSpPr>
          <a:xfrm>
            <a:off x="9723282" y="1872544"/>
            <a:ext cx="358351" cy="298118"/>
            <a:chOff x="1926350" y="995225"/>
            <a:chExt cx="428650" cy="356600"/>
          </a:xfrm>
        </p:grpSpPr>
        <p:sp>
          <p:nvSpPr>
            <p:cNvPr id="25" name="Google Shape;60;p12">
              <a:extLst>
                <a:ext uri="{FF2B5EF4-FFF2-40B4-BE49-F238E27FC236}">
                  <a16:creationId xmlns:a16="http://schemas.microsoft.com/office/drawing/2014/main" id="{C753834A-32D7-46A8-9B33-CB3AE0A0A14E}"/>
                </a:ext>
              </a:extLst>
            </p:cNvPr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61;p12">
              <a:extLst>
                <a:ext uri="{FF2B5EF4-FFF2-40B4-BE49-F238E27FC236}">
                  <a16:creationId xmlns:a16="http://schemas.microsoft.com/office/drawing/2014/main" id="{9B57BF40-7286-426F-BF3E-E93C4D0FF7CA}"/>
                </a:ext>
              </a:extLst>
            </p:cNvPr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62;p12">
              <a:extLst>
                <a:ext uri="{FF2B5EF4-FFF2-40B4-BE49-F238E27FC236}">
                  <a16:creationId xmlns:a16="http://schemas.microsoft.com/office/drawing/2014/main" id="{E48A895E-905D-422D-8FB7-3C178279BBCF}"/>
                </a:ext>
              </a:extLst>
            </p:cNvPr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63;p12">
              <a:extLst>
                <a:ext uri="{FF2B5EF4-FFF2-40B4-BE49-F238E27FC236}">
                  <a16:creationId xmlns:a16="http://schemas.microsoft.com/office/drawing/2014/main" id="{72923CF4-DFCB-4573-B5FF-66AE8AEF4748}"/>
                </a:ext>
              </a:extLst>
            </p:cNvPr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0BA5657-DE63-4FF4-B101-D2F12714EF76}"/>
              </a:ext>
            </a:extLst>
          </p:cNvPr>
          <p:cNvGrpSpPr/>
          <p:nvPr/>
        </p:nvGrpSpPr>
        <p:grpSpPr>
          <a:xfrm>
            <a:off x="490617" y="2448570"/>
            <a:ext cx="4175760" cy="3833282"/>
            <a:chOff x="170510" y="2125727"/>
            <a:chExt cx="4175760" cy="3833282"/>
          </a:xfrm>
        </p:grpSpPr>
        <p:sp>
          <p:nvSpPr>
            <p:cNvPr id="30" name="Google Shape;262;p36">
              <a:extLst>
                <a:ext uri="{FF2B5EF4-FFF2-40B4-BE49-F238E27FC236}">
                  <a16:creationId xmlns:a16="http://schemas.microsoft.com/office/drawing/2014/main" id="{2CE055DA-71D7-483A-A5BA-DA1B458673D6}"/>
                </a:ext>
              </a:extLst>
            </p:cNvPr>
            <p:cNvSpPr/>
            <p:nvPr/>
          </p:nvSpPr>
          <p:spPr>
            <a:xfrm>
              <a:off x="401158" y="2125727"/>
              <a:ext cx="3786968" cy="383328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B55EAC7-9097-418A-AABA-7DAEFF621235}"/>
                </a:ext>
              </a:extLst>
            </p:cNvPr>
            <p:cNvSpPr txBox="1"/>
            <p:nvPr/>
          </p:nvSpPr>
          <p:spPr>
            <a:xfrm>
              <a:off x="170510" y="3423920"/>
              <a:ext cx="4175760" cy="12316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205596B-173C-4323-99F7-74D3762BC99D}"/>
              </a:ext>
            </a:extLst>
          </p:cNvPr>
          <p:cNvGrpSpPr/>
          <p:nvPr/>
        </p:nvGrpSpPr>
        <p:grpSpPr>
          <a:xfrm>
            <a:off x="4833018" y="2448570"/>
            <a:ext cx="4175760" cy="3833282"/>
            <a:chOff x="4726316" y="2080176"/>
            <a:chExt cx="4175760" cy="3833282"/>
          </a:xfrm>
        </p:grpSpPr>
        <p:sp>
          <p:nvSpPr>
            <p:cNvPr id="31" name="Google Shape;263;p36">
              <a:extLst>
                <a:ext uri="{FF2B5EF4-FFF2-40B4-BE49-F238E27FC236}">
                  <a16:creationId xmlns:a16="http://schemas.microsoft.com/office/drawing/2014/main" id="{6ADDA033-AA0E-42C5-9A0A-BA28B1484B21}"/>
                </a:ext>
              </a:extLst>
            </p:cNvPr>
            <p:cNvSpPr/>
            <p:nvPr/>
          </p:nvSpPr>
          <p:spPr>
            <a:xfrm>
              <a:off x="4956964" y="2080176"/>
              <a:ext cx="3786968" cy="383328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58EBD4D-91A0-414B-BF21-3368DE7145CB}"/>
                </a:ext>
              </a:extLst>
            </p:cNvPr>
            <p:cNvSpPr txBox="1"/>
            <p:nvPr/>
          </p:nvSpPr>
          <p:spPr>
            <a:xfrm>
              <a:off x="4726316" y="3143420"/>
              <a:ext cx="4175760" cy="1822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ý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tích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22DE280-4F9C-4B57-80D0-6D8E8F6E9C90}"/>
              </a:ext>
            </a:extLst>
          </p:cNvPr>
          <p:cNvSpPr txBox="1"/>
          <p:nvPr/>
        </p:nvSpPr>
        <p:spPr>
          <a:xfrm>
            <a:off x="1847383" y="1562481"/>
            <a:ext cx="1912695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1500" b="1" i="0" u="none" strike="noStrike" kern="1200" cap="none" spc="0" normalizeH="0" baseline="0" noProof="0" dirty="0">
                <a:ln>
                  <a:noFill/>
                </a:ln>
                <a:solidFill>
                  <a:srgbClr val="3F5378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01</a:t>
            </a:r>
            <a:endParaRPr kumimoji="0" lang="en" sz="900" b="1" i="0" u="none" strike="noStrike" kern="1200" cap="none" spc="0" normalizeH="0" baseline="0" noProof="0" dirty="0">
              <a:ln>
                <a:noFill/>
              </a:ln>
              <a:solidFill>
                <a:srgbClr val="3F5378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D1EA31-14D3-4613-B735-68A6B1F2C6B3}"/>
              </a:ext>
            </a:extLst>
          </p:cNvPr>
          <p:cNvSpPr txBox="1"/>
          <p:nvPr/>
        </p:nvSpPr>
        <p:spPr>
          <a:xfrm>
            <a:off x="6217940" y="1562481"/>
            <a:ext cx="1912695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1500" b="1" i="0" u="none" strike="noStrike" kern="1200" cap="none" spc="0" normalizeH="0" baseline="0" noProof="0" dirty="0">
                <a:ln>
                  <a:noFill/>
                </a:ln>
                <a:solidFill>
                  <a:srgbClr val="3F5378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02</a:t>
            </a:r>
            <a:endParaRPr kumimoji="0" lang="en" sz="900" b="1" i="0" u="none" strike="noStrike" kern="1200" cap="none" spc="0" normalizeH="0" baseline="0" noProof="0" dirty="0">
              <a:ln>
                <a:noFill/>
              </a:ln>
              <a:solidFill>
                <a:srgbClr val="3F5378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CCB08B-BD86-4E3A-B925-0DE07AD54201}"/>
              </a:ext>
            </a:extLst>
          </p:cNvPr>
          <p:cNvSpPr txBox="1"/>
          <p:nvPr/>
        </p:nvSpPr>
        <p:spPr>
          <a:xfrm>
            <a:off x="562589" y="257383"/>
            <a:ext cx="9002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1E263A"/>
                  </a:solidFill>
                  <a:prstDash val="solid"/>
                </a:ln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 DUNG BÀI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1330" y="463901"/>
            <a:ext cx="1995249" cy="1791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4401" y="1542425"/>
            <a:ext cx="3742567" cy="499451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>
            <a:spLocks noGrp="1"/>
          </p:cNvSpPr>
          <p:nvPr>
            <p:ph type="ctrTitle"/>
          </p:nvPr>
        </p:nvSpPr>
        <p:spPr>
          <a:xfrm>
            <a:off x="-86926" y="2431480"/>
            <a:ext cx="8897052" cy="21708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TÌM HIỂU CÁC LOẠI CẢM XÚC</a:t>
            </a:r>
            <a:endParaRPr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9086936" y="768015"/>
            <a:ext cx="335933" cy="93353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9F4D"/>
                    </a:gs>
                    <a:gs pos="58000">
                      <a:srgbClr val="F36846"/>
                    </a:gs>
                    <a:gs pos="100000">
                      <a:srgbClr val="F36846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Bebas Neue"/>
                <a:ea typeface="+mn-ea"/>
                <a:cs typeface="+mn-cs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16F178F-77C5-44A4-8DDA-26790B203CC0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2E9A86A-9CC7-49B9-8BB3-1040C36FE667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A66B565-15C0-440B-B4F0-84773C461264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9670B63-A35C-46E1-AFEB-D2ED210ED085}"/>
              </a:ext>
            </a:extLst>
          </p:cNvPr>
          <p:cNvSpPr/>
          <p:nvPr/>
        </p:nvSpPr>
        <p:spPr>
          <a:xfrm>
            <a:off x="720506" y="2264690"/>
            <a:ext cx="10750988" cy="3551005"/>
          </a:xfrm>
          <a:prstGeom prst="roundRect">
            <a:avLst>
              <a:gd name="adj" fmla="val 12058"/>
            </a:avLst>
          </a:prstGeom>
          <a:solidFill>
            <a:schemeClr val="bg2"/>
          </a:solidFill>
          <a:ln w="19050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F40A8F-4957-4856-98F4-07013378BE81}"/>
              </a:ext>
            </a:extLst>
          </p:cNvPr>
          <p:cNvSpPr txBox="1"/>
          <p:nvPr/>
        </p:nvSpPr>
        <p:spPr>
          <a:xfrm>
            <a:off x="1228954" y="2993528"/>
            <a:ext cx="101147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dõi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CAF385-9B1E-4B60-840A-03910C34E576}"/>
              </a:ext>
            </a:extLst>
          </p:cNvPr>
          <p:cNvSpPr txBox="1"/>
          <p:nvPr/>
        </p:nvSpPr>
        <p:spPr>
          <a:xfrm>
            <a:off x="1038639" y="3656959"/>
            <a:ext cx="10114721" cy="1903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bạn trong tranh thể hiện cảm xúc gì?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em, cảm xúc nào là tích cực, cảm xúc nào là tiêu cực?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nào em có những cảm xúc đó?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B96291C-83DF-4278-BE89-1B585B000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702" y="1042305"/>
            <a:ext cx="1951223" cy="195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42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8596B86-2106-47B8-9F81-2DD3B1806A3D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670D240-08BD-4DB3-99F0-A4CC3CB62C4F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C377933-6C37-4A77-8D42-C43724EBD58C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C8C5A33-392E-47F7-A73E-7D22348022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7511844" y="2797707"/>
            <a:ext cx="4058463" cy="37179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12FDB8-4D6A-43E0-8273-764B2AE352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60"/>
          <a:stretch/>
        </p:blipFill>
        <p:spPr>
          <a:xfrm>
            <a:off x="486332" y="2886196"/>
            <a:ext cx="4053547" cy="3717921"/>
          </a:xfrm>
          <a:prstGeom prst="rect">
            <a:avLst/>
          </a:prstGeom>
        </p:spPr>
      </p:pic>
      <p:pic>
        <p:nvPicPr>
          <p:cNvPr id="8" name="Graphic 7" descr="Question mark with solid fill">
            <a:extLst>
              <a:ext uri="{FF2B5EF4-FFF2-40B4-BE49-F238E27FC236}">
                <a16:creationId xmlns:a16="http://schemas.microsoft.com/office/drawing/2014/main" id="{5B3F83D2-0BF5-4EBF-8EEE-D1B3DD1C7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750209" y="3527185"/>
            <a:ext cx="2435941" cy="243594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6B701B-58C5-49CE-B28A-F75C2E401702}"/>
              </a:ext>
            </a:extLst>
          </p:cNvPr>
          <p:cNvSpPr/>
          <p:nvPr/>
        </p:nvSpPr>
        <p:spPr>
          <a:xfrm>
            <a:off x="1461466" y="1121480"/>
            <a:ext cx="9269068" cy="1676227"/>
          </a:xfrm>
          <a:prstGeom prst="roundRect">
            <a:avLst>
              <a:gd name="adj" fmla="val 12058"/>
            </a:avLst>
          </a:prstGeom>
          <a:solidFill>
            <a:schemeClr val="bg2"/>
          </a:solidFill>
          <a:ln w="19050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3B44D5-88B2-4630-9F9F-12B8492C78AE}"/>
              </a:ext>
            </a:extLst>
          </p:cNvPr>
          <p:cNvSpPr txBox="1"/>
          <p:nvPr/>
        </p:nvSpPr>
        <p:spPr>
          <a:xfrm>
            <a:off x="1743893" y="1205540"/>
            <a:ext cx="878024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bạn trong tranh thể hiện cảm xúc gì?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em, cảm xúc nào là tích cực, cảm xúc nào là tiêu cực?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nào em có những cảm xúc đó?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577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609F09B-B54C-44B4-8134-AACB87AA7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7101115" y="1017059"/>
            <a:ext cx="4382368" cy="40146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49FE0A-D550-4B27-8457-BBD648819E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60"/>
          <a:stretch/>
        </p:blipFill>
        <p:spPr>
          <a:xfrm>
            <a:off x="708517" y="1083270"/>
            <a:ext cx="4377060" cy="401464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71AB282-1062-4712-A2AE-B9C660736B53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34E2982-DDD8-428B-9522-671DD1DD68A6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EC51AF5-A05B-447A-9DE3-1F14739CB717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7AB5A9-A345-4677-ACC6-7E611CBF584E}"/>
              </a:ext>
            </a:extLst>
          </p:cNvPr>
          <p:cNvSpPr/>
          <p:nvPr/>
        </p:nvSpPr>
        <p:spPr>
          <a:xfrm>
            <a:off x="1413678" y="5410109"/>
            <a:ext cx="2824026" cy="8305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mừng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57E93C-60BC-4687-A23A-6B7B3BDEF090}"/>
              </a:ext>
            </a:extLst>
          </p:cNvPr>
          <p:cNvSpPr/>
          <p:nvPr/>
        </p:nvSpPr>
        <p:spPr>
          <a:xfrm>
            <a:off x="8079949" y="5439466"/>
            <a:ext cx="2824026" cy="8305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F339F5D6-85AE-4A0C-AA20-CAE562D3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85" y="4370455"/>
            <a:ext cx="1454927" cy="1454927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C4F7D086-7EF3-42AC-BDFC-5C604D887A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23" y="4370455"/>
            <a:ext cx="1454926" cy="145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50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26">
      <a:dk1>
        <a:srgbClr val="1E263A"/>
      </a:dk1>
      <a:lt1>
        <a:srgbClr val="FFFFFF"/>
      </a:lt1>
      <a:dk2>
        <a:srgbClr val="989CA7"/>
      </a:dk2>
      <a:lt2>
        <a:srgbClr val="EAEEF0"/>
      </a:lt2>
      <a:accent1>
        <a:srgbClr val="6DB9E4"/>
      </a:accent1>
      <a:accent2>
        <a:srgbClr val="9ECE46"/>
      </a:accent2>
      <a:accent3>
        <a:srgbClr val="ECCB49"/>
      </a:accent3>
      <a:accent4>
        <a:srgbClr val="F5A73B"/>
      </a:accent4>
      <a:accent5>
        <a:srgbClr val="F36846"/>
      </a:accent5>
      <a:accent6>
        <a:srgbClr val="DD73C3"/>
      </a:accent6>
      <a:hlink>
        <a:srgbClr val="293D6F"/>
      </a:hlink>
      <a:folHlink>
        <a:srgbClr val="6611C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557</Words>
  <Application>Microsoft Office PowerPoint</Application>
  <PresentationFormat>Widescreen</PresentationFormat>
  <Paragraphs>77</Paragraphs>
  <Slides>21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Arial-Rounded</vt:lpstr>
      <vt:lpstr>Bebas Neue</vt:lpstr>
      <vt:lpstr>Calibri</vt:lpstr>
      <vt:lpstr>Calibri Light</vt:lpstr>
      <vt:lpstr>Open Sans</vt:lpstr>
      <vt:lpstr>Roboto Condensed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HIỂU CÁC LOẠI CẢM XÚC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XÚC TÍCH CỰC  CẢM XÚC TIÊU CỰC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DELL</cp:lastModifiedBy>
  <cp:revision>2</cp:revision>
  <dcterms:created xsi:type="dcterms:W3CDTF">2022-01-13T01:25:40Z</dcterms:created>
  <dcterms:modified xsi:type="dcterms:W3CDTF">2023-02-07T07:42:20Z</dcterms:modified>
</cp:coreProperties>
</file>