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4" r:id="rId4"/>
    <p:sldId id="285" r:id="rId5"/>
    <p:sldId id="28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56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53143" y="106016"/>
            <a:ext cx="2531519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9625" y="42832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25003" y="193183"/>
            <a:ext cx="11088709" cy="6246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47772" y="553102"/>
            <a:ext cx="816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sáu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20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 </a:t>
            </a:r>
            <a:r>
              <a:rPr lang="en-US" sz="36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202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926" y="1343558"/>
            <a:ext cx="466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oán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638" y="20811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Bảng nhân 2</a:t>
            </a:r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(tiết </a:t>
            </a:r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1)</a:t>
            </a:r>
            <a:endParaRPr lang="vi-VN" sz="36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334</Words>
  <Application>Microsoft Office PowerPoint</Application>
  <PresentationFormat>Custom</PresentationFormat>
  <Paragraphs>93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2021-06-02T01:34:28Z</dcterms:created>
  <dcterms:modified xsi:type="dcterms:W3CDTF">2022-01-14T09:37:59Z</dcterms:modified>
</cp:coreProperties>
</file>