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84" r:id="rId4"/>
    <p:sldId id="287" r:id="rId5"/>
    <p:sldId id="293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AFA"/>
    <a:srgbClr val="FF0066"/>
    <a:srgbClr val="F299D1"/>
    <a:srgbClr val="FFF79A"/>
    <a:srgbClr val="FFFBCD"/>
    <a:srgbClr val="FDDEEB"/>
    <a:srgbClr val="FFF789"/>
    <a:srgbClr val="E07235"/>
    <a:srgbClr val="EB54E9"/>
    <a:srgbClr val="D34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>
        <p:scale>
          <a:sx n="64" d="100"/>
          <a:sy n="64" d="100"/>
        </p:scale>
        <p:origin x="-64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644577" y="106016"/>
            <a:ext cx="2540085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891545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133681" y="2045868"/>
            <a:ext cx="745909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38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THỪA SỐ - TÍCH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t="7461" r="29142" b="15696"/>
          <a:stretch/>
        </p:blipFill>
        <p:spPr>
          <a:xfrm>
            <a:off x="425003" y="193183"/>
            <a:ext cx="11088709" cy="62462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1247772" y="553102"/>
            <a:ext cx="7669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Thứ</a:t>
            </a:r>
            <a:r>
              <a:rPr lang="en-US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tư</a:t>
            </a:r>
            <a:r>
              <a:rPr lang="en-US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ngày</a:t>
            </a:r>
            <a:r>
              <a:rPr lang="en-US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19</a:t>
            </a:r>
            <a:r>
              <a:rPr lang="en-US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Ǉháng</a:t>
            </a:r>
            <a:r>
              <a:rPr lang="en-US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1 </a:t>
            </a:r>
            <a:r>
              <a:rPr lang="en-US" sz="3600" b="1" dirty="0" err="1">
                <a:solidFill>
                  <a:prstClr val="white"/>
                </a:solidFill>
                <a:latin typeface="HP001 4 hàng" panose="020B0603050302020204" pitchFamily="34" charset="-93"/>
              </a:rPr>
              <a:t>năm</a:t>
            </a:r>
            <a:r>
              <a:rPr lang="en-US" sz="36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US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202</a:t>
            </a:r>
            <a:r>
              <a:rPr lang="vi-VN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2</a:t>
            </a:r>
            <a:endParaRPr lang="vi-VN" sz="36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2926" y="1343558"/>
            <a:ext cx="4661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T</a:t>
            </a:r>
            <a:r>
              <a:rPr lang="vi-VN" sz="36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oán</a:t>
            </a:r>
            <a:endParaRPr lang="vi-VN" sz="36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5638" y="2081100"/>
            <a:ext cx="4595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vi-VN" sz="3600" b="1" dirty="0" smtClean="0">
                <a:solidFill>
                  <a:prstClr val="white"/>
                </a:solidFill>
                <a:latin typeface="HP001 5 hàng" pitchFamily="34" charset="0"/>
              </a:rPr>
              <a:t>Thừa số, tích (tiết </a:t>
            </a:r>
            <a:r>
              <a:rPr lang="vi-VN" sz="3600" b="1" dirty="0">
                <a:solidFill>
                  <a:prstClr val="white"/>
                </a:solidFill>
                <a:latin typeface="HP001 5 hàng" pitchFamily="34" charset="0"/>
              </a:rPr>
              <a:t>1</a:t>
            </a:r>
            <a:r>
              <a:rPr lang="vi-VN" sz="3600" b="1" dirty="0" smtClean="0">
                <a:solidFill>
                  <a:prstClr val="white"/>
                </a:solidFill>
                <a:latin typeface="HP001 5 hàng" pitchFamily="34" charset="0"/>
              </a:rPr>
              <a:t>)</a:t>
            </a:r>
            <a:endParaRPr lang="vi-VN" sz="3600" b="1" dirty="0">
              <a:solidFill>
                <a:prstClr val="white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18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E9261C-C6C1-4220-BD06-1C4A5A07BB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51" y="1455669"/>
            <a:ext cx="5364885" cy="48001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B3AA5C1-C3F9-4A2D-A8B4-0B474B756413}"/>
              </a:ext>
            </a:extLst>
          </p:cNvPr>
          <p:cNvGrpSpPr/>
          <p:nvPr/>
        </p:nvGrpSpPr>
        <p:grpSpPr>
          <a:xfrm>
            <a:off x="6109666" y="294495"/>
            <a:ext cx="5364885" cy="3561254"/>
            <a:chOff x="6109664" y="652175"/>
            <a:chExt cx="5364885" cy="35612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B28AB4C-ACA9-4D61-8A25-93726888B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09664" y="652175"/>
              <a:ext cx="5364885" cy="356125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36455E5-7ECA-4D54-9A80-C350A628F71A}"/>
                </a:ext>
              </a:extLst>
            </p:cNvPr>
            <p:cNvSpPr txBox="1"/>
            <p:nvPr/>
          </p:nvSpPr>
          <p:spPr>
            <a:xfrm>
              <a:off x="6321287" y="883720"/>
              <a:ext cx="36840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Có tất cả </a:t>
              </a:r>
            </a:p>
            <a:p>
              <a:pPr algn="ctr"/>
              <a:r>
                <a:rPr lang="vi-VN" sz="2800" i="1" dirty="0"/>
                <a:t>bao nhiêu con cá?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DCEB0CA-5CAC-48E0-9056-08CE950C444E}"/>
              </a:ext>
            </a:extLst>
          </p:cNvPr>
          <p:cNvSpPr txBox="1"/>
          <p:nvPr/>
        </p:nvSpPr>
        <p:spPr>
          <a:xfrm>
            <a:off x="2186612" y="11638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EDE63A1-9CF1-4D36-8BCD-7122625B5AA8}"/>
              </a:ext>
            </a:extLst>
          </p:cNvPr>
          <p:cNvSpPr/>
          <p:nvPr/>
        </p:nvSpPr>
        <p:spPr>
          <a:xfrm>
            <a:off x="1535782" y="2020564"/>
            <a:ext cx="1525470" cy="8021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82C874F-CC82-49E0-A4E2-DF9A3B5DA7F3}"/>
              </a:ext>
            </a:extLst>
          </p:cNvPr>
          <p:cNvSpPr txBox="1"/>
          <p:nvPr/>
        </p:nvSpPr>
        <p:spPr>
          <a:xfrm>
            <a:off x="2186612" y="297127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31D7D1A-CA2A-4D59-AE5E-E645F8422B38}"/>
              </a:ext>
            </a:extLst>
          </p:cNvPr>
          <p:cNvSpPr txBox="1"/>
          <p:nvPr/>
        </p:nvSpPr>
        <p:spPr>
          <a:xfrm>
            <a:off x="4471425" y="29712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2299A72-9CBC-4F10-AA61-B9FA24991E63}"/>
              </a:ext>
            </a:extLst>
          </p:cNvPr>
          <p:cNvSpPr txBox="1"/>
          <p:nvPr/>
        </p:nvSpPr>
        <p:spPr>
          <a:xfrm>
            <a:off x="3193747" y="434950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0A1BF30-5710-4DA3-A8B9-8B1B3CAE292A}"/>
              </a:ext>
            </a:extLst>
          </p:cNvPr>
          <p:cNvSpPr txBox="1"/>
          <p:nvPr/>
        </p:nvSpPr>
        <p:spPr>
          <a:xfrm>
            <a:off x="2139494" y="58734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4755E20-B4E6-4FF7-A6F5-CEBBAFC37B14}"/>
              </a:ext>
            </a:extLst>
          </p:cNvPr>
          <p:cNvSpPr txBox="1"/>
          <p:nvPr/>
        </p:nvSpPr>
        <p:spPr>
          <a:xfrm>
            <a:off x="4471425" y="587343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C88E889-F6F2-4371-8F13-776AE55B7D42}"/>
              </a:ext>
            </a:extLst>
          </p:cNvPr>
          <p:cNvSpPr/>
          <p:nvPr/>
        </p:nvSpPr>
        <p:spPr>
          <a:xfrm>
            <a:off x="6206464" y="20817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F2F8D2A1-1B38-46F7-8C08-88E09E252A57}"/>
                  </a:ext>
                </a:extLst>
              </p:cNvPr>
              <p:cNvSpPr txBox="1"/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9CCCC13-129D-4D6C-AFD8-7D3494AE6A58}"/>
              </a:ext>
            </a:extLst>
          </p:cNvPr>
          <p:cNvSpPr/>
          <p:nvPr/>
        </p:nvSpPr>
        <p:spPr>
          <a:xfrm>
            <a:off x="7201637" y="20788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21EC5F4-7E6C-49AE-AEEB-B22F63A665DD}"/>
              </a:ext>
            </a:extLst>
          </p:cNvPr>
          <p:cNvSpPr/>
          <p:nvPr/>
        </p:nvSpPr>
        <p:spPr>
          <a:xfrm>
            <a:off x="7690345" y="20788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8EE6A297-4D48-4950-A492-C613F8395B18}"/>
              </a:ext>
            </a:extLst>
          </p:cNvPr>
          <p:cNvSpPr/>
          <p:nvPr/>
        </p:nvSpPr>
        <p:spPr>
          <a:xfrm>
            <a:off x="8179053" y="207884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A15DEC4-0EE5-4429-B05B-9A5708A62330}"/>
              </a:ext>
            </a:extLst>
          </p:cNvPr>
          <p:cNvSpPr txBox="1"/>
          <p:nvPr/>
        </p:nvSpPr>
        <p:spPr>
          <a:xfrm>
            <a:off x="6158220" y="2740445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Có tất cả 15 con cá.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chemeClr val="tx1"/>
                    </a:solidFill>
                  </a:rPr>
                  <a:t>3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5     =     15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blipFill>
                <a:blip r:embed="rId9"/>
                <a:stretch>
                  <a:fillRect l="-4134" t="-13542" r="-286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60987CA6-B69B-406E-B1AA-38A1A8EC015B}"/>
              </a:ext>
            </a:extLst>
          </p:cNvPr>
          <p:cNvCxnSpPr/>
          <p:nvPr/>
        </p:nvCxnSpPr>
        <p:spPr>
          <a:xfrm flipV="1">
            <a:off x="6833865" y="434950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5DE0DE9F-1104-4304-AFC8-5EC63D10728B}"/>
              </a:ext>
            </a:extLst>
          </p:cNvPr>
          <p:cNvCxnSpPr/>
          <p:nvPr/>
        </p:nvCxnSpPr>
        <p:spPr>
          <a:xfrm flipV="1">
            <a:off x="8410598" y="4349502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1B99899C-F897-4DB8-917E-C7364A2C5C59}"/>
              </a:ext>
            </a:extLst>
          </p:cNvPr>
          <p:cNvCxnSpPr/>
          <p:nvPr/>
        </p:nvCxnSpPr>
        <p:spPr>
          <a:xfrm flipV="1">
            <a:off x="10146081" y="4349501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E52B404-3B2A-4B64-A5CA-1E349F433DA2}"/>
              </a:ext>
            </a:extLst>
          </p:cNvPr>
          <p:cNvSpPr txBox="1"/>
          <p:nvPr/>
        </p:nvSpPr>
        <p:spPr>
          <a:xfrm>
            <a:off x="6206084" y="4867595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B89E9D6-FFE6-4A6B-A865-21591B0AD5C8}"/>
              </a:ext>
            </a:extLst>
          </p:cNvPr>
          <p:cNvSpPr txBox="1"/>
          <p:nvPr/>
        </p:nvSpPr>
        <p:spPr>
          <a:xfrm>
            <a:off x="7744390" y="4861494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501271A-BE6B-4774-805F-2E8658625613}"/>
              </a:ext>
            </a:extLst>
          </p:cNvPr>
          <p:cNvSpPr txBox="1"/>
          <p:nvPr/>
        </p:nvSpPr>
        <p:spPr>
          <a:xfrm>
            <a:off x="9754787" y="4849066"/>
            <a:ext cx="782587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bg1"/>
                </a:solidFill>
              </a:rPr>
              <a:t>Tích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AE79ABA0-12B4-4612-B2D2-CE85901FB81E}"/>
                  </a:ext>
                </a:extLst>
              </p:cNvPr>
              <p:cNvSpPr/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3</a:t>
                </a:r>
                <a14:m>
                  <m:oMath xmlns:m="http://schemas.openxmlformats.org/officeDocument/2006/math">
                    <m:r>
                      <a:rPr lang="vi-V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/>
                  <a:t> 5 cũng gọi là tích.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  <a:blipFill>
                <a:blip r:embed="rId10"/>
                <a:stretch>
                  <a:fillRect l="-3350" t="-12941" r="-2010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xmlns="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xmlns="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="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="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="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="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6 =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4 =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3 =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9529314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968" t="-7692" r="-30193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322" t="-7692" r="-20096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290" t="-7692" r="-101613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7692" r="-1286" b="-3263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D834039-7C5B-4644-B947-8C24ED0AF206}"/>
              </a:ext>
            </a:extLst>
          </p:cNvPr>
          <p:cNvSpPr txBox="1"/>
          <p:nvPr/>
        </p:nvSpPr>
        <p:spPr>
          <a:xfrm>
            <a:off x="5872263" y="3034547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D90CB2E3-F165-4BF2-9148-E4B89825A486}"/>
              </a:ext>
            </a:extLst>
          </p:cNvPr>
          <p:cNvSpPr txBox="1"/>
          <p:nvPr/>
        </p:nvSpPr>
        <p:spPr>
          <a:xfrm>
            <a:off x="7784197" y="308654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B8FA7547-FFF2-4347-952E-FB6FC8FE9976}"/>
              </a:ext>
            </a:extLst>
          </p:cNvPr>
          <p:cNvSpPr txBox="1"/>
          <p:nvPr/>
        </p:nvSpPr>
        <p:spPr>
          <a:xfrm>
            <a:off x="9696131" y="3058556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xmlns="" id="{5843F87D-4C25-4550-929F-932E2DC57EE5}"/>
              </a:ext>
            </a:extLst>
          </p:cNvPr>
          <p:cNvSpPr/>
          <p:nvPr/>
        </p:nvSpPr>
        <p:spPr>
          <a:xfrm>
            <a:off x="3086475" y="7842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0585C150-977A-4AA5-A22B-6A2262ACC9E9}"/>
              </a:ext>
            </a:extLst>
          </p:cNvPr>
          <p:cNvGrpSpPr/>
          <p:nvPr/>
        </p:nvGrpSpPr>
        <p:grpSpPr>
          <a:xfrm>
            <a:off x="3704282" y="804765"/>
            <a:ext cx="1116312" cy="461666"/>
            <a:chOff x="1870518" y="1440653"/>
            <a:chExt cx="1116312" cy="46166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5818FEA4-2599-47A9-A6F0-748E6B03344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xmlns="" id="{303A5151-652D-4F1D-AE32-7E0F80D2570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680A1E17-0872-4815-B397-BCB58AEBBB9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0B38F0F2-CF86-4CF5-AF1E-A71572BF2F8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3888B9D-A61F-4790-85F8-2E79CAF36C9A}"/>
              </a:ext>
            </a:extLst>
          </p:cNvPr>
          <p:cNvSpPr txBox="1"/>
          <p:nvPr/>
        </p:nvSpPr>
        <p:spPr>
          <a:xfrm>
            <a:off x="1007898" y="1386585"/>
            <a:ext cx="776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Trong mỗi nhóm hình có tất cả bao nhiêu chấm tròn?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4D2ED27B-487C-4BCA-B552-F825FAB7A6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33"/>
          <a:stretch/>
        </p:blipFill>
        <p:spPr>
          <a:xfrm>
            <a:off x="1257419" y="1898205"/>
            <a:ext cx="9317815" cy="1529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C36DE3F0-992A-454E-A58A-E61C51C876AE}"/>
                  </a:ext>
                </a:extLst>
              </p:cNvPr>
              <p:cNvSpPr txBox="1"/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66"/>
                    </a:solidFill>
                  </a:rPr>
                  <a:t>(A) </a:t>
                </a:r>
                <a:r>
                  <a:rPr lang="vi-VN" sz="2400" dirty="0"/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5 = 10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blipFill>
                <a:blip r:embed="rId6"/>
                <a:stretch>
                  <a:fillRect l="-4638" t="-9333" r="-3768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7600C2D2-256D-4686-9F8B-157F938796B9}"/>
              </a:ext>
            </a:extLst>
          </p:cNvPr>
          <p:cNvGrpSpPr/>
          <p:nvPr/>
        </p:nvGrpSpPr>
        <p:grpSpPr>
          <a:xfrm>
            <a:off x="4376085" y="3354142"/>
            <a:ext cx="2693366" cy="478938"/>
            <a:chOff x="4609114" y="4170771"/>
            <a:chExt cx="2693366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xmlns="" id="{684EDA40-11FC-40C3-A7BC-808A0937604C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(B)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620" t="-9211" r="-2489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9CAF013C-9CF4-4C71-A1C4-9A374E771281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xmlns="" id="{F6875AA4-4DDC-418D-A005-D3939BD664E5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xmlns="" id="{33ADE782-58A1-4A1F-A5EF-E14FB0DC300A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6FDC1B4C-5843-4E34-BA53-1304924F7635}"/>
              </a:ext>
            </a:extLst>
          </p:cNvPr>
          <p:cNvGrpSpPr/>
          <p:nvPr/>
        </p:nvGrpSpPr>
        <p:grpSpPr>
          <a:xfrm>
            <a:off x="7869272" y="3362777"/>
            <a:ext cx="2710999" cy="478938"/>
            <a:chOff x="4609114" y="4170771"/>
            <a:chExt cx="2710999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xmlns="" id="{AEEAC8E6-F0DC-4C4A-A142-14457189EE79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(C)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596" t="-9333" r="-2472" b="-32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xmlns="" id="{52B1CBF4-138D-4F20-8621-B407184D11CD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xmlns="" id="{EC2851F1-C66F-4AF5-9C44-14117DF3E942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xmlns="" id="{C72C8416-1D73-4095-9423-3DB3F9D25255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2895397F-51B1-440F-899F-EEBC60AE52E2}"/>
              </a:ext>
            </a:extLst>
          </p:cNvPr>
          <p:cNvSpPr/>
          <p:nvPr/>
        </p:nvSpPr>
        <p:spPr>
          <a:xfrm>
            <a:off x="4936893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19BA4F46-7C69-4083-89C4-2923F7D70E07}"/>
              </a:ext>
            </a:extLst>
          </p:cNvPr>
          <p:cNvSpPr/>
          <p:nvPr/>
        </p:nvSpPr>
        <p:spPr>
          <a:xfrm>
            <a:off x="5737960" y="335414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94E4DFA8-985E-4DFF-8198-FDC551BA48FE}"/>
              </a:ext>
            </a:extLst>
          </p:cNvPr>
          <p:cNvSpPr/>
          <p:nvPr/>
        </p:nvSpPr>
        <p:spPr>
          <a:xfrm>
            <a:off x="6531406" y="3353127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4765E574-F2FF-461C-8CC4-52FF32DD273C}"/>
              </a:ext>
            </a:extLst>
          </p:cNvPr>
          <p:cNvSpPr/>
          <p:nvPr/>
        </p:nvSpPr>
        <p:spPr>
          <a:xfrm>
            <a:off x="8430894" y="337141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29545C92-B464-4D4A-9B8D-CEE5E1522788}"/>
              </a:ext>
            </a:extLst>
          </p:cNvPr>
          <p:cNvSpPr/>
          <p:nvPr/>
        </p:nvSpPr>
        <p:spPr>
          <a:xfrm>
            <a:off x="9231961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xmlns="" id="{C9F49F8B-E406-421B-A696-A38F2FC3DB2A}"/>
              </a:ext>
            </a:extLst>
          </p:cNvPr>
          <p:cNvSpPr/>
          <p:nvPr/>
        </p:nvSpPr>
        <p:spPr>
          <a:xfrm>
            <a:off x="10025407" y="3361762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2410FA6C-5E42-4652-BD5C-8E5EC771386A}"/>
              </a:ext>
            </a:extLst>
          </p:cNvPr>
          <p:cNvSpPr txBox="1"/>
          <p:nvPr/>
        </p:nvSpPr>
        <p:spPr>
          <a:xfrm>
            <a:off x="1007898" y="406441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93" name="Table 6">
            <a:extLst>
              <a:ext uri="{FF2B5EF4-FFF2-40B4-BE49-F238E27FC236}">
                <a16:creationId xmlns:a16="http://schemas.microsoft.com/office/drawing/2014/main" xmlns="" id="{90EED238-A815-4734-9311-9916A046C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90099"/>
              </p:ext>
            </p:extLst>
          </p:nvPr>
        </p:nvGraphicFramePr>
        <p:xfrm>
          <a:off x="1699943" y="4218084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xmlns="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nhân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2931485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02E6BE56-9365-4651-A8F8-CCE2E9694C19}"/>
              </a:ext>
            </a:extLst>
          </p:cNvPr>
          <p:cNvSpPr txBox="1"/>
          <p:nvPr/>
        </p:nvSpPr>
        <p:spPr>
          <a:xfrm>
            <a:off x="6527258" y="46769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C9ED8759-D818-4BA3-B757-E5E94BA44238}"/>
              </a:ext>
            </a:extLst>
          </p:cNvPr>
          <p:cNvSpPr txBox="1"/>
          <p:nvPr/>
        </p:nvSpPr>
        <p:spPr>
          <a:xfrm>
            <a:off x="6527258" y="513425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76A2CC1D-1ACD-4648-BE3F-E7AC74981D94}"/>
              </a:ext>
            </a:extLst>
          </p:cNvPr>
          <p:cNvSpPr txBox="1"/>
          <p:nvPr/>
        </p:nvSpPr>
        <p:spPr>
          <a:xfrm>
            <a:off x="6441497" y="5591569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FFF488FD-2D0D-4B9E-BE72-54E5D49A5B42}"/>
              </a:ext>
            </a:extLst>
          </p:cNvPr>
          <p:cNvSpPr txBox="1"/>
          <p:nvPr/>
        </p:nvSpPr>
        <p:spPr>
          <a:xfrm>
            <a:off x="8496750" y="467376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9ECE6BF8-5784-445C-A945-5056A45B466C}"/>
              </a:ext>
            </a:extLst>
          </p:cNvPr>
          <p:cNvSpPr txBox="1"/>
          <p:nvPr/>
        </p:nvSpPr>
        <p:spPr>
          <a:xfrm>
            <a:off x="8496750" y="513107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432E3B1B-9E61-4F5A-8125-4419B522A8C1}"/>
              </a:ext>
            </a:extLst>
          </p:cNvPr>
          <p:cNvSpPr txBox="1"/>
          <p:nvPr/>
        </p:nvSpPr>
        <p:spPr>
          <a:xfrm>
            <a:off x="8410989" y="5588394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937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/>
      <p:bldP spid="60" grpId="0"/>
      <p:bldP spid="73" grpId="0" animBg="1"/>
      <p:bldP spid="74" grpId="0" animBg="1"/>
      <p:bldP spid="75" grpId="0" animBg="1"/>
      <p:bldP spid="76" grpId="0" animBg="1"/>
      <p:bldP spid="77" grpId="0" animBg="1"/>
      <p:bldP spid="91" grpId="0" animBg="1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208</Words>
  <Application>Microsoft Office PowerPoint</Application>
  <PresentationFormat>Custom</PresentationFormat>
  <Paragraphs>100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150</cp:revision>
  <dcterms:created xsi:type="dcterms:W3CDTF">2021-06-02T01:34:28Z</dcterms:created>
  <dcterms:modified xsi:type="dcterms:W3CDTF">2022-01-14T09:30:18Z</dcterms:modified>
</cp:coreProperties>
</file>