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0" r:id="rId2"/>
    <p:sldId id="338" r:id="rId3"/>
    <p:sldId id="362" r:id="rId4"/>
    <p:sldId id="299" r:id="rId5"/>
    <p:sldId id="304" r:id="rId6"/>
    <p:sldId id="342" r:id="rId7"/>
    <p:sldId id="341" r:id="rId8"/>
    <p:sldId id="361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1766" y="-1744099"/>
            <a:ext cx="14281660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246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73401" y="199819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978877" y="2150727"/>
            <a:ext cx="7689954" cy="1646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35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vi-VN" sz="4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8F3078-F43C-9632-1AB2-A0046696A584}"/>
              </a:ext>
            </a:extLst>
          </p:cNvPr>
          <p:cNvSpPr txBox="1"/>
          <p:nvPr/>
        </p:nvSpPr>
        <p:spPr>
          <a:xfrm>
            <a:off x="171733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595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9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D9F2E1-E727-422D-B4AF-5D6847885E80}"/>
              </a:ext>
            </a:extLst>
          </p:cNvPr>
          <p:cNvSpPr txBox="1"/>
          <p:nvPr/>
        </p:nvSpPr>
        <p:spPr>
          <a:xfrm>
            <a:off x="2546252" y="1828800"/>
            <a:ext cx="7343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1271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067" y="1989666"/>
            <a:ext cx="436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867" y="2574441"/>
            <a:ext cx="63415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hiện được các phép tính với các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đo.</a:t>
            </a:r>
          </a:p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Vận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các bài toán thực tế liên quan đến các đơn vị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6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3" y="153008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CD3551-02F3-6946-A407-D015BBA26EA0}"/>
              </a:ext>
            </a:extLst>
          </p:cNvPr>
          <p:cNvGrpSpPr/>
          <p:nvPr/>
        </p:nvGrpSpPr>
        <p:grpSpPr>
          <a:xfrm>
            <a:off x="2749275" y="145611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CDBB8F-5797-4131-9278-F4CFA5E7D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06" t="62750" r="27029" b="26588"/>
          <a:stretch/>
        </p:blipFill>
        <p:spPr>
          <a:xfrm>
            <a:off x="1688493" y="1097280"/>
            <a:ext cx="9144458" cy="31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FB9B248-8175-524E-B08B-26025A764B8E}"/>
              </a:ext>
            </a:extLst>
          </p:cNvPr>
          <p:cNvSpPr/>
          <p:nvPr/>
        </p:nvSpPr>
        <p:spPr>
          <a:xfrm>
            <a:off x="861482" y="388769"/>
            <a:ext cx="570588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D21EA4-0CCB-434B-8CBB-B0378630CC00}"/>
              </a:ext>
            </a:extLst>
          </p:cNvPr>
          <p:cNvSpPr/>
          <p:nvPr/>
        </p:nvSpPr>
        <p:spPr>
          <a:xfrm>
            <a:off x="1551168" y="351099"/>
            <a:ext cx="941239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A,B,C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đưới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EE5F3B-8E7E-4BB5-8521-699E05BD0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9" t="74936" r="21912" b="16549"/>
          <a:stretch/>
        </p:blipFill>
        <p:spPr>
          <a:xfrm>
            <a:off x="1362705" y="1172583"/>
            <a:ext cx="8054884" cy="15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D9F2E1-E727-422D-B4AF-5D6847885E80}"/>
              </a:ext>
            </a:extLst>
          </p:cNvPr>
          <p:cNvSpPr txBox="1"/>
          <p:nvPr/>
        </p:nvSpPr>
        <p:spPr>
          <a:xfrm>
            <a:off x="2998073" y="2033195"/>
            <a:ext cx="734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3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F14D08-7266-484A-ABE0-2958A131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4" t="28548" r="49177" b="57334"/>
          <a:stretch/>
        </p:blipFill>
        <p:spPr>
          <a:xfrm>
            <a:off x="1420008" y="1433664"/>
            <a:ext cx="8154297" cy="235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FE290E-15A0-4822-959D-8CDEEDEDD1FC}"/>
              </a:ext>
            </a:extLst>
          </p:cNvPr>
          <p:cNvSpPr txBox="1"/>
          <p:nvPr/>
        </p:nvSpPr>
        <p:spPr>
          <a:xfrm>
            <a:off x="1986855" y="322729"/>
            <a:ext cx="734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3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A9A134-F85F-31C5-26D0-2C100EBB073A}"/>
              </a:ext>
            </a:extLst>
          </p:cNvPr>
          <p:cNvSpPr txBox="1"/>
          <p:nvPr/>
        </p:nvSpPr>
        <p:spPr>
          <a:xfrm>
            <a:off x="93407" y="6136107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14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2" y="2309926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xmlns="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8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xmlns="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14" y="2475192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2" y="1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306</Words>
  <Application>Microsoft Office PowerPoint</Application>
  <PresentationFormat>Custom</PresentationFormat>
  <Paragraphs>36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4</cp:revision>
  <dcterms:created xsi:type="dcterms:W3CDTF">2022-03-17T11:02:47Z</dcterms:created>
  <dcterms:modified xsi:type="dcterms:W3CDTF">2022-08-10T23:37:20Z</dcterms:modified>
</cp:coreProperties>
</file>