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7" r:id="rId10"/>
    <p:sldId id="269" r:id="rId11"/>
    <p:sldId id="272" r:id="rId12"/>
    <p:sldId id="273" r:id="rId13"/>
    <p:sldId id="266" r:id="rId14"/>
    <p:sldId id="271" r:id="rId15"/>
    <p:sldId id="274"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oiny" panose="020B0604020202020204" charset="0"/>
      <p:regular r:id="rId22"/>
    </p:embeddedFont>
    <p:embeddedFont>
      <p:font typeface="Itim" panose="020B0604020202020204" charset="-34"/>
      <p:regular r:id="rId23"/>
    </p:embeddedFont>
    <p:embeddedFont>
      <p:font typeface="Pattaya" panose="020B0604020202020204" charset="-34"/>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O/9RjjAXGyehpKrM+x5TB3YK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2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5357B8-FB03-41EA-88F5-C5C9A272C0BF}">
  <a:tblStyle styleId="{DF5357B8-FB03-41EA-88F5-C5C9A272C0BF}" styleName="Table_0">
    <a:wholeTbl>
      <a:tcTxStyle b="off" i="off">
        <a:font>
          <a:latin typeface="Itim"/>
          <a:ea typeface="Itim"/>
          <a:cs typeface="Iti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Itim"/>
          <a:ea typeface="Itim"/>
          <a:cs typeface="Itim"/>
        </a:font>
        <a:schemeClr val="lt1"/>
      </a:tcTxStyle>
      <a:tcStyle>
        <a:tcBdr/>
        <a:fill>
          <a:solidFill>
            <a:schemeClr val="accent1"/>
          </a:solidFill>
        </a:fill>
      </a:tcStyle>
    </a:lastCol>
    <a:firstCol>
      <a:tcTxStyle b="on" i="off">
        <a:font>
          <a:latin typeface="Itim"/>
          <a:ea typeface="Itim"/>
          <a:cs typeface="Itim"/>
        </a:font>
        <a:schemeClr val="lt1"/>
      </a:tcTxStyle>
      <a:tcStyle>
        <a:tcBdr/>
        <a:fill>
          <a:solidFill>
            <a:schemeClr val="accent1"/>
          </a:solidFill>
        </a:fill>
      </a:tcStyle>
    </a:firstCol>
    <a:lastRow>
      <a:tcTxStyle b="on" i="off">
        <a:font>
          <a:latin typeface="Itim"/>
          <a:ea typeface="Itim"/>
          <a:cs typeface="Iti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Itim"/>
          <a:ea typeface="Itim"/>
          <a:cs typeface="Iti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93" autoAdjust="0"/>
  </p:normalViewPr>
  <p:slideViewPr>
    <p:cSldViewPr snapToGrid="0">
      <p:cViewPr varScale="1">
        <p:scale>
          <a:sx n="73" d="100"/>
          <a:sy n="73" d="100"/>
        </p:scale>
        <p:origin x="11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1" name="Google Shape;20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1"/>
        <p:cNvGrpSpPr/>
        <p:nvPr/>
      </p:nvGrpSpPr>
      <p:grpSpPr>
        <a:xfrm>
          <a:off x="0" y="0"/>
          <a:ext cx="0" cy="0"/>
          <a:chOff x="0" y="0"/>
          <a:chExt cx="0" cy="0"/>
        </a:xfrm>
      </p:grpSpPr>
      <p:sp>
        <p:nvSpPr>
          <p:cNvPr id="3872" name="Google Shape;38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3" name="Google Shape;38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9"/>
        <p:cNvGrpSpPr/>
        <p:nvPr/>
      </p:nvGrpSpPr>
      <p:grpSpPr>
        <a:xfrm>
          <a:off x="0" y="0"/>
          <a:ext cx="0" cy="0"/>
          <a:chOff x="0" y="0"/>
          <a:chExt cx="0" cy="0"/>
        </a:xfrm>
      </p:grpSpPr>
      <p:sp>
        <p:nvSpPr>
          <p:cNvPr id="4070" name="Google Shape;407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1" name="Google Shape;40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6"/>
        <p:cNvGrpSpPr/>
        <p:nvPr/>
      </p:nvGrpSpPr>
      <p:grpSpPr>
        <a:xfrm>
          <a:off x="0" y="0"/>
          <a:ext cx="0" cy="0"/>
          <a:chOff x="0" y="0"/>
          <a:chExt cx="0" cy="0"/>
        </a:xfrm>
      </p:grpSpPr>
      <p:sp>
        <p:nvSpPr>
          <p:cNvPr id="4087" name="Google Shape;40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8" name="Google Shape;40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2"/>
        <p:cNvGrpSpPr/>
        <p:nvPr/>
      </p:nvGrpSpPr>
      <p:grpSpPr>
        <a:xfrm>
          <a:off x="0" y="0"/>
          <a:ext cx="0" cy="0"/>
          <a:chOff x="0" y="0"/>
          <a:chExt cx="0" cy="0"/>
        </a:xfrm>
      </p:grpSpPr>
      <p:sp>
        <p:nvSpPr>
          <p:cNvPr id="3473" name="Google Shape;34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4" name="Google Shape;34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3"/>
        <p:cNvGrpSpPr/>
        <p:nvPr/>
      </p:nvGrpSpPr>
      <p:grpSpPr>
        <a:xfrm>
          <a:off x="0" y="0"/>
          <a:ext cx="0" cy="0"/>
          <a:chOff x="0" y="0"/>
          <a:chExt cx="0" cy="0"/>
        </a:xfrm>
      </p:grpSpPr>
      <p:sp>
        <p:nvSpPr>
          <p:cNvPr id="4054" name="Google Shape;405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5" name="Google Shape;40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3"/>
        <p:cNvGrpSpPr/>
        <p:nvPr/>
      </p:nvGrpSpPr>
      <p:grpSpPr>
        <a:xfrm>
          <a:off x="0" y="0"/>
          <a:ext cx="0" cy="0"/>
          <a:chOff x="0" y="0"/>
          <a:chExt cx="0" cy="0"/>
        </a:xfrm>
      </p:grpSpPr>
      <p:sp>
        <p:nvSpPr>
          <p:cNvPr id="4104" name="Google Shape;41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5" name="Google Shape;41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9" name="Google Shape;21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3" name="Google Shape;24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MỖI HỘP THỨC ĂN 🡪 XUẤT HIỆN CÂU HỎI</a:t>
            </a:r>
            <a:endParaRPr/>
          </a:p>
          <a:p>
            <a:pPr marL="0" lvl="0" indent="0" algn="l" rtl="0">
              <a:spcBef>
                <a:spcPts val="0"/>
              </a:spcBef>
              <a:spcAft>
                <a:spcPts val="0"/>
              </a:spcAft>
              <a:buNone/>
            </a:pPr>
            <a:r>
              <a:rPr lang="en-US" b="1"/>
              <a:t>SAU KHI HS HOÀN THÀNH CÁC THỬ THÁCH, GV CLICK CHUỘT VÀO CON MÈO 🡪 DI CHUYỂN ĐẾN SLIDE KẾT THÚC</a:t>
            </a:r>
            <a:endParaRPr b="1"/>
          </a:p>
        </p:txBody>
      </p:sp>
      <p:sp>
        <p:nvSpPr>
          <p:cNvPr id="2414" name="Google Shape;24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0"/>
        <p:cNvGrpSpPr/>
        <p:nvPr/>
      </p:nvGrpSpPr>
      <p:grpSpPr>
        <a:xfrm>
          <a:off x="0" y="0"/>
          <a:ext cx="0" cy="0"/>
          <a:chOff x="0" y="0"/>
          <a:chExt cx="0" cy="0"/>
        </a:xfrm>
      </p:grpSpPr>
      <p:sp>
        <p:nvSpPr>
          <p:cNvPr id="2531" name="Google Shape;25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2" name="Google Shape;25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CON MÈO 🡪 TRỞ VỀ SLIDE BAN ĐẦU</a:t>
            </a:r>
            <a:endParaRPr b="1"/>
          </a:p>
        </p:txBody>
      </p:sp>
      <p:sp>
        <p:nvSpPr>
          <p:cNvPr id="2533" name="Google Shape;25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3"/>
        <p:cNvGrpSpPr/>
        <p:nvPr/>
      </p:nvGrpSpPr>
      <p:grpSpPr>
        <a:xfrm>
          <a:off x="0" y="0"/>
          <a:ext cx="0" cy="0"/>
          <a:chOff x="0" y="0"/>
          <a:chExt cx="0" cy="0"/>
        </a:xfrm>
      </p:grpSpPr>
      <p:sp>
        <p:nvSpPr>
          <p:cNvPr id="2684" name="Google Shape;26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5" name="Google Shape;26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686" name="Google Shape;26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4" name="Google Shape;28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855" name="Google Shape;285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8" name="Google Shape;30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3" name="Google Shape;3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1"/>
        <p:cNvGrpSpPr/>
        <p:nvPr/>
      </p:nvGrpSpPr>
      <p:grpSpPr>
        <a:xfrm>
          <a:off x="0" y="0"/>
          <a:ext cx="0" cy="0"/>
          <a:chOff x="0" y="0"/>
          <a:chExt cx="0" cy="0"/>
        </a:xfrm>
      </p:grpSpPr>
      <p:sp>
        <p:nvSpPr>
          <p:cNvPr id="3642" name="Google Shape;36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3" name="Google Shape;36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4" name="Google Shape;364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สไลด์ชื่อเรื่อง">
  <p:cSld name="สไลด์ชื่อเรื่อง">
    <p:bg>
      <p:bgPr>
        <a:solidFill>
          <a:srgbClr val="ECE289"/>
        </a:solidFill>
        <a:effectLst/>
      </p:bgPr>
    </p:bg>
    <p:spTree>
      <p:nvGrpSpPr>
        <p:cNvPr id="1" name="Shape 16"/>
        <p:cNvGrpSpPr/>
        <p:nvPr/>
      </p:nvGrpSpPr>
      <p:grpSpPr>
        <a:xfrm>
          <a:off x="0" y="0"/>
          <a:ext cx="0" cy="0"/>
          <a:chOff x="0" y="0"/>
          <a:chExt cx="0" cy="0"/>
        </a:xfrm>
      </p:grpSpPr>
      <p:sp>
        <p:nvSpPr>
          <p:cNvPr id="17" name="Google Shape;1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1"/>
          <p:cNvSpPr/>
          <p:nvPr/>
        </p:nvSpPr>
        <p:spPr>
          <a:xfrm flipH="1">
            <a:off x="-2396778" y="1620456"/>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1" name="Google Shape;21;p21"/>
          <p:cNvSpPr/>
          <p:nvPr/>
        </p:nvSpPr>
        <p:spPr>
          <a:xfrm>
            <a:off x="8809688" y="1605751"/>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2" name="Google Shape;22;p21"/>
          <p:cNvGrpSpPr/>
          <p:nvPr/>
        </p:nvGrpSpPr>
        <p:grpSpPr>
          <a:xfrm>
            <a:off x="885556" y="3439193"/>
            <a:ext cx="3080088" cy="2317362"/>
            <a:chOff x="885723" y="3359236"/>
            <a:chExt cx="3080088" cy="2317362"/>
          </a:xfrm>
        </p:grpSpPr>
        <p:sp>
          <p:nvSpPr>
            <p:cNvPr id="23" name="Google Shape;23;p21"/>
            <p:cNvSpPr/>
            <p:nvPr/>
          </p:nvSpPr>
          <p:spPr>
            <a:xfrm rot="563369">
              <a:off x="1020588" y="3575862"/>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4" name="Google Shape;24;p21"/>
            <p:cNvGrpSpPr/>
            <p:nvPr/>
          </p:nvGrpSpPr>
          <p:grpSpPr>
            <a:xfrm>
              <a:off x="2273530" y="3696886"/>
              <a:ext cx="1194796" cy="362385"/>
              <a:chOff x="1297474" y="2027396"/>
              <a:chExt cx="2095584" cy="621557"/>
            </a:xfrm>
          </p:grpSpPr>
          <p:grpSp>
            <p:nvGrpSpPr>
              <p:cNvPr id="25" name="Google Shape;25;p21"/>
              <p:cNvGrpSpPr/>
              <p:nvPr/>
            </p:nvGrpSpPr>
            <p:grpSpPr>
              <a:xfrm>
                <a:off x="1297474" y="2027396"/>
                <a:ext cx="383810" cy="329745"/>
                <a:chOff x="3730718" y="705949"/>
                <a:chExt cx="1993076" cy="1624075"/>
              </a:xfrm>
            </p:grpSpPr>
            <p:sp>
              <p:nvSpPr>
                <p:cNvPr id="26" name="Google Shape;2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7" name="Google Shape;2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8" name="Google Shape;28;p21"/>
              <p:cNvGrpSpPr/>
              <p:nvPr/>
            </p:nvGrpSpPr>
            <p:grpSpPr>
              <a:xfrm>
                <a:off x="2189973" y="2105231"/>
                <a:ext cx="341965" cy="331030"/>
                <a:chOff x="3730718" y="705949"/>
                <a:chExt cx="1993076" cy="1624075"/>
              </a:xfrm>
            </p:grpSpPr>
            <p:sp>
              <p:nvSpPr>
                <p:cNvPr id="29" name="Google Shape;2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0" name="Google Shape;3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31" name="Google Shape;31;p21"/>
              <p:cNvGrpSpPr/>
              <p:nvPr/>
            </p:nvGrpSpPr>
            <p:grpSpPr>
              <a:xfrm>
                <a:off x="3051093" y="2331437"/>
                <a:ext cx="341965" cy="317516"/>
                <a:chOff x="3730718" y="705949"/>
                <a:chExt cx="1993076" cy="1624075"/>
              </a:xfrm>
            </p:grpSpPr>
            <p:sp>
              <p:nvSpPr>
                <p:cNvPr id="32" name="Google Shape;32;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3" name="Google Shape;33;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34" name="Google Shape;34;p21"/>
          <p:cNvGrpSpPr/>
          <p:nvPr/>
        </p:nvGrpSpPr>
        <p:grpSpPr>
          <a:xfrm>
            <a:off x="8116784" y="3492922"/>
            <a:ext cx="3042046" cy="2251473"/>
            <a:chOff x="8116784" y="3492922"/>
            <a:chExt cx="3042046" cy="2251473"/>
          </a:xfrm>
        </p:grpSpPr>
        <p:sp>
          <p:nvSpPr>
            <p:cNvPr id="35" name="Google Shape;35;p21"/>
            <p:cNvSpPr/>
            <p:nvPr/>
          </p:nvSpPr>
          <p:spPr>
            <a:xfrm rot="-472604" flipH="1">
              <a:off x="8232628" y="3676603"/>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36" name="Google Shape;36;p21"/>
            <p:cNvGrpSpPr/>
            <p:nvPr/>
          </p:nvGrpSpPr>
          <p:grpSpPr>
            <a:xfrm flipH="1">
              <a:off x="8655345" y="3792502"/>
              <a:ext cx="1094655" cy="362385"/>
              <a:chOff x="1297474" y="2027396"/>
              <a:chExt cx="2095584" cy="621557"/>
            </a:xfrm>
          </p:grpSpPr>
          <p:grpSp>
            <p:nvGrpSpPr>
              <p:cNvPr id="37" name="Google Shape;37;p21"/>
              <p:cNvGrpSpPr/>
              <p:nvPr/>
            </p:nvGrpSpPr>
            <p:grpSpPr>
              <a:xfrm>
                <a:off x="1297474" y="2027396"/>
                <a:ext cx="383810" cy="329745"/>
                <a:chOff x="3730718" y="705949"/>
                <a:chExt cx="1993076" cy="1624075"/>
              </a:xfrm>
            </p:grpSpPr>
            <p:sp>
              <p:nvSpPr>
                <p:cNvPr id="38" name="Google Shape;3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9" name="Google Shape;3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0" name="Google Shape;40;p21"/>
              <p:cNvGrpSpPr/>
              <p:nvPr/>
            </p:nvGrpSpPr>
            <p:grpSpPr>
              <a:xfrm>
                <a:off x="2189973" y="2105231"/>
                <a:ext cx="341965" cy="331030"/>
                <a:chOff x="3730718" y="705949"/>
                <a:chExt cx="1993076" cy="1624075"/>
              </a:xfrm>
            </p:grpSpPr>
            <p:sp>
              <p:nvSpPr>
                <p:cNvPr id="41" name="Google Shape;4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2" name="Google Shape;4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3" name="Google Shape;43;p21"/>
              <p:cNvGrpSpPr/>
              <p:nvPr/>
            </p:nvGrpSpPr>
            <p:grpSpPr>
              <a:xfrm>
                <a:off x="3051093" y="2331437"/>
                <a:ext cx="341965" cy="317516"/>
                <a:chOff x="3730718" y="705949"/>
                <a:chExt cx="1993076" cy="1624075"/>
              </a:xfrm>
            </p:grpSpPr>
            <p:sp>
              <p:nvSpPr>
                <p:cNvPr id="44" name="Google Shape;4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5" name="Google Shape;4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46" name="Google Shape;46;p21"/>
          <p:cNvGrpSpPr/>
          <p:nvPr/>
        </p:nvGrpSpPr>
        <p:grpSpPr>
          <a:xfrm>
            <a:off x="-683890" y="3129577"/>
            <a:ext cx="3061797" cy="2285419"/>
            <a:chOff x="-683890" y="3129577"/>
            <a:chExt cx="3061797" cy="2285419"/>
          </a:xfrm>
        </p:grpSpPr>
        <p:sp>
          <p:nvSpPr>
            <p:cNvPr id="47" name="Google Shape;47;p21"/>
            <p:cNvSpPr/>
            <p:nvPr/>
          </p:nvSpPr>
          <p:spPr>
            <a:xfrm rot="519092">
              <a:off x="-558171" y="3330231"/>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48" name="Google Shape;48;p21"/>
            <p:cNvGrpSpPr/>
            <p:nvPr/>
          </p:nvGrpSpPr>
          <p:grpSpPr>
            <a:xfrm rot="-283763">
              <a:off x="0" y="3445870"/>
              <a:ext cx="1867906" cy="422672"/>
              <a:chOff x="116889" y="1923993"/>
              <a:chExt cx="3276169" cy="724960"/>
            </a:xfrm>
          </p:grpSpPr>
          <p:grpSp>
            <p:nvGrpSpPr>
              <p:cNvPr id="49" name="Google Shape;49;p21"/>
              <p:cNvGrpSpPr/>
              <p:nvPr/>
            </p:nvGrpSpPr>
            <p:grpSpPr>
              <a:xfrm>
                <a:off x="1297474" y="2027396"/>
                <a:ext cx="383810" cy="329745"/>
                <a:chOff x="3730718" y="705949"/>
                <a:chExt cx="1993076" cy="1624075"/>
              </a:xfrm>
            </p:grpSpPr>
            <p:sp>
              <p:nvSpPr>
                <p:cNvPr id="50" name="Google Shape;50;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1" name="Google Shape;51;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2" name="Google Shape;52;p21"/>
              <p:cNvGrpSpPr/>
              <p:nvPr/>
            </p:nvGrpSpPr>
            <p:grpSpPr>
              <a:xfrm>
                <a:off x="2189973" y="2105231"/>
                <a:ext cx="341965" cy="331030"/>
                <a:chOff x="3730718" y="705949"/>
                <a:chExt cx="1993076" cy="1624075"/>
              </a:xfrm>
            </p:grpSpPr>
            <p:sp>
              <p:nvSpPr>
                <p:cNvPr id="53" name="Google Shape;53;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4" name="Google Shape;54;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5" name="Google Shape;55;p21"/>
              <p:cNvGrpSpPr/>
              <p:nvPr/>
            </p:nvGrpSpPr>
            <p:grpSpPr>
              <a:xfrm>
                <a:off x="116889" y="1923993"/>
                <a:ext cx="531032" cy="465646"/>
                <a:chOff x="3730718" y="705949"/>
                <a:chExt cx="1993076" cy="1624075"/>
              </a:xfrm>
            </p:grpSpPr>
            <p:sp>
              <p:nvSpPr>
                <p:cNvPr id="56" name="Google Shape;5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7" name="Google Shape;5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8" name="Google Shape;58;p21"/>
              <p:cNvGrpSpPr/>
              <p:nvPr/>
            </p:nvGrpSpPr>
            <p:grpSpPr>
              <a:xfrm>
                <a:off x="3051093" y="2331437"/>
                <a:ext cx="341965" cy="317516"/>
                <a:chOff x="3730718" y="705949"/>
                <a:chExt cx="1993076" cy="1624075"/>
              </a:xfrm>
            </p:grpSpPr>
            <p:sp>
              <p:nvSpPr>
                <p:cNvPr id="59" name="Google Shape;5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0" name="Google Shape;6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61" name="Google Shape;61;p21"/>
          <p:cNvGrpSpPr/>
          <p:nvPr/>
        </p:nvGrpSpPr>
        <p:grpSpPr>
          <a:xfrm>
            <a:off x="9595656" y="3198667"/>
            <a:ext cx="3042046" cy="2251473"/>
            <a:chOff x="9595656" y="3198667"/>
            <a:chExt cx="3042046" cy="2251473"/>
          </a:xfrm>
        </p:grpSpPr>
        <p:sp>
          <p:nvSpPr>
            <p:cNvPr id="62" name="Google Shape;62;p21"/>
            <p:cNvSpPr/>
            <p:nvPr/>
          </p:nvSpPr>
          <p:spPr>
            <a:xfrm rot="-472604" flipH="1">
              <a:off x="9711500" y="3382348"/>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63" name="Google Shape;63;p21"/>
            <p:cNvGrpSpPr/>
            <p:nvPr/>
          </p:nvGrpSpPr>
          <p:grpSpPr>
            <a:xfrm rot="698712" flipH="1">
              <a:off x="10182727" y="3515391"/>
              <a:ext cx="1867906" cy="422672"/>
              <a:chOff x="116889" y="1923993"/>
              <a:chExt cx="3276169" cy="724960"/>
            </a:xfrm>
          </p:grpSpPr>
          <p:grpSp>
            <p:nvGrpSpPr>
              <p:cNvPr id="64" name="Google Shape;64;p21"/>
              <p:cNvGrpSpPr/>
              <p:nvPr/>
            </p:nvGrpSpPr>
            <p:grpSpPr>
              <a:xfrm>
                <a:off x="1297474" y="2027396"/>
                <a:ext cx="383810" cy="329745"/>
                <a:chOff x="3730718" y="705949"/>
                <a:chExt cx="1993076" cy="1624075"/>
              </a:xfrm>
            </p:grpSpPr>
            <p:sp>
              <p:nvSpPr>
                <p:cNvPr id="65" name="Google Shape;65;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6" name="Google Shape;66;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67" name="Google Shape;67;p21"/>
              <p:cNvGrpSpPr/>
              <p:nvPr/>
            </p:nvGrpSpPr>
            <p:grpSpPr>
              <a:xfrm>
                <a:off x="2189973" y="2105231"/>
                <a:ext cx="341965" cy="331030"/>
                <a:chOff x="3730718" y="705949"/>
                <a:chExt cx="1993076" cy="1624075"/>
              </a:xfrm>
            </p:grpSpPr>
            <p:sp>
              <p:nvSpPr>
                <p:cNvPr id="68" name="Google Shape;6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9" name="Google Shape;6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0" name="Google Shape;70;p21"/>
              <p:cNvGrpSpPr/>
              <p:nvPr/>
            </p:nvGrpSpPr>
            <p:grpSpPr>
              <a:xfrm>
                <a:off x="116889" y="1923993"/>
                <a:ext cx="531032" cy="465646"/>
                <a:chOff x="3730718" y="705949"/>
                <a:chExt cx="1993076" cy="1624075"/>
              </a:xfrm>
            </p:grpSpPr>
            <p:sp>
              <p:nvSpPr>
                <p:cNvPr id="71" name="Google Shape;7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2" name="Google Shape;7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3" name="Google Shape;73;p21"/>
              <p:cNvGrpSpPr/>
              <p:nvPr/>
            </p:nvGrpSpPr>
            <p:grpSpPr>
              <a:xfrm>
                <a:off x="3051093" y="2331437"/>
                <a:ext cx="341965" cy="317516"/>
                <a:chOff x="3730718" y="705949"/>
                <a:chExt cx="1993076" cy="1624075"/>
              </a:xfrm>
            </p:grpSpPr>
            <p:sp>
              <p:nvSpPr>
                <p:cNvPr id="74" name="Google Shape;7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5" name="Google Shape;7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76" name="Google Shape;76;p21"/>
          <p:cNvGrpSpPr/>
          <p:nvPr/>
        </p:nvGrpSpPr>
        <p:grpSpPr>
          <a:xfrm>
            <a:off x="0" y="4573902"/>
            <a:ext cx="12192000" cy="2284097"/>
            <a:chOff x="0" y="4340888"/>
            <a:chExt cx="12192000" cy="2517111"/>
          </a:xfrm>
        </p:grpSpPr>
        <p:sp>
          <p:nvSpPr>
            <p:cNvPr id="77" name="Google Shape;77;p21"/>
            <p:cNvSpPr/>
            <p:nvPr/>
          </p:nvSpPr>
          <p:spPr>
            <a:xfrm>
              <a:off x="0" y="4340888"/>
              <a:ext cx="12192000" cy="2517111"/>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8" name="Google Shape;78;p21"/>
            <p:cNvSpPr/>
            <p:nvPr/>
          </p:nvSpPr>
          <p:spPr>
            <a:xfrm>
              <a:off x="562463" y="470334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9" name="Google Shape;79;p21"/>
            <p:cNvSpPr/>
            <p:nvPr/>
          </p:nvSpPr>
          <p:spPr>
            <a:xfrm>
              <a:off x="3268145" y="585271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0" name="Google Shape;80;p21"/>
            <p:cNvSpPr/>
            <p:nvPr/>
          </p:nvSpPr>
          <p:spPr>
            <a:xfrm>
              <a:off x="6712825" y="537949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1" name="Google Shape;81;p21"/>
            <p:cNvSpPr/>
            <p:nvPr/>
          </p:nvSpPr>
          <p:spPr>
            <a:xfrm>
              <a:off x="10424027" y="4824320"/>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82" name="Google Shape;82;p21"/>
          <p:cNvSpPr/>
          <p:nvPr/>
        </p:nvSpPr>
        <p:spPr>
          <a:xfrm rot="1072314">
            <a:off x="669758" y="224446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3" name="Google Shape;83;p21"/>
          <p:cNvSpPr/>
          <p:nvPr/>
        </p:nvSpPr>
        <p:spPr>
          <a:xfrm>
            <a:off x="2054665" y="286784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4" name="Google Shape;84;p21"/>
          <p:cNvSpPr/>
          <p:nvPr/>
        </p:nvSpPr>
        <p:spPr>
          <a:xfrm rot="1072314">
            <a:off x="10656129" y="2262163"/>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5" name="Google Shape;85;p21"/>
          <p:cNvSpPr/>
          <p:nvPr/>
        </p:nvSpPr>
        <p:spPr>
          <a:xfrm>
            <a:off x="9231083" y="293982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6" name="Google Shape;86;p21"/>
          <p:cNvSpPr txBox="1">
            <a:spLocks noGrp="1"/>
          </p:cNvSpPr>
          <p:nvPr>
            <p:ph type="title"/>
          </p:nvPr>
        </p:nvSpPr>
        <p:spPr>
          <a:xfrm>
            <a:off x="3531815" y="141802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1"/>
          <p:cNvSpPr txBox="1">
            <a:spLocks noGrp="1"/>
          </p:cNvSpPr>
          <p:nvPr>
            <p:ph type="body" idx="1"/>
          </p:nvPr>
        </p:nvSpPr>
        <p:spPr>
          <a:xfrm>
            <a:off x="4541323" y="2507956"/>
            <a:ext cx="3364184" cy="1074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4000"/>
              <a:buNone/>
              <a:defRPr sz="40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1"/>
          <p:cNvSpPr txBox="1">
            <a:spLocks noGrp="1"/>
          </p:cNvSpPr>
          <p:nvPr>
            <p:ph type="body" idx="2"/>
          </p:nvPr>
        </p:nvSpPr>
        <p:spPr>
          <a:xfrm>
            <a:off x="4259354" y="3280345"/>
            <a:ext cx="3819404" cy="711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เฉพาะชื่อเรื่อง">
  <p:cSld name="เฉพาะชื่อเรื่อง">
    <p:spTree>
      <p:nvGrpSpPr>
        <p:cNvPr id="1" name="Shape 623"/>
        <p:cNvGrpSpPr/>
        <p:nvPr/>
      </p:nvGrpSpPr>
      <p:grpSpPr>
        <a:xfrm>
          <a:off x="0" y="0"/>
          <a:ext cx="0" cy="0"/>
          <a:chOff x="0" y="0"/>
          <a:chExt cx="0" cy="0"/>
        </a:xfrm>
      </p:grpSpPr>
      <p:sp>
        <p:nvSpPr>
          <p:cNvPr id="624" name="Google Shape;6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5" name="Google Shape;6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6" name="Google Shape;6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27" name="Google Shape;627;p31"/>
          <p:cNvGrpSpPr/>
          <p:nvPr/>
        </p:nvGrpSpPr>
        <p:grpSpPr>
          <a:xfrm flipH="1">
            <a:off x="11803564" y="3245379"/>
            <a:ext cx="1250465" cy="813416"/>
            <a:chOff x="28214" y="967908"/>
            <a:chExt cx="1250465" cy="813416"/>
          </a:xfrm>
        </p:grpSpPr>
        <p:cxnSp>
          <p:nvCxnSpPr>
            <p:cNvPr id="628" name="Google Shape;628;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29" name="Google Shape;629;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0" name="Google Shape;630;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1" name="Google Shape;631;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2" name="Google Shape;632;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3" name="Google Shape;633;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4" name="Google Shape;634;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35" name="Google Shape;635;p31"/>
          <p:cNvGrpSpPr/>
          <p:nvPr/>
        </p:nvGrpSpPr>
        <p:grpSpPr>
          <a:xfrm flipH="1">
            <a:off x="-419893" y="3663030"/>
            <a:ext cx="1250465" cy="813416"/>
            <a:chOff x="28214" y="967908"/>
            <a:chExt cx="1250465" cy="813416"/>
          </a:xfrm>
        </p:grpSpPr>
        <p:cxnSp>
          <p:nvCxnSpPr>
            <p:cNvPr id="636" name="Google Shape;636;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37" name="Google Shape;637;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8" name="Google Shape;638;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9" name="Google Shape;639;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0" name="Google Shape;640;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1" name="Google Shape;641;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2" name="Google Shape;642;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43" name="Google Shape;643;p31"/>
          <p:cNvGrpSpPr/>
          <p:nvPr/>
        </p:nvGrpSpPr>
        <p:grpSpPr>
          <a:xfrm flipH="1">
            <a:off x="11285582" y="-196836"/>
            <a:ext cx="1250465" cy="813416"/>
            <a:chOff x="28214" y="967908"/>
            <a:chExt cx="1250465" cy="813416"/>
          </a:xfrm>
        </p:grpSpPr>
        <p:cxnSp>
          <p:nvCxnSpPr>
            <p:cNvPr id="644" name="Google Shape;644;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45" name="Google Shape;645;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6" name="Google Shape;646;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7" name="Google Shape;647;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8" name="Google Shape;648;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9" name="Google Shape;649;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0" name="Google Shape;650;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51" name="Google Shape;651;p31"/>
          <p:cNvGrpSpPr/>
          <p:nvPr/>
        </p:nvGrpSpPr>
        <p:grpSpPr>
          <a:xfrm>
            <a:off x="-263656" y="18725"/>
            <a:ext cx="1101156" cy="884384"/>
            <a:chOff x="1752751" y="749874"/>
            <a:chExt cx="1101156" cy="884384"/>
          </a:xfrm>
        </p:grpSpPr>
        <p:cxnSp>
          <p:nvCxnSpPr>
            <p:cNvPr id="652" name="Google Shape;652;p3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53" name="Google Shape;653;p3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4" name="Google Shape;654;p3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5" name="Google Shape;655;p3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6" name="Google Shape;656;p3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7" name="Google Shape;657;p3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8" name="Google Shape;658;p3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9" name="Google Shape;659;p3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60" name="Google Shape;660;p31"/>
          <p:cNvGrpSpPr/>
          <p:nvPr/>
        </p:nvGrpSpPr>
        <p:grpSpPr>
          <a:xfrm>
            <a:off x="0" y="5161280"/>
            <a:ext cx="12192000" cy="1696718"/>
            <a:chOff x="0" y="5038725"/>
            <a:chExt cx="12192000" cy="1819273"/>
          </a:xfrm>
        </p:grpSpPr>
        <p:sp>
          <p:nvSpPr>
            <p:cNvPr id="661" name="Google Shape;661;p3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662" name="Google Shape;662;p3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663" name="Google Shape;663;p3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4" name="Google Shape;664;p3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5" name="Google Shape;665;p3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6" name="Google Shape;666;p3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7" name="Google Shape;667;p3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8" name="Google Shape;668;p3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669" name="Google Shape;669;p3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670" name="Google Shape;670;p31"/>
          <p:cNvGrpSpPr/>
          <p:nvPr/>
        </p:nvGrpSpPr>
        <p:grpSpPr>
          <a:xfrm>
            <a:off x="387644" y="229590"/>
            <a:ext cx="11430108" cy="4931690"/>
            <a:chOff x="387644" y="292626"/>
            <a:chExt cx="11430108" cy="4868654"/>
          </a:xfrm>
        </p:grpSpPr>
        <p:grpSp>
          <p:nvGrpSpPr>
            <p:cNvPr id="671" name="Google Shape;671;p31"/>
            <p:cNvGrpSpPr/>
            <p:nvPr/>
          </p:nvGrpSpPr>
          <p:grpSpPr>
            <a:xfrm>
              <a:off x="387644" y="292626"/>
              <a:ext cx="11430108" cy="4868654"/>
              <a:chOff x="387644" y="292626"/>
              <a:chExt cx="11430108" cy="4868654"/>
            </a:xfrm>
          </p:grpSpPr>
          <p:sp>
            <p:nvSpPr>
              <p:cNvPr id="672" name="Google Shape;672;p31"/>
              <p:cNvSpPr/>
              <p:nvPr/>
            </p:nvSpPr>
            <p:spPr>
              <a:xfrm>
                <a:off x="387644" y="292626"/>
                <a:ext cx="11430108" cy="4868654"/>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3" name="Google Shape;673;p31"/>
              <p:cNvSpPr/>
              <p:nvPr/>
            </p:nvSpPr>
            <p:spPr>
              <a:xfrm>
                <a:off x="726440" y="629513"/>
                <a:ext cx="10739120" cy="4189188"/>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4" name="Google Shape;674;p31"/>
              <p:cNvSpPr/>
              <p:nvPr/>
            </p:nvSpPr>
            <p:spPr>
              <a:xfrm>
                <a:off x="4056543" y="629513"/>
                <a:ext cx="288852" cy="4189188"/>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5" name="Google Shape;675;p31"/>
              <p:cNvSpPr/>
              <p:nvPr/>
            </p:nvSpPr>
            <p:spPr>
              <a:xfrm>
                <a:off x="7808411" y="638988"/>
                <a:ext cx="288852" cy="4179713"/>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6" name="Google Shape;676;p31"/>
              <p:cNvSpPr/>
              <p:nvPr/>
            </p:nvSpPr>
            <p:spPr>
              <a:xfrm rot="5400000">
                <a:off x="6017250" y="-3411686"/>
                <a:ext cx="157500" cy="1073912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77" name="Google Shape;677;p31"/>
            <p:cNvGrpSpPr/>
            <p:nvPr/>
          </p:nvGrpSpPr>
          <p:grpSpPr>
            <a:xfrm>
              <a:off x="726439" y="851536"/>
              <a:ext cx="3330103" cy="1027588"/>
              <a:chOff x="726440" y="851537"/>
              <a:chExt cx="3155886" cy="1019800"/>
            </a:xfrm>
          </p:grpSpPr>
          <p:sp>
            <p:nvSpPr>
              <p:cNvPr id="678" name="Google Shape;678;p31"/>
              <p:cNvSpPr/>
              <p:nvPr/>
            </p:nvSpPr>
            <p:spPr>
              <a:xfrm>
                <a:off x="726440"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9" name="Google Shape;679;p31"/>
              <p:cNvSpPr/>
              <p:nvPr/>
            </p:nvSpPr>
            <p:spPr>
              <a:xfrm>
                <a:off x="1015292"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0" name="Google Shape;680;p31"/>
              <p:cNvSpPr/>
              <p:nvPr/>
            </p:nvSpPr>
            <p:spPr>
              <a:xfrm>
                <a:off x="1296894" y="851537"/>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1" name="Google Shape;681;p31"/>
              <p:cNvSpPr/>
              <p:nvPr/>
            </p:nvSpPr>
            <p:spPr>
              <a:xfrm>
                <a:off x="1585746"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2" name="Google Shape;682;p31"/>
              <p:cNvSpPr/>
              <p:nvPr/>
            </p:nvSpPr>
            <p:spPr>
              <a:xfrm>
                <a:off x="1867348"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3" name="Google Shape;683;p31"/>
              <p:cNvSpPr/>
              <p:nvPr/>
            </p:nvSpPr>
            <p:spPr>
              <a:xfrm>
                <a:off x="2156200"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4" name="Google Shape;684;p31"/>
              <p:cNvSpPr/>
              <p:nvPr/>
            </p:nvSpPr>
            <p:spPr>
              <a:xfrm>
                <a:off x="2437802"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5" name="Google Shape;685;p31"/>
              <p:cNvSpPr/>
              <p:nvPr/>
            </p:nvSpPr>
            <p:spPr>
              <a:xfrm>
                <a:off x="2726654" y="851537"/>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6" name="Google Shape;686;p31"/>
              <p:cNvSpPr/>
              <p:nvPr/>
            </p:nvSpPr>
            <p:spPr>
              <a:xfrm>
                <a:off x="3023020" y="857732"/>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7" name="Google Shape;687;p31"/>
              <p:cNvSpPr/>
              <p:nvPr/>
            </p:nvSpPr>
            <p:spPr>
              <a:xfrm>
                <a:off x="3311872" y="857732"/>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8" name="Google Shape;688;p31"/>
              <p:cNvSpPr/>
              <p:nvPr/>
            </p:nvSpPr>
            <p:spPr>
              <a:xfrm>
                <a:off x="3593474" y="857732"/>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89" name="Google Shape;689;p31"/>
            <p:cNvGrpSpPr/>
            <p:nvPr/>
          </p:nvGrpSpPr>
          <p:grpSpPr>
            <a:xfrm>
              <a:off x="4369087" y="856061"/>
              <a:ext cx="3439323" cy="1016821"/>
              <a:chOff x="726440" y="851537"/>
              <a:chExt cx="3155886" cy="1019800"/>
            </a:xfrm>
          </p:grpSpPr>
          <p:sp>
            <p:nvSpPr>
              <p:cNvPr id="690" name="Google Shape;690;p31"/>
              <p:cNvSpPr/>
              <p:nvPr/>
            </p:nvSpPr>
            <p:spPr>
              <a:xfrm>
                <a:off x="726440"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1" name="Google Shape;691;p31"/>
              <p:cNvSpPr/>
              <p:nvPr/>
            </p:nvSpPr>
            <p:spPr>
              <a:xfrm>
                <a:off x="1015292" y="851537"/>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2" name="Google Shape;692;p31"/>
              <p:cNvSpPr/>
              <p:nvPr/>
            </p:nvSpPr>
            <p:spPr>
              <a:xfrm>
                <a:off x="1296894"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3" name="Google Shape;693;p31"/>
              <p:cNvSpPr/>
              <p:nvPr/>
            </p:nvSpPr>
            <p:spPr>
              <a:xfrm>
                <a:off x="1585746"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4" name="Google Shape;694;p31"/>
              <p:cNvSpPr/>
              <p:nvPr/>
            </p:nvSpPr>
            <p:spPr>
              <a:xfrm>
                <a:off x="1867348" y="851537"/>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5" name="Google Shape;695;p31"/>
              <p:cNvSpPr/>
              <p:nvPr/>
            </p:nvSpPr>
            <p:spPr>
              <a:xfrm>
                <a:off x="2156200"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6" name="Google Shape;696;p31"/>
              <p:cNvSpPr/>
              <p:nvPr/>
            </p:nvSpPr>
            <p:spPr>
              <a:xfrm>
                <a:off x="2437802"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7" name="Google Shape;697;p31"/>
              <p:cNvSpPr/>
              <p:nvPr/>
            </p:nvSpPr>
            <p:spPr>
              <a:xfrm>
                <a:off x="2726654"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8" name="Google Shape;698;p31"/>
              <p:cNvSpPr/>
              <p:nvPr/>
            </p:nvSpPr>
            <p:spPr>
              <a:xfrm>
                <a:off x="3023020" y="857732"/>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9" name="Google Shape;699;p31"/>
              <p:cNvSpPr/>
              <p:nvPr/>
            </p:nvSpPr>
            <p:spPr>
              <a:xfrm>
                <a:off x="3311872" y="857732"/>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0" name="Google Shape;700;p31"/>
              <p:cNvSpPr/>
              <p:nvPr/>
            </p:nvSpPr>
            <p:spPr>
              <a:xfrm>
                <a:off x="3593474" y="857732"/>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01" name="Google Shape;701;p31"/>
            <p:cNvGrpSpPr/>
            <p:nvPr/>
          </p:nvGrpSpPr>
          <p:grpSpPr>
            <a:xfrm>
              <a:off x="8107878" y="846850"/>
              <a:ext cx="3330103" cy="1027588"/>
              <a:chOff x="726440" y="851537"/>
              <a:chExt cx="3155886" cy="1019800"/>
            </a:xfrm>
          </p:grpSpPr>
          <p:sp>
            <p:nvSpPr>
              <p:cNvPr id="702" name="Google Shape;702;p31"/>
              <p:cNvSpPr/>
              <p:nvPr/>
            </p:nvSpPr>
            <p:spPr>
              <a:xfrm>
                <a:off x="72644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3" name="Google Shape;703;p31"/>
              <p:cNvSpPr/>
              <p:nvPr/>
            </p:nvSpPr>
            <p:spPr>
              <a:xfrm>
                <a:off x="1015292"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4" name="Google Shape;704;p31"/>
              <p:cNvSpPr/>
              <p:nvPr/>
            </p:nvSpPr>
            <p:spPr>
              <a:xfrm>
                <a:off x="1296894" y="851537"/>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5" name="Google Shape;705;p31"/>
              <p:cNvSpPr/>
              <p:nvPr/>
            </p:nvSpPr>
            <p:spPr>
              <a:xfrm>
                <a:off x="1585746"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6" name="Google Shape;706;p31"/>
              <p:cNvSpPr/>
              <p:nvPr/>
            </p:nvSpPr>
            <p:spPr>
              <a:xfrm>
                <a:off x="1867348" y="851537"/>
                <a:ext cx="288852" cy="1013605"/>
              </a:xfrm>
              <a:prstGeom prst="roundRect">
                <a:avLst>
                  <a:gd name="adj" fmla="val 16667"/>
                </a:avLst>
              </a:prstGeom>
              <a:solidFill>
                <a:srgbClr val="4A7E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7" name="Google Shape;707;p31"/>
              <p:cNvSpPr/>
              <p:nvPr/>
            </p:nvSpPr>
            <p:spPr>
              <a:xfrm>
                <a:off x="215620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8" name="Google Shape;708;p31"/>
              <p:cNvSpPr/>
              <p:nvPr/>
            </p:nvSpPr>
            <p:spPr>
              <a:xfrm>
                <a:off x="2437802" y="851537"/>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9" name="Google Shape;709;p31"/>
              <p:cNvSpPr/>
              <p:nvPr/>
            </p:nvSpPr>
            <p:spPr>
              <a:xfrm>
                <a:off x="2726654"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0" name="Google Shape;710;p31"/>
              <p:cNvSpPr/>
              <p:nvPr/>
            </p:nvSpPr>
            <p:spPr>
              <a:xfrm>
                <a:off x="3023020" y="857732"/>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1" name="Google Shape;711;p31"/>
              <p:cNvSpPr/>
              <p:nvPr/>
            </p:nvSpPr>
            <p:spPr>
              <a:xfrm>
                <a:off x="3311872" y="857732"/>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2" name="Google Shape;712;p31"/>
              <p:cNvSpPr/>
              <p:nvPr/>
            </p:nvSpPr>
            <p:spPr>
              <a:xfrm>
                <a:off x="3593474" y="857732"/>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713" name="Google Shape;713;p31"/>
          <p:cNvSpPr txBox="1">
            <a:spLocks noGrp="1"/>
          </p:cNvSpPr>
          <p:nvPr>
            <p:ph type="body" idx="1"/>
          </p:nvPr>
        </p:nvSpPr>
        <p:spPr>
          <a:xfrm>
            <a:off x="1440901"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31"/>
          <p:cNvSpPr txBox="1">
            <a:spLocks noGrp="1"/>
          </p:cNvSpPr>
          <p:nvPr>
            <p:ph type="body" idx="2"/>
          </p:nvPr>
        </p:nvSpPr>
        <p:spPr>
          <a:xfrm>
            <a:off x="860252"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5" name="Google Shape;715;p31"/>
          <p:cNvSpPr txBox="1">
            <a:spLocks noGrp="1"/>
          </p:cNvSpPr>
          <p:nvPr>
            <p:ph type="body" idx="3"/>
          </p:nvPr>
        </p:nvSpPr>
        <p:spPr>
          <a:xfrm>
            <a:off x="5122805"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6" name="Google Shape;716;p31"/>
          <p:cNvSpPr txBox="1">
            <a:spLocks noGrp="1"/>
          </p:cNvSpPr>
          <p:nvPr>
            <p:ph type="body" idx="4"/>
          </p:nvPr>
        </p:nvSpPr>
        <p:spPr>
          <a:xfrm>
            <a:off x="4542156"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7" name="Google Shape;717;p31"/>
          <p:cNvSpPr txBox="1">
            <a:spLocks noGrp="1"/>
          </p:cNvSpPr>
          <p:nvPr>
            <p:ph type="body" idx="5"/>
          </p:nvPr>
        </p:nvSpPr>
        <p:spPr>
          <a:xfrm>
            <a:off x="8845420" y="264834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8" name="Google Shape;718;p31"/>
          <p:cNvSpPr txBox="1">
            <a:spLocks noGrp="1"/>
          </p:cNvSpPr>
          <p:nvPr>
            <p:ph type="body" idx="6"/>
          </p:nvPr>
        </p:nvSpPr>
        <p:spPr>
          <a:xfrm>
            <a:off x="8264771" y="3289337"/>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รูปภาพพร้อมคำอธิบายภาพ">
  <p:cSld name="รูปภาพพร้อมคำอธิบายภาพ">
    <p:spTree>
      <p:nvGrpSpPr>
        <p:cNvPr id="1" name="Shape 719"/>
        <p:cNvGrpSpPr/>
        <p:nvPr/>
      </p:nvGrpSpPr>
      <p:grpSpPr>
        <a:xfrm>
          <a:off x="0" y="0"/>
          <a:ext cx="0" cy="0"/>
          <a:chOff x="0" y="0"/>
          <a:chExt cx="0" cy="0"/>
        </a:xfrm>
      </p:grpSpPr>
      <p:sp>
        <p:nvSpPr>
          <p:cNvPr id="720" name="Google Shape;72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1" name="Google Shape;72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2" name="Google Shape;72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723" name="Google Shape;723;p32"/>
          <p:cNvGrpSpPr/>
          <p:nvPr/>
        </p:nvGrpSpPr>
        <p:grpSpPr>
          <a:xfrm rot="10800000" flipH="1">
            <a:off x="-326717" y="4701051"/>
            <a:ext cx="1101156" cy="884384"/>
            <a:chOff x="1752751" y="749874"/>
            <a:chExt cx="1101156" cy="884384"/>
          </a:xfrm>
        </p:grpSpPr>
        <p:cxnSp>
          <p:nvCxnSpPr>
            <p:cNvPr id="724" name="Google Shape;724;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25" name="Google Shape;725;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6" name="Google Shape;726;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7" name="Google Shape;727;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8" name="Google Shape;728;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9" name="Google Shape;729;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0" name="Google Shape;730;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1" name="Google Shape;731;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32" name="Google Shape;732;p32"/>
          <p:cNvGrpSpPr/>
          <p:nvPr/>
        </p:nvGrpSpPr>
        <p:grpSpPr>
          <a:xfrm>
            <a:off x="-110808" y="0"/>
            <a:ext cx="1101156" cy="884384"/>
            <a:chOff x="1752751" y="749874"/>
            <a:chExt cx="1101156" cy="884384"/>
          </a:xfrm>
        </p:grpSpPr>
        <p:cxnSp>
          <p:nvCxnSpPr>
            <p:cNvPr id="733" name="Google Shape;733;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34" name="Google Shape;734;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5" name="Google Shape;735;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6" name="Google Shape;736;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7" name="Google Shape;737;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8" name="Google Shape;738;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9" name="Google Shape;739;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40" name="Google Shape;740;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41" name="Google Shape;741;p32"/>
          <p:cNvGrpSpPr/>
          <p:nvPr/>
        </p:nvGrpSpPr>
        <p:grpSpPr>
          <a:xfrm>
            <a:off x="1087208" y="4438292"/>
            <a:ext cx="4859113" cy="999300"/>
            <a:chOff x="3643381" y="3986617"/>
            <a:chExt cx="4859113" cy="999300"/>
          </a:xfrm>
        </p:grpSpPr>
        <p:grpSp>
          <p:nvGrpSpPr>
            <p:cNvPr id="742" name="Google Shape;742;p32"/>
            <p:cNvGrpSpPr/>
            <p:nvPr/>
          </p:nvGrpSpPr>
          <p:grpSpPr>
            <a:xfrm>
              <a:off x="3643381" y="3986617"/>
              <a:ext cx="4859113" cy="999300"/>
              <a:chOff x="3692324" y="2391920"/>
              <a:chExt cx="4859113" cy="999300"/>
            </a:xfrm>
          </p:grpSpPr>
          <p:sp>
            <p:nvSpPr>
              <p:cNvPr id="743" name="Google Shape;743;p32"/>
              <p:cNvSpPr/>
              <p:nvPr/>
            </p:nvSpPr>
            <p:spPr>
              <a:xfrm>
                <a:off x="3692324" y="2391920"/>
                <a:ext cx="4859113" cy="999160"/>
              </a:xfrm>
              <a:prstGeom prst="rect">
                <a:avLst/>
              </a:prstGeom>
              <a:solidFill>
                <a:srgbClr val="84382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744" name="Google Shape;744;p32"/>
              <p:cNvCxnSpPr>
                <a:stCxn id="743" idx="0"/>
                <a:endCxn id="743" idx="2"/>
              </p:cNvCxnSpPr>
              <p:nvPr/>
            </p:nvCxnSpPr>
            <p:spPr>
              <a:xfrm>
                <a:off x="6121881" y="2391920"/>
                <a:ext cx="0" cy="999300"/>
              </a:xfrm>
              <a:prstGeom prst="straightConnector1">
                <a:avLst/>
              </a:prstGeom>
              <a:noFill/>
              <a:ln w="57150" cap="flat" cmpd="sng">
                <a:solidFill>
                  <a:schemeClr val="dk1"/>
                </a:solidFill>
                <a:prstDash val="solid"/>
                <a:miter lim="800000"/>
                <a:headEnd type="none" w="sm" len="sm"/>
                <a:tailEnd type="none" w="sm" len="sm"/>
              </a:ln>
            </p:spPr>
          </p:cxnSp>
          <p:sp>
            <p:nvSpPr>
              <p:cNvPr id="745" name="Google Shape;745;p32"/>
              <p:cNvSpPr/>
              <p:nvPr/>
            </p:nvSpPr>
            <p:spPr>
              <a:xfrm>
                <a:off x="5776894"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6" name="Google Shape;746;p32"/>
              <p:cNvSpPr/>
              <p:nvPr/>
            </p:nvSpPr>
            <p:spPr>
              <a:xfrm>
                <a:off x="6291155"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47" name="Google Shape;747;p32"/>
            <p:cNvGrpSpPr/>
            <p:nvPr/>
          </p:nvGrpSpPr>
          <p:grpSpPr>
            <a:xfrm rot="-5400000">
              <a:off x="4424287" y="3596218"/>
              <a:ext cx="888847" cy="1818900"/>
              <a:chOff x="984889" y="1857117"/>
              <a:chExt cx="2237393" cy="4516892"/>
            </a:xfrm>
          </p:grpSpPr>
          <p:sp>
            <p:nvSpPr>
              <p:cNvPr id="748" name="Google Shape;748;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9" name="Google Shape;749;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0" name="Google Shape;750;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1" name="Google Shape;751;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2" name="Google Shape;752;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3" name="Google Shape;753;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4" name="Google Shape;754;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5" name="Google Shape;755;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6" name="Google Shape;756;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7" name="Google Shape;757;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8" name="Google Shape;758;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9" name="Google Shape;759;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0" name="Google Shape;760;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1" name="Google Shape;761;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2" name="Google Shape;762;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3" name="Google Shape;763;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4" name="Google Shape;764;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5" name="Google Shape;765;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6" name="Google Shape;766;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7" name="Google Shape;767;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8" name="Google Shape;768;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9" name="Google Shape;769;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0" name="Google Shape;770;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1" name="Google Shape;771;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2" name="Google Shape;772;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3" name="Google Shape;773;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4" name="Google Shape;774;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5" name="Google Shape;775;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6" name="Google Shape;776;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7" name="Google Shape;777;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8" name="Google Shape;778;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9" name="Google Shape;779;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0" name="Google Shape;780;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1" name="Google Shape;781;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2" name="Google Shape;782;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3" name="Google Shape;783;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4" name="Google Shape;784;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5" name="Google Shape;785;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6" name="Google Shape;786;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7" name="Google Shape;787;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88" name="Google Shape;788;p32"/>
            <p:cNvGrpSpPr/>
            <p:nvPr/>
          </p:nvGrpSpPr>
          <p:grpSpPr>
            <a:xfrm rot="5400000" flipH="1">
              <a:off x="6924827" y="3568313"/>
              <a:ext cx="888847" cy="1818900"/>
              <a:chOff x="984889" y="1857117"/>
              <a:chExt cx="2237393" cy="4516892"/>
            </a:xfrm>
          </p:grpSpPr>
          <p:sp>
            <p:nvSpPr>
              <p:cNvPr id="789" name="Google Shape;789;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0" name="Google Shape;790;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1" name="Google Shape;791;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2" name="Google Shape;792;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3" name="Google Shape;793;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4" name="Google Shape;794;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5" name="Google Shape;795;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6" name="Google Shape;796;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7" name="Google Shape;797;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8" name="Google Shape;798;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9" name="Google Shape;799;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0" name="Google Shape;800;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1" name="Google Shape;801;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2" name="Google Shape;802;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3" name="Google Shape;803;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4" name="Google Shape;804;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5" name="Google Shape;805;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6" name="Google Shape;806;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7" name="Google Shape;807;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8" name="Google Shape;808;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9" name="Google Shape;809;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0" name="Google Shape;810;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1" name="Google Shape;811;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2" name="Google Shape;812;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3" name="Google Shape;813;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4" name="Google Shape;814;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5" name="Google Shape;815;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6" name="Google Shape;816;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7" name="Google Shape;817;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8" name="Google Shape;818;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9" name="Google Shape;819;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0" name="Google Shape;820;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1" name="Google Shape;821;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2" name="Google Shape;822;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3" name="Google Shape;823;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4" name="Google Shape;824;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5" name="Google Shape;825;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6" name="Google Shape;826;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7" name="Google Shape;827;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8" name="Google Shape;828;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829" name="Google Shape;829;p32"/>
          <p:cNvGrpSpPr/>
          <p:nvPr/>
        </p:nvGrpSpPr>
        <p:grpSpPr>
          <a:xfrm>
            <a:off x="0" y="5443968"/>
            <a:ext cx="12192000" cy="1414030"/>
            <a:chOff x="0" y="5038725"/>
            <a:chExt cx="12192000" cy="1819273"/>
          </a:xfrm>
        </p:grpSpPr>
        <p:sp>
          <p:nvSpPr>
            <p:cNvPr id="830" name="Google Shape;830;p3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831" name="Google Shape;831;p3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832" name="Google Shape;832;p3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3" name="Google Shape;833;p3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4" name="Google Shape;834;p3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5" name="Google Shape;835;p3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6" name="Google Shape;836;p3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7" name="Google Shape;837;p3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838" name="Google Shape;838;p3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839" name="Google Shape;839;p32"/>
          <p:cNvGrpSpPr/>
          <p:nvPr/>
        </p:nvGrpSpPr>
        <p:grpSpPr>
          <a:xfrm>
            <a:off x="1005118" y="838405"/>
            <a:ext cx="4990455" cy="3557386"/>
            <a:chOff x="3561291" y="386730"/>
            <a:chExt cx="4990455" cy="3557386"/>
          </a:xfrm>
        </p:grpSpPr>
        <p:sp>
          <p:nvSpPr>
            <p:cNvPr id="840" name="Google Shape;840;p32"/>
            <p:cNvSpPr/>
            <p:nvPr/>
          </p:nvSpPr>
          <p:spPr>
            <a:xfrm>
              <a:off x="3561291" y="386730"/>
              <a:ext cx="4990455" cy="3557386"/>
            </a:xfrm>
            <a:custGeom>
              <a:avLst/>
              <a:gdLst/>
              <a:ahLst/>
              <a:cxnLst/>
              <a:rect l="l" t="t" r="r" b="b"/>
              <a:pathLst>
                <a:path w="4341080" h="2977480" extrusionOk="0">
                  <a:moveTo>
                    <a:pt x="250634" y="2678975"/>
                  </a:moveTo>
                  <a:cubicBezTo>
                    <a:pt x="114387" y="2309705"/>
                    <a:pt x="-10478" y="1175295"/>
                    <a:pt x="698" y="758735"/>
                  </a:cubicBezTo>
                  <a:cubicBezTo>
                    <a:pt x="11874" y="342175"/>
                    <a:pt x="57594" y="300519"/>
                    <a:pt x="317690" y="179615"/>
                  </a:cubicBezTo>
                  <a:cubicBezTo>
                    <a:pt x="577786" y="58711"/>
                    <a:pt x="1160970" y="62775"/>
                    <a:pt x="1561274" y="33311"/>
                  </a:cubicBezTo>
                  <a:cubicBezTo>
                    <a:pt x="1961578" y="3847"/>
                    <a:pt x="2353754" y="-5297"/>
                    <a:pt x="2719514" y="2831"/>
                  </a:cubicBezTo>
                  <a:cubicBezTo>
                    <a:pt x="3085274" y="10959"/>
                    <a:pt x="3527234" y="60743"/>
                    <a:pt x="3755834" y="82079"/>
                  </a:cubicBezTo>
                  <a:cubicBezTo>
                    <a:pt x="3984434" y="103415"/>
                    <a:pt x="4001706" y="102399"/>
                    <a:pt x="4091114" y="130847"/>
                  </a:cubicBezTo>
                  <a:cubicBezTo>
                    <a:pt x="4180522" y="159295"/>
                    <a:pt x="4250626" y="179615"/>
                    <a:pt x="4292282" y="252767"/>
                  </a:cubicBezTo>
                  <a:cubicBezTo>
                    <a:pt x="4333938" y="325919"/>
                    <a:pt x="4340034" y="369607"/>
                    <a:pt x="4341050" y="569759"/>
                  </a:cubicBezTo>
                  <a:cubicBezTo>
                    <a:pt x="4342066" y="769911"/>
                    <a:pt x="4317682" y="1122463"/>
                    <a:pt x="4298378" y="1453679"/>
                  </a:cubicBezTo>
                  <a:cubicBezTo>
                    <a:pt x="4279074" y="1784895"/>
                    <a:pt x="4255134" y="2314636"/>
                    <a:pt x="4225226" y="2557055"/>
                  </a:cubicBezTo>
                  <a:cubicBezTo>
                    <a:pt x="4195318" y="2799474"/>
                    <a:pt x="4201494" y="2838565"/>
                    <a:pt x="4118932" y="2908191"/>
                  </a:cubicBezTo>
                  <a:cubicBezTo>
                    <a:pt x="4036370" y="2977817"/>
                    <a:pt x="3729853" y="2974812"/>
                    <a:pt x="3729853" y="2974812"/>
                  </a:cubicBezTo>
                  <a:lnTo>
                    <a:pt x="1298003" y="2961661"/>
                  </a:lnTo>
                  <a:cubicBezTo>
                    <a:pt x="819086" y="2973535"/>
                    <a:pt x="982024" y="2982477"/>
                    <a:pt x="818181" y="2974355"/>
                  </a:cubicBezTo>
                  <a:cubicBezTo>
                    <a:pt x="617106" y="2965508"/>
                    <a:pt x="386881" y="3048245"/>
                    <a:pt x="250634" y="2678975"/>
                  </a:cubicBezTo>
                  <a:close/>
                </a:path>
              </a:pathLst>
            </a:cu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1" name="Google Shape;841;p32"/>
            <p:cNvSpPr/>
            <p:nvPr/>
          </p:nvSpPr>
          <p:spPr>
            <a:xfrm>
              <a:off x="3873722" y="858530"/>
              <a:ext cx="4267025" cy="2694571"/>
            </a:xfrm>
            <a:custGeom>
              <a:avLst/>
              <a:gdLst/>
              <a:ahLst/>
              <a:cxnLst/>
              <a:rect l="l" t="t" r="r" b="b"/>
              <a:pathLst>
                <a:path w="2727015" h="2149068" extrusionOk="0">
                  <a:moveTo>
                    <a:pt x="376211" y="56328"/>
                  </a:moveTo>
                  <a:cubicBezTo>
                    <a:pt x="-10885" y="145736"/>
                    <a:pt x="46011" y="360112"/>
                    <a:pt x="16547" y="598872"/>
                  </a:cubicBezTo>
                  <a:cubicBezTo>
                    <a:pt x="-12917" y="837632"/>
                    <a:pt x="3339" y="984952"/>
                    <a:pt x="16547" y="1196280"/>
                  </a:cubicBezTo>
                  <a:cubicBezTo>
                    <a:pt x="29755" y="1407608"/>
                    <a:pt x="44995" y="1715456"/>
                    <a:pt x="95795" y="1866840"/>
                  </a:cubicBezTo>
                  <a:cubicBezTo>
                    <a:pt x="146595" y="2018224"/>
                    <a:pt x="220763" y="2057848"/>
                    <a:pt x="321347" y="2104584"/>
                  </a:cubicBezTo>
                  <a:cubicBezTo>
                    <a:pt x="421931" y="2151320"/>
                    <a:pt x="699299" y="2147256"/>
                    <a:pt x="699299" y="2147256"/>
                  </a:cubicBezTo>
                  <a:cubicBezTo>
                    <a:pt x="1010195" y="2147256"/>
                    <a:pt x="1862619" y="2162496"/>
                    <a:pt x="2186723" y="2104584"/>
                  </a:cubicBezTo>
                  <a:cubicBezTo>
                    <a:pt x="2510827" y="2046672"/>
                    <a:pt x="2556547" y="2074104"/>
                    <a:pt x="2643923" y="1799784"/>
                  </a:cubicBezTo>
                  <a:cubicBezTo>
                    <a:pt x="2731299" y="1525464"/>
                    <a:pt x="2742475" y="746192"/>
                    <a:pt x="2710979" y="458664"/>
                  </a:cubicBezTo>
                  <a:cubicBezTo>
                    <a:pt x="2679483" y="171136"/>
                    <a:pt x="2728251" y="129480"/>
                    <a:pt x="2339123" y="62424"/>
                  </a:cubicBezTo>
                  <a:cubicBezTo>
                    <a:pt x="1949995" y="-4632"/>
                    <a:pt x="763307" y="-33080"/>
                    <a:pt x="376211" y="5632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2" name="Google Shape;842;p32"/>
            <p:cNvSpPr/>
            <p:nvPr/>
          </p:nvSpPr>
          <p:spPr>
            <a:xfrm>
              <a:off x="7603778" y="3580432"/>
              <a:ext cx="289078" cy="197233"/>
            </a:xfrm>
            <a:prstGeom prst="ellipse">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3" name="Google Shape;843;p32"/>
            <p:cNvSpPr/>
            <p:nvPr/>
          </p:nvSpPr>
          <p:spPr>
            <a:xfrm>
              <a:off x="7183665" y="3660156"/>
              <a:ext cx="186384" cy="130953"/>
            </a:xfrm>
            <a:prstGeom prst="ellipse">
              <a:avLst/>
            </a:prstGeom>
            <a:solidFill>
              <a:srgbClr val="6BCE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4" name="Google Shape;844;p32"/>
            <p:cNvSpPr/>
            <p:nvPr/>
          </p:nvSpPr>
          <p:spPr>
            <a:xfrm>
              <a:off x="6856744" y="3666364"/>
              <a:ext cx="186384" cy="130953"/>
            </a:xfrm>
            <a:prstGeom prst="ellipse">
              <a:avLst/>
            </a:prstGeom>
            <a:solidFill>
              <a:srgbClr val="EA548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5" name="Google Shape;845;p32"/>
            <p:cNvSpPr/>
            <p:nvPr/>
          </p:nvSpPr>
          <p:spPr>
            <a:xfrm>
              <a:off x="6546633" y="3668050"/>
              <a:ext cx="186384" cy="130953"/>
            </a:xfrm>
            <a:prstGeom prst="ellipse">
              <a:avLst/>
            </a:prstGeom>
            <a:solidFill>
              <a:srgbClr val="FBEB3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846" name="Google Shape;846;p32"/>
          <p:cNvSpPr>
            <a:spLocks noGrp="1"/>
          </p:cNvSpPr>
          <p:nvPr>
            <p:ph type="pic" idx="2"/>
          </p:nvPr>
        </p:nvSpPr>
        <p:spPr>
          <a:xfrm>
            <a:off x="1344928" y="1276204"/>
            <a:ext cx="4242708" cy="2698234"/>
          </a:xfrm>
          <a:prstGeom prst="rect">
            <a:avLst/>
          </a:prstGeom>
          <a:noFill/>
          <a:ln w="57150" cap="flat" cmpd="sng">
            <a:solidFill>
              <a:schemeClr val="dk1"/>
            </a:solidFill>
            <a:prstDash val="solid"/>
            <a:round/>
            <a:headEnd type="none" w="sm" len="sm"/>
            <a:tailEnd type="none" w="sm" len="sm"/>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ชื่อเรื่องและข้อความแนวตั้ง">
  <p:cSld name="ชื่อเรื่องและข้อความแนวตั้ง">
    <p:spTree>
      <p:nvGrpSpPr>
        <p:cNvPr id="1" name="Shape 847"/>
        <p:cNvGrpSpPr/>
        <p:nvPr/>
      </p:nvGrpSpPr>
      <p:grpSpPr>
        <a:xfrm>
          <a:off x="0" y="0"/>
          <a:ext cx="0" cy="0"/>
          <a:chOff x="0" y="0"/>
          <a:chExt cx="0" cy="0"/>
        </a:xfrm>
      </p:grpSpPr>
      <p:sp>
        <p:nvSpPr>
          <p:cNvPr id="848" name="Google Shape;84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9" name="Google Shape;84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0" name="Google Shape;85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51" name="Google Shape;851;p33"/>
          <p:cNvGrpSpPr/>
          <p:nvPr/>
        </p:nvGrpSpPr>
        <p:grpSpPr>
          <a:xfrm>
            <a:off x="3418091" y="3068201"/>
            <a:ext cx="1250465" cy="813416"/>
            <a:chOff x="28214" y="967908"/>
            <a:chExt cx="1250465" cy="813416"/>
          </a:xfrm>
        </p:grpSpPr>
        <p:cxnSp>
          <p:nvCxnSpPr>
            <p:cNvPr id="852" name="Google Shape;85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53" name="Google Shape;85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4" name="Google Shape;85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5" name="Google Shape;85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6" name="Google Shape;85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7" name="Google Shape;85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8" name="Google Shape;85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59" name="Google Shape;859;p33"/>
          <p:cNvGrpSpPr/>
          <p:nvPr/>
        </p:nvGrpSpPr>
        <p:grpSpPr>
          <a:xfrm>
            <a:off x="-384517" y="5119944"/>
            <a:ext cx="1250465" cy="813416"/>
            <a:chOff x="28214" y="967908"/>
            <a:chExt cx="1250465" cy="813416"/>
          </a:xfrm>
        </p:grpSpPr>
        <p:cxnSp>
          <p:nvCxnSpPr>
            <p:cNvPr id="860" name="Google Shape;860;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1" name="Google Shape;861;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2" name="Google Shape;862;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3" name="Google Shape;863;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4" name="Google Shape;864;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5" name="Google Shape;865;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6" name="Google Shape;866;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67" name="Google Shape;867;p33"/>
          <p:cNvGrpSpPr/>
          <p:nvPr/>
        </p:nvGrpSpPr>
        <p:grpSpPr>
          <a:xfrm flipH="1">
            <a:off x="6666647" y="4857466"/>
            <a:ext cx="1250465" cy="813416"/>
            <a:chOff x="28214" y="967908"/>
            <a:chExt cx="1250465" cy="813416"/>
          </a:xfrm>
        </p:grpSpPr>
        <p:cxnSp>
          <p:nvCxnSpPr>
            <p:cNvPr id="868" name="Google Shape;868;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9" name="Google Shape;869;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0" name="Google Shape;870;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1" name="Google Shape;871;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2" name="Google Shape;872;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3" name="Google Shape;873;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4" name="Google Shape;874;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75" name="Google Shape;875;p33"/>
          <p:cNvGrpSpPr/>
          <p:nvPr/>
        </p:nvGrpSpPr>
        <p:grpSpPr>
          <a:xfrm>
            <a:off x="1612508" y="283734"/>
            <a:ext cx="1101156" cy="884384"/>
            <a:chOff x="1752751" y="749874"/>
            <a:chExt cx="1101156" cy="884384"/>
          </a:xfrm>
        </p:grpSpPr>
        <p:cxnSp>
          <p:nvCxnSpPr>
            <p:cNvPr id="876" name="Google Shape;876;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77" name="Google Shape;877;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8" name="Google Shape;878;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9" name="Google Shape;879;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0" name="Google Shape;880;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1" name="Google Shape;881;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2" name="Google Shape;882;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3" name="Google Shape;883;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84" name="Google Shape;884;p33"/>
          <p:cNvGrpSpPr/>
          <p:nvPr/>
        </p:nvGrpSpPr>
        <p:grpSpPr>
          <a:xfrm rot="10800000" flipH="1">
            <a:off x="11090844" y="5973616"/>
            <a:ext cx="1101156" cy="884384"/>
            <a:chOff x="1752751" y="749874"/>
            <a:chExt cx="1101156" cy="884384"/>
          </a:xfrm>
        </p:grpSpPr>
        <p:cxnSp>
          <p:nvCxnSpPr>
            <p:cNvPr id="885" name="Google Shape;885;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86" name="Google Shape;886;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7" name="Google Shape;887;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8" name="Google Shape;888;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9" name="Google Shape;889;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0" name="Google Shape;890;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1" name="Google Shape;891;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2" name="Google Shape;892;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93" name="Google Shape;893;p33"/>
          <p:cNvGrpSpPr/>
          <p:nvPr/>
        </p:nvGrpSpPr>
        <p:grpSpPr>
          <a:xfrm flipH="1">
            <a:off x="7120128" y="886410"/>
            <a:ext cx="1250465" cy="813416"/>
            <a:chOff x="28214" y="967908"/>
            <a:chExt cx="1250465" cy="813416"/>
          </a:xfrm>
        </p:grpSpPr>
        <p:cxnSp>
          <p:nvCxnSpPr>
            <p:cNvPr id="894" name="Google Shape;894;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95" name="Google Shape;895;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6" name="Google Shape;896;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7" name="Google Shape;897;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8" name="Google Shape;898;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9" name="Google Shape;899;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0" name="Google Shape;900;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1" name="Google Shape;901;p33"/>
          <p:cNvGrpSpPr/>
          <p:nvPr/>
        </p:nvGrpSpPr>
        <p:grpSpPr>
          <a:xfrm>
            <a:off x="10889359" y="0"/>
            <a:ext cx="1250465" cy="813416"/>
            <a:chOff x="28214" y="967908"/>
            <a:chExt cx="1250465" cy="813416"/>
          </a:xfrm>
        </p:grpSpPr>
        <p:cxnSp>
          <p:nvCxnSpPr>
            <p:cNvPr id="902" name="Google Shape;90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03" name="Google Shape;90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4" name="Google Shape;90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5" name="Google Shape;90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6" name="Google Shape;90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7" name="Google Shape;90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8" name="Google Shape;90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9" name="Google Shape;909;p33"/>
          <p:cNvGrpSpPr/>
          <p:nvPr/>
        </p:nvGrpSpPr>
        <p:grpSpPr>
          <a:xfrm>
            <a:off x="-264495" y="5230820"/>
            <a:ext cx="12674680" cy="3418966"/>
            <a:chOff x="-264495" y="5230820"/>
            <a:chExt cx="12674680" cy="3418966"/>
          </a:xfrm>
        </p:grpSpPr>
        <p:sp>
          <p:nvSpPr>
            <p:cNvPr id="910" name="Google Shape;910;p33"/>
            <p:cNvSpPr/>
            <p:nvPr/>
          </p:nvSpPr>
          <p:spPr>
            <a:xfrm rot="536932">
              <a:off x="-75155" y="5552684"/>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1" name="Google Shape;911;p33"/>
            <p:cNvSpPr/>
            <p:nvPr/>
          </p:nvSpPr>
          <p:spPr>
            <a:xfrm>
              <a:off x="8054689" y="544691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2" name="Google Shape;912;p33"/>
            <p:cNvSpPr/>
            <p:nvPr/>
          </p:nvSpPr>
          <p:spPr>
            <a:xfrm rot="-10370718">
              <a:off x="4142990" y="560395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13" name="Google Shape;913;p33"/>
            <p:cNvGrpSpPr/>
            <p:nvPr/>
          </p:nvGrpSpPr>
          <p:grpSpPr>
            <a:xfrm>
              <a:off x="746795" y="5909579"/>
              <a:ext cx="2941384" cy="762693"/>
              <a:chOff x="746256" y="5820536"/>
              <a:chExt cx="2941384" cy="762693"/>
            </a:xfrm>
          </p:grpSpPr>
          <p:grpSp>
            <p:nvGrpSpPr>
              <p:cNvPr id="914" name="Google Shape;914;p33"/>
              <p:cNvGrpSpPr/>
              <p:nvPr/>
            </p:nvGrpSpPr>
            <p:grpSpPr>
              <a:xfrm>
                <a:off x="746256" y="5948738"/>
                <a:ext cx="492299" cy="424956"/>
                <a:chOff x="3730718" y="705949"/>
                <a:chExt cx="1993076" cy="1624075"/>
              </a:xfrm>
            </p:grpSpPr>
            <p:sp>
              <p:nvSpPr>
                <p:cNvPr id="915" name="Google Shape;915;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6" name="Google Shape;916;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17" name="Google Shape;917;p33"/>
              <p:cNvGrpSpPr/>
              <p:nvPr/>
            </p:nvGrpSpPr>
            <p:grpSpPr>
              <a:xfrm>
                <a:off x="1776633" y="5820536"/>
                <a:ext cx="317022" cy="302103"/>
                <a:chOff x="3730718" y="705949"/>
                <a:chExt cx="1993076" cy="1624075"/>
              </a:xfrm>
            </p:grpSpPr>
            <p:sp>
              <p:nvSpPr>
                <p:cNvPr id="918" name="Google Shape;91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9" name="Google Shape;91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0" name="Google Shape;920;p33"/>
              <p:cNvGrpSpPr/>
              <p:nvPr/>
            </p:nvGrpSpPr>
            <p:grpSpPr>
              <a:xfrm>
                <a:off x="2423837" y="6158273"/>
                <a:ext cx="492299" cy="424956"/>
                <a:chOff x="3730718" y="705949"/>
                <a:chExt cx="1993076" cy="1624075"/>
              </a:xfrm>
            </p:grpSpPr>
            <p:sp>
              <p:nvSpPr>
                <p:cNvPr id="921" name="Google Shape;92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2" name="Google Shape;92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3" name="Google Shape;923;p33"/>
              <p:cNvGrpSpPr/>
              <p:nvPr/>
            </p:nvGrpSpPr>
            <p:grpSpPr>
              <a:xfrm>
                <a:off x="3370618" y="6035128"/>
                <a:ext cx="317022" cy="289770"/>
                <a:chOff x="3730718" y="705949"/>
                <a:chExt cx="1993076" cy="1624075"/>
              </a:xfrm>
            </p:grpSpPr>
            <p:sp>
              <p:nvSpPr>
                <p:cNvPr id="924" name="Google Shape;92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5" name="Google Shape;92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26" name="Google Shape;926;p33"/>
            <p:cNvGrpSpPr/>
            <p:nvPr/>
          </p:nvGrpSpPr>
          <p:grpSpPr>
            <a:xfrm rot="341305">
              <a:off x="5004488" y="6014831"/>
              <a:ext cx="2941384" cy="762691"/>
              <a:chOff x="746256" y="5820536"/>
              <a:chExt cx="2941384" cy="762691"/>
            </a:xfrm>
          </p:grpSpPr>
          <p:grpSp>
            <p:nvGrpSpPr>
              <p:cNvPr id="927" name="Google Shape;927;p33"/>
              <p:cNvGrpSpPr/>
              <p:nvPr/>
            </p:nvGrpSpPr>
            <p:grpSpPr>
              <a:xfrm>
                <a:off x="746256" y="5948737"/>
                <a:ext cx="492299" cy="424955"/>
                <a:chOff x="3730718" y="705949"/>
                <a:chExt cx="1993076" cy="1624075"/>
              </a:xfrm>
            </p:grpSpPr>
            <p:sp>
              <p:nvSpPr>
                <p:cNvPr id="928" name="Google Shape;92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9" name="Google Shape;92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0" name="Google Shape;930;p33"/>
              <p:cNvGrpSpPr/>
              <p:nvPr/>
            </p:nvGrpSpPr>
            <p:grpSpPr>
              <a:xfrm>
                <a:off x="1776633" y="5820536"/>
                <a:ext cx="317022" cy="302102"/>
                <a:chOff x="3730718" y="705949"/>
                <a:chExt cx="1993076" cy="1624075"/>
              </a:xfrm>
            </p:grpSpPr>
            <p:sp>
              <p:nvSpPr>
                <p:cNvPr id="931" name="Google Shape;93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2" name="Google Shape;93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3" name="Google Shape;933;p33"/>
              <p:cNvGrpSpPr/>
              <p:nvPr/>
            </p:nvGrpSpPr>
            <p:grpSpPr>
              <a:xfrm>
                <a:off x="2423837" y="6158272"/>
                <a:ext cx="492299" cy="424955"/>
                <a:chOff x="3730718" y="705949"/>
                <a:chExt cx="1993076" cy="1624075"/>
              </a:xfrm>
            </p:grpSpPr>
            <p:sp>
              <p:nvSpPr>
                <p:cNvPr id="934" name="Google Shape;93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5" name="Google Shape;93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6" name="Google Shape;936;p33"/>
              <p:cNvGrpSpPr/>
              <p:nvPr/>
            </p:nvGrpSpPr>
            <p:grpSpPr>
              <a:xfrm>
                <a:off x="3370618" y="6035128"/>
                <a:ext cx="317022" cy="289769"/>
                <a:chOff x="3730718" y="705949"/>
                <a:chExt cx="1993076" cy="1624075"/>
              </a:xfrm>
            </p:grpSpPr>
            <p:sp>
              <p:nvSpPr>
                <p:cNvPr id="937" name="Google Shape;93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8" name="Google Shape;93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39" name="Google Shape;939;p33"/>
            <p:cNvGrpSpPr/>
            <p:nvPr/>
          </p:nvGrpSpPr>
          <p:grpSpPr>
            <a:xfrm>
              <a:off x="8820332" y="5948738"/>
              <a:ext cx="2941384" cy="762693"/>
              <a:chOff x="746256" y="5820536"/>
              <a:chExt cx="2941384" cy="762693"/>
            </a:xfrm>
          </p:grpSpPr>
          <p:grpSp>
            <p:nvGrpSpPr>
              <p:cNvPr id="940" name="Google Shape;940;p33"/>
              <p:cNvGrpSpPr/>
              <p:nvPr/>
            </p:nvGrpSpPr>
            <p:grpSpPr>
              <a:xfrm>
                <a:off x="746256" y="5948738"/>
                <a:ext cx="492299" cy="424956"/>
                <a:chOff x="3730718" y="705949"/>
                <a:chExt cx="1993076" cy="1624075"/>
              </a:xfrm>
            </p:grpSpPr>
            <p:sp>
              <p:nvSpPr>
                <p:cNvPr id="941" name="Google Shape;94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2" name="Google Shape;94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3" name="Google Shape;943;p33"/>
              <p:cNvGrpSpPr/>
              <p:nvPr/>
            </p:nvGrpSpPr>
            <p:grpSpPr>
              <a:xfrm>
                <a:off x="1776633" y="5820536"/>
                <a:ext cx="317022" cy="302103"/>
                <a:chOff x="3730718" y="705949"/>
                <a:chExt cx="1993076" cy="1624075"/>
              </a:xfrm>
            </p:grpSpPr>
            <p:sp>
              <p:nvSpPr>
                <p:cNvPr id="944" name="Google Shape;94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5" name="Google Shape;94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6" name="Google Shape;946;p33"/>
              <p:cNvGrpSpPr/>
              <p:nvPr/>
            </p:nvGrpSpPr>
            <p:grpSpPr>
              <a:xfrm>
                <a:off x="2423837" y="6158273"/>
                <a:ext cx="492299" cy="424956"/>
                <a:chOff x="3730718" y="705949"/>
                <a:chExt cx="1993076" cy="1624075"/>
              </a:xfrm>
            </p:grpSpPr>
            <p:sp>
              <p:nvSpPr>
                <p:cNvPr id="947" name="Google Shape;94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8" name="Google Shape;94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9" name="Google Shape;949;p33"/>
              <p:cNvGrpSpPr/>
              <p:nvPr/>
            </p:nvGrpSpPr>
            <p:grpSpPr>
              <a:xfrm>
                <a:off x="3370618" y="6035128"/>
                <a:ext cx="317022" cy="289770"/>
                <a:chOff x="3730718" y="705949"/>
                <a:chExt cx="1993076" cy="1624075"/>
              </a:xfrm>
            </p:grpSpPr>
            <p:sp>
              <p:nvSpPr>
                <p:cNvPr id="950" name="Google Shape;950;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1" name="Google Shape;951;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952" name="Google Shape;952;p33"/>
          <p:cNvGrpSpPr/>
          <p:nvPr/>
        </p:nvGrpSpPr>
        <p:grpSpPr>
          <a:xfrm>
            <a:off x="8438794" y="1364029"/>
            <a:ext cx="3134995" cy="3803331"/>
            <a:chOff x="8438794" y="1364029"/>
            <a:chExt cx="3134995" cy="3803331"/>
          </a:xfrm>
        </p:grpSpPr>
        <p:grpSp>
          <p:nvGrpSpPr>
            <p:cNvPr id="953" name="Google Shape;953;p33"/>
            <p:cNvGrpSpPr/>
            <p:nvPr/>
          </p:nvGrpSpPr>
          <p:grpSpPr>
            <a:xfrm>
              <a:off x="8438794" y="1738360"/>
              <a:ext cx="3134995" cy="3429000"/>
              <a:chOff x="8438794" y="1738360"/>
              <a:chExt cx="3134995" cy="3429000"/>
            </a:xfrm>
          </p:grpSpPr>
          <p:sp>
            <p:nvSpPr>
              <p:cNvPr id="954" name="Google Shape;954;p33"/>
              <p:cNvSpPr/>
              <p:nvPr/>
            </p:nvSpPr>
            <p:spPr>
              <a:xfrm rot="-5400000">
                <a:off x="8291791" y="188536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5" name="Google Shape;955;p33"/>
              <p:cNvSpPr/>
              <p:nvPr/>
            </p:nvSpPr>
            <p:spPr>
              <a:xfrm>
                <a:off x="8603329" y="189711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56" name="Google Shape;956;p33"/>
            <p:cNvSpPr/>
            <p:nvPr/>
          </p:nvSpPr>
          <p:spPr>
            <a:xfrm>
              <a:off x="9668717" y="1364029"/>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F3E53D"/>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57" name="Google Shape;957;p33"/>
          <p:cNvGrpSpPr/>
          <p:nvPr/>
        </p:nvGrpSpPr>
        <p:grpSpPr>
          <a:xfrm>
            <a:off x="4552985" y="1390061"/>
            <a:ext cx="3134995" cy="3794761"/>
            <a:chOff x="4552985" y="1390061"/>
            <a:chExt cx="3134995" cy="3794761"/>
          </a:xfrm>
        </p:grpSpPr>
        <p:sp>
          <p:nvSpPr>
            <p:cNvPr id="958" name="Google Shape;958;p33"/>
            <p:cNvSpPr/>
            <p:nvPr/>
          </p:nvSpPr>
          <p:spPr>
            <a:xfrm rot="-5400000">
              <a:off x="4405982" y="1902824"/>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9" name="Google Shape;959;p33"/>
            <p:cNvSpPr/>
            <p:nvPr/>
          </p:nvSpPr>
          <p:spPr>
            <a:xfrm>
              <a:off x="4717520" y="1914573"/>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0" name="Google Shape;960;p33"/>
            <p:cNvSpPr/>
            <p:nvPr/>
          </p:nvSpPr>
          <p:spPr>
            <a:xfrm>
              <a:off x="5713124" y="1390061"/>
              <a:ext cx="663525" cy="507050"/>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EF507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61" name="Google Shape;961;p33"/>
          <p:cNvGrpSpPr/>
          <p:nvPr/>
        </p:nvGrpSpPr>
        <p:grpSpPr>
          <a:xfrm>
            <a:off x="571876" y="1410711"/>
            <a:ext cx="3134995" cy="3783052"/>
            <a:chOff x="571876" y="1410711"/>
            <a:chExt cx="3134995" cy="3783052"/>
          </a:xfrm>
        </p:grpSpPr>
        <p:grpSp>
          <p:nvGrpSpPr>
            <p:cNvPr id="962" name="Google Shape;962;p33"/>
            <p:cNvGrpSpPr/>
            <p:nvPr/>
          </p:nvGrpSpPr>
          <p:grpSpPr>
            <a:xfrm>
              <a:off x="571876" y="1764763"/>
              <a:ext cx="3134995" cy="3429000"/>
              <a:chOff x="629211" y="1747849"/>
              <a:chExt cx="3134995" cy="3429000"/>
            </a:xfrm>
          </p:grpSpPr>
          <p:sp>
            <p:nvSpPr>
              <p:cNvPr id="963" name="Google Shape;963;p33"/>
              <p:cNvSpPr/>
              <p:nvPr/>
            </p:nvSpPr>
            <p:spPr>
              <a:xfrm rot="-5400000">
                <a:off x="482208" y="189485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4" name="Google Shape;964;p33"/>
              <p:cNvSpPr/>
              <p:nvPr/>
            </p:nvSpPr>
            <p:spPr>
              <a:xfrm>
                <a:off x="793746" y="190660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5" name="Google Shape;965;p33"/>
            <p:cNvSpPr/>
            <p:nvPr/>
          </p:nvSpPr>
          <p:spPr>
            <a:xfrm>
              <a:off x="1750757" y="1410711"/>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5FC5B1"/>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6" name="Google Shape;966;p33"/>
          <p:cNvSpPr>
            <a:spLocks noGrp="1"/>
          </p:cNvSpPr>
          <p:nvPr>
            <p:ph type="pic" idx="2"/>
          </p:nvPr>
        </p:nvSpPr>
        <p:spPr>
          <a:xfrm>
            <a:off x="746795" y="1908129"/>
            <a:ext cx="2750771" cy="3111908"/>
          </a:xfrm>
          <a:prstGeom prst="rect">
            <a:avLst/>
          </a:prstGeom>
          <a:noFill/>
          <a:ln w="57150" cap="flat" cmpd="sng">
            <a:solidFill>
              <a:schemeClr val="dk1"/>
            </a:solidFill>
            <a:prstDash val="solid"/>
            <a:round/>
            <a:headEnd type="none" w="sm" len="sm"/>
            <a:tailEnd type="none" w="sm" len="sm"/>
          </a:ln>
        </p:spPr>
      </p:sp>
      <p:sp>
        <p:nvSpPr>
          <p:cNvPr id="967" name="Google Shape;967;p33"/>
          <p:cNvSpPr>
            <a:spLocks noGrp="1"/>
          </p:cNvSpPr>
          <p:nvPr>
            <p:ph type="pic" idx="3"/>
          </p:nvPr>
        </p:nvSpPr>
        <p:spPr>
          <a:xfrm>
            <a:off x="4718144" y="1897111"/>
            <a:ext cx="2750771" cy="3111908"/>
          </a:xfrm>
          <a:prstGeom prst="rect">
            <a:avLst/>
          </a:prstGeom>
          <a:noFill/>
          <a:ln w="57150" cap="flat" cmpd="sng">
            <a:solidFill>
              <a:schemeClr val="dk1"/>
            </a:solidFill>
            <a:prstDash val="solid"/>
            <a:round/>
            <a:headEnd type="none" w="sm" len="sm"/>
            <a:tailEnd type="none" w="sm" len="sm"/>
          </a:ln>
        </p:spPr>
      </p:sp>
      <p:sp>
        <p:nvSpPr>
          <p:cNvPr id="968" name="Google Shape;968;p33"/>
          <p:cNvSpPr>
            <a:spLocks noGrp="1"/>
          </p:cNvSpPr>
          <p:nvPr>
            <p:ph type="pic" idx="4"/>
          </p:nvPr>
        </p:nvSpPr>
        <p:spPr>
          <a:xfrm>
            <a:off x="8599842" y="1877567"/>
            <a:ext cx="2750771" cy="3111908"/>
          </a:xfrm>
          <a:prstGeom prst="rect">
            <a:avLst/>
          </a:prstGeom>
          <a:noFill/>
          <a:ln w="57150" cap="flat" cmpd="sng">
            <a:solidFill>
              <a:schemeClr val="dk1"/>
            </a:solidFill>
            <a:prstDash val="solid"/>
            <a:round/>
            <a:headEnd type="none" w="sm" len="sm"/>
            <a:tailEnd type="none" w="sm" len="sm"/>
          </a:ln>
        </p:spPr>
      </p:sp>
      <p:sp>
        <p:nvSpPr>
          <p:cNvPr id="969" name="Google Shape;969;p33"/>
          <p:cNvSpPr txBox="1">
            <a:spLocks noGrp="1"/>
          </p:cNvSpPr>
          <p:nvPr>
            <p:ph type="title"/>
          </p:nvPr>
        </p:nvSpPr>
        <p:spPr>
          <a:xfrm rot="-693059">
            <a:off x="3550002" y="423064"/>
            <a:ext cx="270049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ข้อความและชื่อเรื่องแนวตั้ง">
  <p:cSld name="ข้อความและชื่อเรื่องแนวตั้ง">
    <p:spTree>
      <p:nvGrpSpPr>
        <p:cNvPr id="1" name="Shape 970"/>
        <p:cNvGrpSpPr/>
        <p:nvPr/>
      </p:nvGrpSpPr>
      <p:grpSpPr>
        <a:xfrm>
          <a:off x="0" y="0"/>
          <a:ext cx="0" cy="0"/>
          <a:chOff x="0" y="0"/>
          <a:chExt cx="0" cy="0"/>
        </a:xfrm>
      </p:grpSpPr>
      <p:sp>
        <p:nvSpPr>
          <p:cNvPr id="971" name="Google Shape;9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3" name="Google Shape;9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74" name="Google Shape;974;p34"/>
          <p:cNvGrpSpPr/>
          <p:nvPr/>
        </p:nvGrpSpPr>
        <p:grpSpPr>
          <a:xfrm>
            <a:off x="0" y="1459596"/>
            <a:ext cx="12192000" cy="4327830"/>
            <a:chOff x="537" y="10054"/>
            <a:chExt cx="11130091" cy="1385120"/>
          </a:xfrm>
        </p:grpSpPr>
        <p:sp>
          <p:nvSpPr>
            <p:cNvPr id="975" name="Google Shape;975;p34"/>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6" name="Google Shape;976;p34"/>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7" name="Google Shape;977;p34"/>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8" name="Google Shape;978;p34"/>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9" name="Google Shape;979;p34"/>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0" name="Google Shape;980;p34"/>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1" name="Google Shape;981;p34"/>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2" name="Google Shape;982;p34"/>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3" name="Google Shape;983;p34"/>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4" name="Google Shape;984;p34"/>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5" name="Google Shape;985;p34"/>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86" name="Google Shape;986;p34"/>
          <p:cNvGrpSpPr/>
          <p:nvPr/>
        </p:nvGrpSpPr>
        <p:grpSpPr>
          <a:xfrm>
            <a:off x="433413" y="764259"/>
            <a:ext cx="2602912" cy="3318791"/>
            <a:chOff x="5199461" y="1674618"/>
            <a:chExt cx="2386137" cy="2959191"/>
          </a:xfrm>
        </p:grpSpPr>
        <p:sp>
          <p:nvSpPr>
            <p:cNvPr id="987" name="Google Shape;987;p34"/>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8" name="Google Shape;988;p3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9" name="Google Shape;989;p3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0" name="Google Shape;990;p3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91" name="Google Shape;991;p34"/>
            <p:cNvGrpSpPr/>
            <p:nvPr/>
          </p:nvGrpSpPr>
          <p:grpSpPr>
            <a:xfrm>
              <a:off x="5762797" y="2329698"/>
              <a:ext cx="1355938" cy="628117"/>
              <a:chOff x="845557" y="3324777"/>
              <a:chExt cx="1355938" cy="628117"/>
            </a:xfrm>
          </p:grpSpPr>
          <p:grpSp>
            <p:nvGrpSpPr>
              <p:cNvPr id="992" name="Google Shape;992;p34"/>
              <p:cNvGrpSpPr/>
              <p:nvPr/>
            </p:nvGrpSpPr>
            <p:grpSpPr>
              <a:xfrm>
                <a:off x="1273679" y="3617265"/>
                <a:ext cx="499645" cy="335629"/>
                <a:chOff x="3668951" y="3199033"/>
                <a:chExt cx="499645" cy="335629"/>
              </a:xfrm>
            </p:grpSpPr>
            <p:sp>
              <p:nvSpPr>
                <p:cNvPr id="993" name="Google Shape;993;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4" name="Google Shape;994;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95" name="Google Shape;995;p34"/>
              <p:cNvGrpSpPr/>
              <p:nvPr/>
            </p:nvGrpSpPr>
            <p:grpSpPr>
              <a:xfrm>
                <a:off x="995333" y="3324777"/>
                <a:ext cx="1081875" cy="246380"/>
                <a:chOff x="3390605" y="2906545"/>
                <a:chExt cx="1081875" cy="246380"/>
              </a:xfrm>
            </p:grpSpPr>
            <p:sp>
              <p:nvSpPr>
                <p:cNvPr id="996" name="Google Shape;996;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7" name="Google Shape;997;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8" name="Google Shape;998;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9" name="Google Shape;999;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0" name="Google Shape;1000;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1" name="Google Shape;1001;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02" name="Google Shape;1002;p34"/>
              <p:cNvGrpSpPr/>
              <p:nvPr/>
            </p:nvGrpSpPr>
            <p:grpSpPr>
              <a:xfrm>
                <a:off x="845557" y="3679212"/>
                <a:ext cx="211536" cy="238462"/>
                <a:chOff x="3240829" y="3260980"/>
                <a:chExt cx="211536" cy="238462"/>
              </a:xfrm>
            </p:grpSpPr>
            <p:cxnSp>
              <p:nvCxnSpPr>
                <p:cNvPr id="1003" name="Google Shape;100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4" name="Google Shape;100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5" name="Google Shape;100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06" name="Google Shape;1006;p34"/>
              <p:cNvGrpSpPr/>
              <p:nvPr/>
            </p:nvGrpSpPr>
            <p:grpSpPr>
              <a:xfrm flipH="1">
                <a:off x="1989959" y="3680275"/>
                <a:ext cx="211536" cy="238462"/>
                <a:chOff x="3240829" y="3260980"/>
                <a:chExt cx="211536" cy="238462"/>
              </a:xfrm>
            </p:grpSpPr>
            <p:cxnSp>
              <p:nvCxnSpPr>
                <p:cNvPr id="1007" name="Google Shape;1007;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8" name="Google Shape;1008;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9" name="Google Shape;1009;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010" name="Google Shape;1010;p34"/>
            <p:cNvSpPr/>
            <p:nvPr/>
          </p:nvSpPr>
          <p:spPr>
            <a:xfrm rot="748035">
              <a:off x="6971453" y="3317483"/>
              <a:ext cx="560152" cy="561388"/>
            </a:xfrm>
            <a:prstGeom prst="chord">
              <a:avLst>
                <a:gd name="adj1" fmla="val 2700000"/>
                <a:gd name="adj2" fmla="val 16200000"/>
              </a:avLst>
            </a:pr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1" name="Google Shape;1011;p3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2" name="Google Shape;1012;p34"/>
          <p:cNvGrpSpPr/>
          <p:nvPr/>
        </p:nvGrpSpPr>
        <p:grpSpPr>
          <a:xfrm>
            <a:off x="9447942" y="779245"/>
            <a:ext cx="2451590" cy="3354795"/>
            <a:chOff x="2804160" y="2202089"/>
            <a:chExt cx="2237116" cy="2959191"/>
          </a:xfrm>
        </p:grpSpPr>
        <p:sp>
          <p:nvSpPr>
            <p:cNvPr id="1013" name="Google Shape;1013;p34"/>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14" name="Google Shape;1014;p34"/>
            <p:cNvGrpSpPr/>
            <p:nvPr/>
          </p:nvGrpSpPr>
          <p:grpSpPr>
            <a:xfrm>
              <a:off x="3649922" y="2400688"/>
              <a:ext cx="605712" cy="364602"/>
              <a:chOff x="3649922" y="2400688"/>
              <a:chExt cx="605712" cy="364602"/>
            </a:xfrm>
          </p:grpSpPr>
          <p:sp>
            <p:nvSpPr>
              <p:cNvPr id="1015" name="Google Shape;1015;p34"/>
              <p:cNvSpPr/>
              <p:nvPr/>
            </p:nvSpPr>
            <p:spPr>
              <a:xfrm rot="10474012">
                <a:off x="3853733" y="2410102"/>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6" name="Google Shape;1016;p34"/>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7" name="Google Shape;1017;p34"/>
              <p:cNvSpPr/>
              <p:nvPr/>
            </p:nvSpPr>
            <p:spPr>
              <a:xfrm rot="-9852286">
                <a:off x="4077989" y="2428863"/>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8" name="Google Shape;1018;p34"/>
            <p:cNvGrpSpPr/>
            <p:nvPr/>
          </p:nvGrpSpPr>
          <p:grpSpPr>
            <a:xfrm>
              <a:off x="3668951" y="3199033"/>
              <a:ext cx="499645" cy="335629"/>
              <a:chOff x="3668951" y="3199033"/>
              <a:chExt cx="499645" cy="335629"/>
            </a:xfrm>
          </p:grpSpPr>
          <p:sp>
            <p:nvSpPr>
              <p:cNvPr id="1019" name="Google Shape;1019;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0" name="Google Shape;1020;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21" name="Google Shape;1021;p34"/>
            <p:cNvGrpSpPr/>
            <p:nvPr/>
          </p:nvGrpSpPr>
          <p:grpSpPr>
            <a:xfrm>
              <a:off x="3390605" y="2906545"/>
              <a:ext cx="1081875" cy="246380"/>
              <a:chOff x="3390605" y="2906545"/>
              <a:chExt cx="1081875" cy="246380"/>
            </a:xfrm>
          </p:grpSpPr>
          <p:sp>
            <p:nvSpPr>
              <p:cNvPr id="1022" name="Google Shape;1022;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3" name="Google Shape;1023;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4" name="Google Shape;1024;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5" name="Google Shape;1025;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6" name="Google Shape;1026;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7" name="Google Shape;1027;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028" name="Google Shape;1028;p34"/>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9" name="Google Shape;1029;p34"/>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30" name="Google Shape;1030;p34"/>
            <p:cNvGrpSpPr/>
            <p:nvPr/>
          </p:nvGrpSpPr>
          <p:grpSpPr>
            <a:xfrm>
              <a:off x="2913071" y="3651832"/>
              <a:ext cx="497611" cy="823876"/>
              <a:chOff x="2913071" y="3651832"/>
              <a:chExt cx="497611" cy="823876"/>
            </a:xfrm>
          </p:grpSpPr>
          <p:sp>
            <p:nvSpPr>
              <p:cNvPr id="1031" name="Google Shape;1031;p34"/>
              <p:cNvSpPr/>
              <p:nvPr/>
            </p:nvSpPr>
            <p:spPr>
              <a:xfrm rot="5943786">
                <a:off x="3079291" y="3624599"/>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2" name="Google Shape;1032;p34"/>
              <p:cNvSpPr/>
              <p:nvPr/>
            </p:nvSpPr>
            <p:spPr>
              <a:xfrm rot="5943786">
                <a:off x="3035036" y="3882501"/>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3" name="Google Shape;1033;p34"/>
              <p:cNvSpPr/>
              <p:nvPr/>
            </p:nvSpPr>
            <p:spPr>
              <a:xfrm rot="5925211">
                <a:off x="2980527" y="4137646"/>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4" name="Google Shape;1034;p34"/>
            <p:cNvGrpSpPr/>
            <p:nvPr/>
          </p:nvGrpSpPr>
          <p:grpSpPr>
            <a:xfrm flipH="1">
              <a:off x="4457810" y="3621988"/>
              <a:ext cx="494348" cy="799470"/>
              <a:chOff x="2911873" y="3649351"/>
              <a:chExt cx="494348" cy="799470"/>
            </a:xfrm>
          </p:grpSpPr>
          <p:sp>
            <p:nvSpPr>
              <p:cNvPr id="1035" name="Google Shape;1035;p34"/>
              <p:cNvSpPr/>
              <p:nvPr/>
            </p:nvSpPr>
            <p:spPr>
              <a:xfrm rot="6008731">
                <a:off x="3072915" y="3623564"/>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6" name="Google Shape;1036;p34"/>
              <p:cNvSpPr/>
              <p:nvPr/>
            </p:nvSpPr>
            <p:spPr>
              <a:xfrm rot="5943786">
                <a:off x="3034421" y="386420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7" name="Google Shape;1037;p34"/>
              <p:cNvSpPr/>
              <p:nvPr/>
            </p:nvSpPr>
            <p:spPr>
              <a:xfrm rot="5943786">
                <a:off x="2979999" y="4109763"/>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8" name="Google Shape;1038;p34"/>
            <p:cNvGrpSpPr/>
            <p:nvPr/>
          </p:nvGrpSpPr>
          <p:grpSpPr>
            <a:xfrm>
              <a:off x="3240829" y="3260980"/>
              <a:ext cx="211536" cy="238462"/>
              <a:chOff x="3240829" y="3260980"/>
              <a:chExt cx="211536" cy="238462"/>
            </a:xfrm>
          </p:grpSpPr>
          <p:cxnSp>
            <p:nvCxnSpPr>
              <p:cNvPr id="1039" name="Google Shape;1039;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0" name="Google Shape;1040;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1" name="Google Shape;1041;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42" name="Google Shape;1042;p34"/>
            <p:cNvGrpSpPr/>
            <p:nvPr/>
          </p:nvGrpSpPr>
          <p:grpSpPr>
            <a:xfrm flipH="1">
              <a:off x="4385231" y="3262043"/>
              <a:ext cx="211536" cy="238462"/>
              <a:chOff x="3240829" y="3260980"/>
              <a:chExt cx="211536" cy="238462"/>
            </a:xfrm>
          </p:grpSpPr>
          <p:cxnSp>
            <p:nvCxnSpPr>
              <p:cNvPr id="1043" name="Google Shape;104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4" name="Google Shape;104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5" name="Google Shape;104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1046" name="Google Shape;1046;p34"/>
          <p:cNvGrpSpPr/>
          <p:nvPr/>
        </p:nvGrpSpPr>
        <p:grpSpPr>
          <a:xfrm>
            <a:off x="10410825" y="395661"/>
            <a:ext cx="609600" cy="369213"/>
            <a:chOff x="10064221" y="340022"/>
            <a:chExt cx="609600" cy="369213"/>
          </a:xfrm>
        </p:grpSpPr>
        <p:cxnSp>
          <p:nvCxnSpPr>
            <p:cNvPr id="1047" name="Google Shape;1047;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48" name="Google Shape;1048;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49" name="Google Shape;1049;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grpSp>
        <p:nvGrpSpPr>
          <p:cNvPr id="1050" name="Google Shape;1050;p34"/>
          <p:cNvGrpSpPr/>
          <p:nvPr/>
        </p:nvGrpSpPr>
        <p:grpSpPr>
          <a:xfrm rot="3448582">
            <a:off x="2755056" y="532535"/>
            <a:ext cx="609600" cy="369213"/>
            <a:chOff x="10064221" y="340022"/>
            <a:chExt cx="609600" cy="369213"/>
          </a:xfrm>
        </p:grpSpPr>
        <p:cxnSp>
          <p:nvCxnSpPr>
            <p:cNvPr id="1051" name="Google Shape;1051;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52" name="Google Shape;1052;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53" name="Google Shape;1053;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sp>
        <p:nvSpPr>
          <p:cNvPr id="1054" name="Google Shape;1054;p34"/>
          <p:cNvSpPr/>
          <p:nvPr/>
        </p:nvSpPr>
        <p:spPr>
          <a:xfrm rot="-925066" flipH="1">
            <a:off x="6701346" y="25865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5" name="Google Shape;1055;p34"/>
          <p:cNvSpPr/>
          <p:nvPr/>
        </p:nvSpPr>
        <p:spPr>
          <a:xfrm rot="925066">
            <a:off x="595045" y="2617881"/>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6" name="Google Shape;1056;p34"/>
          <p:cNvSpPr/>
          <p:nvPr/>
        </p:nvSpPr>
        <p:spPr>
          <a:xfrm rot="-925066" flipH="1">
            <a:off x="8209264" y="1782158"/>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7" name="Google Shape;1057;p34"/>
          <p:cNvSpPr/>
          <p:nvPr/>
        </p:nvSpPr>
        <p:spPr>
          <a:xfrm rot="925066">
            <a:off x="-946423" y="18132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8" name="Google Shape;1058;p34"/>
          <p:cNvSpPr/>
          <p:nvPr/>
        </p:nvSpPr>
        <p:spPr>
          <a:xfrm>
            <a:off x="0" y="4363656"/>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59" name="Google Shape;1059;p34"/>
          <p:cNvGrpSpPr/>
          <p:nvPr/>
        </p:nvGrpSpPr>
        <p:grpSpPr>
          <a:xfrm>
            <a:off x="116889" y="1923993"/>
            <a:ext cx="3276169" cy="724960"/>
            <a:chOff x="116889" y="1923993"/>
            <a:chExt cx="3276169" cy="724960"/>
          </a:xfrm>
        </p:grpSpPr>
        <p:grpSp>
          <p:nvGrpSpPr>
            <p:cNvPr id="1060" name="Google Shape;1060;p34"/>
            <p:cNvGrpSpPr/>
            <p:nvPr/>
          </p:nvGrpSpPr>
          <p:grpSpPr>
            <a:xfrm>
              <a:off x="1297474" y="2027396"/>
              <a:ext cx="383810" cy="329745"/>
              <a:chOff x="3730718" y="705949"/>
              <a:chExt cx="1993076" cy="1624075"/>
            </a:xfrm>
          </p:grpSpPr>
          <p:sp>
            <p:nvSpPr>
              <p:cNvPr id="1061" name="Google Shape;106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2" name="Google Shape;106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3" name="Google Shape;1063;p34"/>
            <p:cNvGrpSpPr/>
            <p:nvPr/>
          </p:nvGrpSpPr>
          <p:grpSpPr>
            <a:xfrm>
              <a:off x="2189973" y="2105231"/>
              <a:ext cx="341965" cy="331030"/>
              <a:chOff x="3730718" y="705949"/>
              <a:chExt cx="1993076" cy="1624075"/>
            </a:xfrm>
          </p:grpSpPr>
          <p:sp>
            <p:nvSpPr>
              <p:cNvPr id="1064" name="Google Shape;106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5" name="Google Shape;106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6" name="Google Shape;1066;p34"/>
            <p:cNvGrpSpPr/>
            <p:nvPr/>
          </p:nvGrpSpPr>
          <p:grpSpPr>
            <a:xfrm>
              <a:off x="116889" y="1923993"/>
              <a:ext cx="531032" cy="465646"/>
              <a:chOff x="3730718" y="705949"/>
              <a:chExt cx="1993076" cy="1624075"/>
            </a:xfrm>
          </p:grpSpPr>
          <p:sp>
            <p:nvSpPr>
              <p:cNvPr id="1067" name="Google Shape;106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8" name="Google Shape;106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9" name="Google Shape;1069;p34"/>
            <p:cNvGrpSpPr/>
            <p:nvPr/>
          </p:nvGrpSpPr>
          <p:grpSpPr>
            <a:xfrm>
              <a:off x="3051093" y="2331437"/>
              <a:ext cx="341965" cy="317516"/>
              <a:chOff x="3730718" y="705949"/>
              <a:chExt cx="1993076" cy="1624075"/>
            </a:xfrm>
          </p:grpSpPr>
          <p:sp>
            <p:nvSpPr>
              <p:cNvPr id="1070" name="Google Shape;107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1" name="Google Shape;107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72" name="Google Shape;1072;p34"/>
          <p:cNvGrpSpPr/>
          <p:nvPr/>
        </p:nvGrpSpPr>
        <p:grpSpPr>
          <a:xfrm flipH="1">
            <a:off x="8798942" y="1951589"/>
            <a:ext cx="3276169" cy="724960"/>
            <a:chOff x="116889" y="1923993"/>
            <a:chExt cx="3276169" cy="724960"/>
          </a:xfrm>
        </p:grpSpPr>
        <p:grpSp>
          <p:nvGrpSpPr>
            <p:cNvPr id="1073" name="Google Shape;1073;p34"/>
            <p:cNvGrpSpPr/>
            <p:nvPr/>
          </p:nvGrpSpPr>
          <p:grpSpPr>
            <a:xfrm>
              <a:off x="1297474" y="2027396"/>
              <a:ext cx="383810" cy="329745"/>
              <a:chOff x="3730718" y="705949"/>
              <a:chExt cx="1993076" cy="1624075"/>
            </a:xfrm>
          </p:grpSpPr>
          <p:sp>
            <p:nvSpPr>
              <p:cNvPr id="1074" name="Google Shape;107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5" name="Google Shape;107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6" name="Google Shape;1076;p34"/>
            <p:cNvGrpSpPr/>
            <p:nvPr/>
          </p:nvGrpSpPr>
          <p:grpSpPr>
            <a:xfrm>
              <a:off x="2189973" y="2105231"/>
              <a:ext cx="341965" cy="331030"/>
              <a:chOff x="3730718" y="705949"/>
              <a:chExt cx="1993076" cy="1624075"/>
            </a:xfrm>
          </p:grpSpPr>
          <p:sp>
            <p:nvSpPr>
              <p:cNvPr id="1077" name="Google Shape;107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8" name="Google Shape;107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9" name="Google Shape;1079;p34"/>
            <p:cNvGrpSpPr/>
            <p:nvPr/>
          </p:nvGrpSpPr>
          <p:grpSpPr>
            <a:xfrm>
              <a:off x="116889" y="1923993"/>
              <a:ext cx="531032" cy="465646"/>
              <a:chOff x="3730718" y="705949"/>
              <a:chExt cx="1993076" cy="1624075"/>
            </a:xfrm>
          </p:grpSpPr>
          <p:sp>
            <p:nvSpPr>
              <p:cNvPr id="1080" name="Google Shape;108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1" name="Google Shape;108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82" name="Google Shape;1082;p34"/>
            <p:cNvGrpSpPr/>
            <p:nvPr/>
          </p:nvGrpSpPr>
          <p:grpSpPr>
            <a:xfrm>
              <a:off x="3051093" y="2331437"/>
              <a:ext cx="341965" cy="317516"/>
              <a:chOff x="3730718" y="705949"/>
              <a:chExt cx="1993076" cy="1624075"/>
            </a:xfrm>
          </p:grpSpPr>
          <p:sp>
            <p:nvSpPr>
              <p:cNvPr id="1083" name="Google Shape;1083;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4" name="Google Shape;1084;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85" name="Google Shape;1085;p34"/>
          <p:cNvGrpSpPr/>
          <p:nvPr/>
        </p:nvGrpSpPr>
        <p:grpSpPr>
          <a:xfrm>
            <a:off x="4110610" y="3225289"/>
            <a:ext cx="4010578" cy="948234"/>
            <a:chOff x="4110610" y="3225289"/>
            <a:chExt cx="4010578" cy="948234"/>
          </a:xfrm>
        </p:grpSpPr>
        <p:grpSp>
          <p:nvGrpSpPr>
            <p:cNvPr id="1086" name="Google Shape;1086;p34"/>
            <p:cNvGrpSpPr/>
            <p:nvPr/>
          </p:nvGrpSpPr>
          <p:grpSpPr>
            <a:xfrm>
              <a:off x="4110610" y="3295621"/>
              <a:ext cx="655771" cy="877902"/>
              <a:chOff x="4110610" y="3295621"/>
              <a:chExt cx="655771" cy="877902"/>
            </a:xfrm>
          </p:grpSpPr>
          <p:grpSp>
            <p:nvGrpSpPr>
              <p:cNvPr id="1087" name="Google Shape;1087;p34"/>
              <p:cNvGrpSpPr/>
              <p:nvPr/>
            </p:nvGrpSpPr>
            <p:grpSpPr>
              <a:xfrm>
                <a:off x="4110610" y="3295621"/>
                <a:ext cx="383810" cy="329745"/>
                <a:chOff x="3730718" y="705949"/>
                <a:chExt cx="1993076" cy="1624075"/>
              </a:xfrm>
            </p:grpSpPr>
            <p:sp>
              <p:nvSpPr>
                <p:cNvPr id="1088" name="Google Shape;1088;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9" name="Google Shape;1089;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0" name="Google Shape;1090;p34"/>
              <p:cNvGrpSpPr/>
              <p:nvPr/>
            </p:nvGrpSpPr>
            <p:grpSpPr>
              <a:xfrm>
                <a:off x="4424416" y="3842493"/>
                <a:ext cx="341965" cy="331030"/>
                <a:chOff x="3730718" y="705949"/>
                <a:chExt cx="1993076" cy="1624075"/>
              </a:xfrm>
            </p:grpSpPr>
            <p:sp>
              <p:nvSpPr>
                <p:cNvPr id="1091" name="Google Shape;109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2" name="Google Shape;109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93" name="Google Shape;1093;p34"/>
            <p:cNvGrpSpPr/>
            <p:nvPr/>
          </p:nvGrpSpPr>
          <p:grpSpPr>
            <a:xfrm>
              <a:off x="7757190" y="3225289"/>
              <a:ext cx="363998" cy="336901"/>
              <a:chOff x="3730718" y="705949"/>
              <a:chExt cx="1993076" cy="1624075"/>
            </a:xfrm>
          </p:grpSpPr>
          <p:sp>
            <p:nvSpPr>
              <p:cNvPr id="1094" name="Google Shape;109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5" name="Google Shape;109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6" name="Google Shape;1096;p34"/>
            <p:cNvGrpSpPr/>
            <p:nvPr/>
          </p:nvGrpSpPr>
          <p:grpSpPr>
            <a:xfrm>
              <a:off x="7419582" y="3791806"/>
              <a:ext cx="341965" cy="317516"/>
              <a:chOff x="3730718" y="705949"/>
              <a:chExt cx="1993076" cy="1624075"/>
            </a:xfrm>
          </p:grpSpPr>
          <p:sp>
            <p:nvSpPr>
              <p:cNvPr id="1097" name="Google Shape;109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8" name="Google Shape;109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1099" name="Google Shape;1099;p34"/>
          <p:cNvSpPr txBox="1">
            <a:spLocks noGrp="1"/>
          </p:cNvSpPr>
          <p:nvPr>
            <p:ph type="body" idx="1"/>
          </p:nvPr>
        </p:nvSpPr>
        <p:spPr>
          <a:xfrm>
            <a:off x="260916" y="2814859"/>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0" name="Google Shape;1100;p34"/>
          <p:cNvSpPr txBox="1">
            <a:spLocks noGrp="1"/>
          </p:cNvSpPr>
          <p:nvPr>
            <p:ph type="body" idx="2"/>
          </p:nvPr>
        </p:nvSpPr>
        <p:spPr>
          <a:xfrm>
            <a:off x="8867098" y="2774538"/>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1" name="Google Shape;1101;p34"/>
          <p:cNvSpPr txBox="1">
            <a:spLocks noGrp="1"/>
          </p:cNvSpPr>
          <p:nvPr>
            <p:ph type="body" idx="3"/>
          </p:nvPr>
        </p:nvSpPr>
        <p:spPr>
          <a:xfrm>
            <a:off x="273093" y="4703185"/>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2" name="Google Shape;1102;p34"/>
          <p:cNvSpPr txBox="1">
            <a:spLocks noGrp="1"/>
          </p:cNvSpPr>
          <p:nvPr>
            <p:ph type="body" idx="4"/>
          </p:nvPr>
        </p:nvSpPr>
        <p:spPr>
          <a:xfrm>
            <a:off x="7784310" y="4691592"/>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เค้าโครงแบบกำหนดเอง">
  <p:cSld name="1_เค้าโครงแบบกำหนดเอง">
    <p:spTree>
      <p:nvGrpSpPr>
        <p:cNvPr id="1" name="Shape 1103"/>
        <p:cNvGrpSpPr/>
        <p:nvPr/>
      </p:nvGrpSpPr>
      <p:grpSpPr>
        <a:xfrm>
          <a:off x="0" y="0"/>
          <a:ext cx="0" cy="0"/>
          <a:chOff x="0" y="0"/>
          <a:chExt cx="0" cy="0"/>
        </a:xfrm>
      </p:grpSpPr>
      <p:sp>
        <p:nvSpPr>
          <p:cNvPr id="1104" name="Google Shape;110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5" name="Google Shape;110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6" name="Google Shape;110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07" name="Google Shape;1107;p35"/>
          <p:cNvGrpSpPr/>
          <p:nvPr/>
        </p:nvGrpSpPr>
        <p:grpSpPr>
          <a:xfrm flipH="1">
            <a:off x="7240859" y="2882127"/>
            <a:ext cx="1250465" cy="813416"/>
            <a:chOff x="28214" y="967908"/>
            <a:chExt cx="1250465" cy="813416"/>
          </a:xfrm>
        </p:grpSpPr>
        <p:cxnSp>
          <p:nvCxnSpPr>
            <p:cNvPr id="1108" name="Google Shape;1108;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09" name="Google Shape;1109;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0" name="Google Shape;1110;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1" name="Google Shape;1111;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2" name="Google Shape;1112;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3" name="Google Shape;1113;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4" name="Google Shape;1114;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15" name="Google Shape;1115;p35"/>
          <p:cNvGrpSpPr/>
          <p:nvPr/>
        </p:nvGrpSpPr>
        <p:grpSpPr>
          <a:xfrm>
            <a:off x="7100221" y="-23195"/>
            <a:ext cx="1250465" cy="813416"/>
            <a:chOff x="28214" y="967908"/>
            <a:chExt cx="1250465" cy="813416"/>
          </a:xfrm>
        </p:grpSpPr>
        <p:cxnSp>
          <p:nvCxnSpPr>
            <p:cNvPr id="1116" name="Google Shape;1116;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17" name="Google Shape;1117;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8" name="Google Shape;1118;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9" name="Google Shape;1119;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0" name="Google Shape;1120;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1" name="Google Shape;1121;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2" name="Google Shape;1122;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23" name="Google Shape;1123;p35"/>
          <p:cNvGrpSpPr/>
          <p:nvPr/>
        </p:nvGrpSpPr>
        <p:grpSpPr>
          <a:xfrm>
            <a:off x="241146" y="3976322"/>
            <a:ext cx="1101156" cy="1150968"/>
            <a:chOff x="1752751" y="749874"/>
            <a:chExt cx="1101156" cy="1150968"/>
          </a:xfrm>
        </p:grpSpPr>
        <p:cxnSp>
          <p:nvCxnSpPr>
            <p:cNvPr id="1124" name="Google Shape;1124;p3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5" name="Google Shape;1125;p3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6" name="Google Shape;1126;p3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7" name="Google Shape;1127;p35"/>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8" name="Google Shape;1128;p3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9" name="Google Shape;1129;p3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0" name="Google Shape;1130;p3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1" name="Google Shape;1131;p3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32" name="Google Shape;1132;p35"/>
          <p:cNvGrpSpPr/>
          <p:nvPr/>
        </p:nvGrpSpPr>
        <p:grpSpPr>
          <a:xfrm>
            <a:off x="3488131" y="3171321"/>
            <a:ext cx="1250465" cy="813416"/>
            <a:chOff x="28214" y="967908"/>
            <a:chExt cx="1250465" cy="813416"/>
          </a:xfrm>
        </p:grpSpPr>
        <p:cxnSp>
          <p:nvCxnSpPr>
            <p:cNvPr id="1133" name="Google Shape;1133;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34" name="Google Shape;1134;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5" name="Google Shape;1135;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6" name="Google Shape;1136;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7" name="Google Shape;1137;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8" name="Google Shape;1138;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9" name="Google Shape;1139;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0" name="Google Shape;1140;p35"/>
          <p:cNvGrpSpPr/>
          <p:nvPr/>
        </p:nvGrpSpPr>
        <p:grpSpPr>
          <a:xfrm flipH="1">
            <a:off x="-164898" y="-590954"/>
            <a:ext cx="1250465" cy="813416"/>
            <a:chOff x="28214" y="967908"/>
            <a:chExt cx="1250465" cy="813416"/>
          </a:xfrm>
        </p:grpSpPr>
        <p:cxnSp>
          <p:nvCxnSpPr>
            <p:cNvPr id="1141" name="Google Shape;1141;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42" name="Google Shape;1142;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3" name="Google Shape;1143;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4" name="Google Shape;1144;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5" name="Google Shape;1145;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6" name="Google Shape;1146;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7" name="Google Shape;1147;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8" name="Google Shape;1148;p35"/>
          <p:cNvGrpSpPr/>
          <p:nvPr/>
        </p:nvGrpSpPr>
        <p:grpSpPr>
          <a:xfrm>
            <a:off x="0" y="5093026"/>
            <a:ext cx="12192000" cy="1745106"/>
            <a:chOff x="0" y="5038725"/>
            <a:chExt cx="12192000" cy="1819273"/>
          </a:xfrm>
        </p:grpSpPr>
        <p:sp>
          <p:nvSpPr>
            <p:cNvPr id="1149" name="Google Shape;1149;p3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50" name="Google Shape;1150;p3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151" name="Google Shape;1151;p3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2" name="Google Shape;1152;p3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3" name="Google Shape;1153;p3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4" name="Google Shape;1154;p3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5" name="Google Shape;1155;p3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6" name="Google Shape;1156;p3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157" name="Google Shape;1157;p3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158" name="Google Shape;1158;p35"/>
          <p:cNvGrpSpPr/>
          <p:nvPr/>
        </p:nvGrpSpPr>
        <p:grpSpPr>
          <a:xfrm>
            <a:off x="7575007" y="1511393"/>
            <a:ext cx="4628280" cy="4081289"/>
            <a:chOff x="7563720" y="998556"/>
            <a:chExt cx="4628280" cy="4081289"/>
          </a:xfrm>
        </p:grpSpPr>
        <p:grpSp>
          <p:nvGrpSpPr>
            <p:cNvPr id="1159" name="Google Shape;1159;p35"/>
            <p:cNvGrpSpPr/>
            <p:nvPr/>
          </p:nvGrpSpPr>
          <p:grpSpPr>
            <a:xfrm>
              <a:off x="7563720" y="998556"/>
              <a:ext cx="4628280" cy="4081289"/>
              <a:chOff x="7563720" y="998556"/>
              <a:chExt cx="4628280" cy="4081289"/>
            </a:xfrm>
          </p:grpSpPr>
          <p:sp>
            <p:nvSpPr>
              <p:cNvPr id="1160" name="Google Shape;1160;p35"/>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1" name="Google Shape;1161;p35"/>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2" name="Google Shape;1162;p35"/>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3" name="Google Shape;1163;p35"/>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64" name="Google Shape;1164;p35"/>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165" name="Google Shape;1165;p35"/>
          <p:cNvGrpSpPr/>
          <p:nvPr/>
        </p:nvGrpSpPr>
        <p:grpSpPr>
          <a:xfrm>
            <a:off x="7674178" y="-341096"/>
            <a:ext cx="4662969" cy="1875851"/>
            <a:chOff x="7674178" y="-341096"/>
            <a:chExt cx="4662969" cy="1875851"/>
          </a:xfrm>
        </p:grpSpPr>
        <p:sp>
          <p:nvSpPr>
            <p:cNvPr id="1166" name="Google Shape;1166;p35"/>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7" name="Google Shape;1167;p35"/>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68" name="Google Shape;1168;p35"/>
            <p:cNvCxnSpPr>
              <a:stCxn id="1167" idx="0"/>
              <a:endCxn id="1167"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169" name="Google Shape;1169;p35"/>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0" name="Google Shape;1170;p35"/>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1" name="Google Shape;1171;p35"/>
            <p:cNvGrpSpPr/>
            <p:nvPr/>
          </p:nvGrpSpPr>
          <p:grpSpPr>
            <a:xfrm>
              <a:off x="7674178" y="-341096"/>
              <a:ext cx="1090950" cy="1870837"/>
              <a:chOff x="6203855" y="341000"/>
              <a:chExt cx="580001" cy="1597252"/>
            </a:xfrm>
          </p:grpSpPr>
          <p:sp>
            <p:nvSpPr>
              <p:cNvPr id="1172" name="Google Shape;1172;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3" name="Google Shape;1173;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74" name="Google Shape;1174;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175" name="Google Shape;1175;p35"/>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6" name="Google Shape;1176;p35"/>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7" name="Google Shape;1177;p35"/>
            <p:cNvGrpSpPr/>
            <p:nvPr/>
          </p:nvGrpSpPr>
          <p:grpSpPr>
            <a:xfrm flipH="1">
              <a:off x="11246197" y="-336082"/>
              <a:ext cx="1090950" cy="1870837"/>
              <a:chOff x="6203855" y="341000"/>
              <a:chExt cx="580001" cy="1597252"/>
            </a:xfrm>
          </p:grpSpPr>
          <p:sp>
            <p:nvSpPr>
              <p:cNvPr id="1178" name="Google Shape;1178;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9" name="Google Shape;1179;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80" name="Google Shape;1180;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181" name="Google Shape;1181;p35"/>
          <p:cNvSpPr txBox="1">
            <a:spLocks noGrp="1"/>
          </p:cNvSpPr>
          <p:nvPr>
            <p:ph type="body" idx="1"/>
          </p:nvPr>
        </p:nvSpPr>
        <p:spPr>
          <a:xfrm>
            <a:off x="438925" y="821366"/>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2" name="Google Shape;1182;p35"/>
          <p:cNvSpPr txBox="1">
            <a:spLocks noGrp="1"/>
          </p:cNvSpPr>
          <p:nvPr>
            <p:ph type="body" idx="2"/>
          </p:nvPr>
        </p:nvSpPr>
        <p:spPr>
          <a:xfrm>
            <a:off x="3843131" y="485544"/>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3" name="Google Shape;1183;p35"/>
          <p:cNvSpPr txBox="1">
            <a:spLocks noGrp="1"/>
          </p:cNvSpPr>
          <p:nvPr>
            <p:ph type="body" idx="3"/>
          </p:nvPr>
        </p:nvSpPr>
        <p:spPr>
          <a:xfrm>
            <a:off x="1085567" y="1884353"/>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4" name="Google Shape;1184;p35"/>
          <p:cNvSpPr txBox="1">
            <a:spLocks noGrp="1"/>
          </p:cNvSpPr>
          <p:nvPr>
            <p:ph type="body" idx="4"/>
          </p:nvPr>
        </p:nvSpPr>
        <p:spPr>
          <a:xfrm>
            <a:off x="4479852" y="1560165"/>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5" name="Google Shape;1185;p35"/>
          <p:cNvSpPr txBox="1">
            <a:spLocks noGrp="1"/>
          </p:cNvSpPr>
          <p:nvPr>
            <p:ph type="body" idx="5"/>
          </p:nvPr>
        </p:nvSpPr>
        <p:spPr>
          <a:xfrm>
            <a:off x="7869928" y="2477787"/>
            <a:ext cx="4013979" cy="1841112"/>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เค้าโครงแบบกำหนดเอง">
  <p:cSld name="2_เค้าโครงแบบกำหนดเอง">
    <p:spTree>
      <p:nvGrpSpPr>
        <p:cNvPr id="1" name="Shape 1186"/>
        <p:cNvGrpSpPr/>
        <p:nvPr/>
      </p:nvGrpSpPr>
      <p:grpSpPr>
        <a:xfrm>
          <a:off x="0" y="0"/>
          <a:ext cx="0" cy="0"/>
          <a:chOff x="0" y="0"/>
          <a:chExt cx="0" cy="0"/>
        </a:xfrm>
      </p:grpSpPr>
      <p:sp>
        <p:nvSpPr>
          <p:cNvPr id="1187" name="Google Shape;118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8" name="Google Shape;118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9" name="Google Shape;118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90" name="Google Shape;1190;p36"/>
          <p:cNvGrpSpPr/>
          <p:nvPr/>
        </p:nvGrpSpPr>
        <p:grpSpPr>
          <a:xfrm>
            <a:off x="-57176" y="2926087"/>
            <a:ext cx="12319629" cy="3951657"/>
            <a:chOff x="-57176" y="2933595"/>
            <a:chExt cx="12319629" cy="3951657"/>
          </a:xfrm>
        </p:grpSpPr>
        <p:sp>
          <p:nvSpPr>
            <p:cNvPr id="1191" name="Google Shape;1191;p36"/>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2" name="Google Shape;1192;p36"/>
            <p:cNvSpPr/>
            <p:nvPr/>
          </p:nvSpPr>
          <p:spPr>
            <a:xfrm rot="1072314">
              <a:off x="2695317" y="370687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3" name="Google Shape;1193;p36"/>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94" name="Google Shape;1194;p36"/>
          <p:cNvSpPr txBox="1">
            <a:spLocks noGrp="1"/>
          </p:cNvSpPr>
          <p:nvPr>
            <p:ph type="title"/>
          </p:nvPr>
        </p:nvSpPr>
        <p:spPr>
          <a:xfrm>
            <a:off x="4957335" y="39418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5" name="Google Shape;1195;p36"/>
          <p:cNvSpPr txBox="1">
            <a:spLocks noGrp="1"/>
          </p:cNvSpPr>
          <p:nvPr>
            <p:ph type="body" idx="1"/>
          </p:nvPr>
        </p:nvSpPr>
        <p:spPr>
          <a:xfrm>
            <a:off x="605889" y="423625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6" name="Google Shape;1196;p36"/>
          <p:cNvSpPr txBox="1">
            <a:spLocks noGrp="1"/>
          </p:cNvSpPr>
          <p:nvPr>
            <p:ph type="body" idx="2"/>
          </p:nvPr>
        </p:nvSpPr>
        <p:spPr>
          <a:xfrm>
            <a:off x="153307" y="486829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7" name="Google Shape;1197;p36"/>
          <p:cNvSpPr txBox="1">
            <a:spLocks noGrp="1"/>
          </p:cNvSpPr>
          <p:nvPr>
            <p:ph type="body" idx="3"/>
          </p:nvPr>
        </p:nvSpPr>
        <p:spPr>
          <a:xfrm>
            <a:off x="3604174" y="44662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8" name="Google Shape;1198;p36"/>
          <p:cNvSpPr txBox="1">
            <a:spLocks noGrp="1"/>
          </p:cNvSpPr>
          <p:nvPr>
            <p:ph type="body" idx="4"/>
          </p:nvPr>
        </p:nvSpPr>
        <p:spPr>
          <a:xfrm>
            <a:off x="3151592" y="5098267"/>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9" name="Google Shape;1199;p36"/>
          <p:cNvSpPr txBox="1">
            <a:spLocks noGrp="1"/>
          </p:cNvSpPr>
          <p:nvPr>
            <p:ph type="body" idx="5"/>
          </p:nvPr>
        </p:nvSpPr>
        <p:spPr>
          <a:xfrm>
            <a:off x="6592014" y="426987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0" name="Google Shape;1200;p36"/>
          <p:cNvSpPr txBox="1">
            <a:spLocks noGrp="1"/>
          </p:cNvSpPr>
          <p:nvPr>
            <p:ph type="body" idx="6"/>
          </p:nvPr>
        </p:nvSpPr>
        <p:spPr>
          <a:xfrm>
            <a:off x="6139432" y="490192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1" name="Google Shape;1201;p36"/>
          <p:cNvSpPr txBox="1">
            <a:spLocks noGrp="1"/>
          </p:cNvSpPr>
          <p:nvPr>
            <p:ph type="body" idx="7"/>
          </p:nvPr>
        </p:nvSpPr>
        <p:spPr>
          <a:xfrm>
            <a:off x="9594228" y="4230668"/>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2" name="Google Shape;1202;p36"/>
          <p:cNvSpPr txBox="1">
            <a:spLocks noGrp="1"/>
          </p:cNvSpPr>
          <p:nvPr>
            <p:ph type="body" idx="8"/>
          </p:nvPr>
        </p:nvSpPr>
        <p:spPr>
          <a:xfrm>
            <a:off x="9141646" y="4862714"/>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03" name="Google Shape;1203;p36"/>
          <p:cNvGrpSpPr/>
          <p:nvPr/>
        </p:nvGrpSpPr>
        <p:grpSpPr>
          <a:xfrm>
            <a:off x="-57176" y="1604626"/>
            <a:ext cx="12258668" cy="2741995"/>
            <a:chOff x="-33334" y="1369839"/>
            <a:chExt cx="12258668" cy="2741995"/>
          </a:xfrm>
        </p:grpSpPr>
        <p:grpSp>
          <p:nvGrpSpPr>
            <p:cNvPr id="1204" name="Google Shape;1204;p36"/>
            <p:cNvGrpSpPr/>
            <p:nvPr/>
          </p:nvGrpSpPr>
          <p:grpSpPr>
            <a:xfrm>
              <a:off x="-33334" y="1369839"/>
              <a:ext cx="12258668" cy="2741995"/>
              <a:chOff x="-33334" y="1369839"/>
              <a:chExt cx="12258668" cy="2741995"/>
            </a:xfrm>
          </p:grpSpPr>
          <p:sp>
            <p:nvSpPr>
              <p:cNvPr id="1205" name="Google Shape;1205;p36"/>
              <p:cNvSpPr/>
              <p:nvPr/>
            </p:nvSpPr>
            <p:spPr>
              <a:xfrm>
                <a:off x="-33334" y="13698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06" name="Google Shape;1206;p36"/>
              <p:cNvGrpSpPr/>
              <p:nvPr/>
            </p:nvGrpSpPr>
            <p:grpSpPr>
              <a:xfrm>
                <a:off x="631500" y="1694545"/>
                <a:ext cx="1912876" cy="2020087"/>
                <a:chOff x="2878240" y="3685368"/>
                <a:chExt cx="1912876" cy="2020087"/>
              </a:xfrm>
            </p:grpSpPr>
            <p:sp>
              <p:nvSpPr>
                <p:cNvPr id="1207" name="Google Shape;1207;p36"/>
                <p:cNvSpPr/>
                <p:nvPr/>
              </p:nvSpPr>
              <p:spPr>
                <a:xfrm rot="2172170">
                  <a:off x="3255068" y="3867956"/>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E1A1B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8" name="Google Shape;1208;p36"/>
                <p:cNvSpPr/>
                <p:nvPr/>
              </p:nvSpPr>
              <p:spPr>
                <a:xfrm rot="1016318">
                  <a:off x="3618739" y="4119695"/>
                  <a:ext cx="711313" cy="182901"/>
                </a:xfrm>
                <a:custGeom>
                  <a:avLst/>
                  <a:gdLst/>
                  <a:ahLst/>
                  <a:cxnLst/>
                  <a:rect l="l" t="t" r="r" b="b"/>
                  <a:pathLst>
                    <a:path w="711313" h="182901" extrusionOk="0">
                      <a:moveTo>
                        <a:pt x="0" y="0"/>
                      </a:moveTo>
                      <a:lnTo>
                        <a:pt x="711313" y="6817"/>
                      </a:lnTo>
                      <a:cubicBezTo>
                        <a:pt x="710231" y="62527"/>
                        <a:pt x="705903" y="127191"/>
                        <a:pt x="704821" y="182901"/>
                      </a:cubicBezTo>
                      <a:lnTo>
                        <a:pt x="13555" y="169980"/>
                      </a:lnTo>
                      <a:cubicBezTo>
                        <a:pt x="12734" y="110203"/>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9" name="Google Shape;1209;p36"/>
                <p:cNvSpPr/>
                <p:nvPr/>
              </p:nvSpPr>
              <p:spPr>
                <a:xfrm rot="1016318">
                  <a:off x="3586051" y="4312518"/>
                  <a:ext cx="678139" cy="150188"/>
                </a:xfrm>
                <a:custGeom>
                  <a:avLst/>
                  <a:gdLst/>
                  <a:ahLst/>
                  <a:cxnLst/>
                  <a:rect l="l" t="t" r="r" b="b"/>
                  <a:pathLst>
                    <a:path w="707301" h="192875" extrusionOk="0">
                      <a:moveTo>
                        <a:pt x="0" y="0"/>
                      </a:moveTo>
                      <a:lnTo>
                        <a:pt x="706769" y="13637"/>
                      </a:lnTo>
                      <a:cubicBezTo>
                        <a:pt x="705687" y="69347"/>
                        <a:pt x="696313" y="105213"/>
                        <a:pt x="707301" y="184529"/>
                      </a:cubicBezTo>
                      <a:lnTo>
                        <a:pt x="27526" y="192875"/>
                      </a:lnTo>
                      <a:cubicBezTo>
                        <a:pt x="12820" y="135747"/>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10" name="Google Shape;1210;p36"/>
              <p:cNvGrpSpPr/>
              <p:nvPr/>
            </p:nvGrpSpPr>
            <p:grpSpPr>
              <a:xfrm>
                <a:off x="3628016" y="2128927"/>
                <a:ext cx="1730965" cy="1982907"/>
                <a:chOff x="3551719" y="2232881"/>
                <a:chExt cx="1730965" cy="1982907"/>
              </a:xfrm>
            </p:grpSpPr>
            <p:sp>
              <p:nvSpPr>
                <p:cNvPr id="1211" name="Google Shape;1211;p36"/>
                <p:cNvSpPr/>
                <p:nvPr/>
              </p:nvSpPr>
              <p:spPr>
                <a:xfrm rot="1436211">
                  <a:off x="3837592" y="2396879"/>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2" name="Google Shape;1212;p36"/>
                <p:cNvSpPr/>
                <p:nvPr/>
              </p:nvSpPr>
              <p:spPr>
                <a:xfrm rot="217548">
                  <a:off x="4100571" y="2497438"/>
                  <a:ext cx="748109" cy="278886"/>
                </a:xfrm>
                <a:custGeom>
                  <a:avLst/>
                  <a:gdLst/>
                  <a:ahLst/>
                  <a:cxnLst/>
                  <a:rect l="l" t="t" r="r" b="b"/>
                  <a:pathLst>
                    <a:path w="748109" h="278886" extrusionOk="0">
                      <a:moveTo>
                        <a:pt x="20980" y="26388"/>
                      </a:moveTo>
                      <a:cubicBezTo>
                        <a:pt x="37305" y="-14675"/>
                        <a:pt x="141168" y="7065"/>
                        <a:pt x="174977" y="6627"/>
                      </a:cubicBezTo>
                      <a:cubicBezTo>
                        <a:pt x="311209" y="-4119"/>
                        <a:pt x="646615" y="-1761"/>
                        <a:pt x="748109" y="13441"/>
                      </a:cubicBezTo>
                      <a:cubicBezTo>
                        <a:pt x="744349" y="64838"/>
                        <a:pt x="727494" y="90341"/>
                        <a:pt x="722409" y="120825"/>
                      </a:cubicBezTo>
                      <a:lnTo>
                        <a:pt x="703537" y="278886"/>
                      </a:lnTo>
                      <a:lnTo>
                        <a:pt x="7283" y="266970"/>
                      </a:lnTo>
                      <a:cubicBezTo>
                        <a:pt x="-9353" y="83135"/>
                        <a:pt x="5645" y="67178"/>
                        <a:pt x="20980" y="26388"/>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3" name="Google Shape;1213;p36"/>
                <p:cNvSpPr/>
                <p:nvPr/>
              </p:nvSpPr>
              <p:spPr>
                <a:xfrm>
                  <a:off x="4748307" y="3158210"/>
                  <a:ext cx="205293" cy="349179"/>
                </a:xfrm>
                <a:custGeom>
                  <a:avLst/>
                  <a:gdLst/>
                  <a:ahLst/>
                  <a:cxnLst/>
                  <a:rect l="l" t="t" r="r" b="b"/>
                  <a:pathLst>
                    <a:path w="205293" h="349179" extrusionOk="0">
                      <a:moveTo>
                        <a:pt x="82772" y="279"/>
                      </a:moveTo>
                      <a:cubicBezTo>
                        <a:pt x="65945" y="4089"/>
                        <a:pt x="52292" y="41237"/>
                        <a:pt x="38957" y="66954"/>
                      </a:cubicBezTo>
                      <a:cubicBezTo>
                        <a:pt x="25622" y="92671"/>
                        <a:pt x="8159" y="127914"/>
                        <a:pt x="2762" y="154584"/>
                      </a:cubicBezTo>
                      <a:cubicBezTo>
                        <a:pt x="-2635" y="181254"/>
                        <a:pt x="540" y="204432"/>
                        <a:pt x="6572" y="226974"/>
                      </a:cubicBezTo>
                      <a:cubicBezTo>
                        <a:pt x="12604" y="249516"/>
                        <a:pt x="26257" y="269519"/>
                        <a:pt x="38957" y="289839"/>
                      </a:cubicBezTo>
                      <a:cubicBezTo>
                        <a:pt x="51657" y="310159"/>
                        <a:pt x="67850" y="345402"/>
                        <a:pt x="82772" y="348894"/>
                      </a:cubicBezTo>
                      <a:cubicBezTo>
                        <a:pt x="97695" y="352387"/>
                        <a:pt x="112617" y="322859"/>
                        <a:pt x="128492" y="310794"/>
                      </a:cubicBezTo>
                      <a:cubicBezTo>
                        <a:pt x="144367" y="298729"/>
                        <a:pt x="166275" y="290474"/>
                        <a:pt x="178022" y="276504"/>
                      </a:cubicBezTo>
                      <a:cubicBezTo>
                        <a:pt x="189769" y="262534"/>
                        <a:pt x="194532" y="240309"/>
                        <a:pt x="198977" y="226974"/>
                      </a:cubicBezTo>
                      <a:cubicBezTo>
                        <a:pt x="203422" y="213639"/>
                        <a:pt x="203740" y="208242"/>
                        <a:pt x="204692" y="196494"/>
                      </a:cubicBezTo>
                      <a:cubicBezTo>
                        <a:pt x="205645" y="184747"/>
                        <a:pt x="205327" y="166014"/>
                        <a:pt x="204692" y="156489"/>
                      </a:cubicBezTo>
                      <a:cubicBezTo>
                        <a:pt x="204057" y="146964"/>
                        <a:pt x="203740" y="149187"/>
                        <a:pt x="200882" y="139344"/>
                      </a:cubicBezTo>
                      <a:cubicBezTo>
                        <a:pt x="198025" y="129502"/>
                        <a:pt x="191675" y="109182"/>
                        <a:pt x="187547" y="97434"/>
                      </a:cubicBezTo>
                      <a:cubicBezTo>
                        <a:pt x="183419" y="85686"/>
                        <a:pt x="176117" y="68859"/>
                        <a:pt x="176117" y="68859"/>
                      </a:cubicBezTo>
                      <a:cubicBezTo>
                        <a:pt x="167545" y="64097"/>
                        <a:pt x="155480" y="55524"/>
                        <a:pt x="139922" y="44094"/>
                      </a:cubicBezTo>
                      <a:cubicBezTo>
                        <a:pt x="124364" y="32664"/>
                        <a:pt x="99600" y="-3531"/>
                        <a:pt x="82772" y="279"/>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4" name="Google Shape;1214;p36"/>
                <p:cNvSpPr/>
                <p:nvPr/>
              </p:nvSpPr>
              <p:spPr>
                <a:xfrm>
                  <a:off x="4156609" y="3694899"/>
                  <a:ext cx="458430" cy="382308"/>
                </a:xfrm>
                <a:custGeom>
                  <a:avLst/>
                  <a:gdLst/>
                  <a:ahLst/>
                  <a:cxnLst/>
                  <a:rect l="l" t="t" r="r" b="b"/>
                  <a:pathLst>
                    <a:path w="458430" h="382308" extrusionOk="0">
                      <a:moveTo>
                        <a:pt x="97254" y="2704"/>
                      </a:moveTo>
                      <a:cubicBezTo>
                        <a:pt x="164881" y="11911"/>
                        <a:pt x="369034" y="77952"/>
                        <a:pt x="426819" y="117004"/>
                      </a:cubicBezTo>
                      <a:cubicBezTo>
                        <a:pt x="484604" y="156057"/>
                        <a:pt x="445869" y="206539"/>
                        <a:pt x="443964" y="237019"/>
                      </a:cubicBezTo>
                      <a:cubicBezTo>
                        <a:pt x="442059" y="267499"/>
                        <a:pt x="437933" y="286234"/>
                        <a:pt x="424915" y="307506"/>
                      </a:cubicBezTo>
                      <a:cubicBezTo>
                        <a:pt x="411898" y="328779"/>
                        <a:pt x="400466" y="354177"/>
                        <a:pt x="371574" y="366559"/>
                      </a:cubicBezTo>
                      <a:cubicBezTo>
                        <a:pt x="342682" y="378942"/>
                        <a:pt x="288709" y="384024"/>
                        <a:pt x="251561" y="381801"/>
                      </a:cubicBezTo>
                      <a:cubicBezTo>
                        <a:pt x="214414" y="379579"/>
                        <a:pt x="172184" y="365289"/>
                        <a:pt x="142974" y="351319"/>
                      </a:cubicBezTo>
                      <a:cubicBezTo>
                        <a:pt x="113764" y="337349"/>
                        <a:pt x="87731" y="320206"/>
                        <a:pt x="64871" y="294171"/>
                      </a:cubicBezTo>
                      <a:cubicBezTo>
                        <a:pt x="42011" y="268136"/>
                        <a:pt x="15974" y="224954"/>
                        <a:pt x="5814" y="195109"/>
                      </a:cubicBezTo>
                      <a:cubicBezTo>
                        <a:pt x="-4346" y="165264"/>
                        <a:pt x="1371" y="137326"/>
                        <a:pt x="3911" y="115101"/>
                      </a:cubicBezTo>
                      <a:cubicBezTo>
                        <a:pt x="6451" y="92876"/>
                        <a:pt x="6133" y="80493"/>
                        <a:pt x="21055" y="61760"/>
                      </a:cubicBezTo>
                      <a:cubicBezTo>
                        <a:pt x="53440" y="6515"/>
                        <a:pt x="29627" y="-6503"/>
                        <a:pt x="97254" y="2704"/>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215" name="Google Shape;1215;p36"/>
                <p:cNvCxnSpPr>
                  <a:stCxn id="1211" idx="21"/>
                </p:cNvCxnSpPr>
                <p:nvPr/>
              </p:nvCxnSpPr>
              <p:spPr>
                <a:xfrm flipH="1">
                  <a:off x="4338210" y="2469899"/>
                  <a:ext cx="21300" cy="167100"/>
                </a:xfrm>
                <a:prstGeom prst="straightConnector1">
                  <a:avLst/>
                </a:prstGeom>
                <a:noFill/>
                <a:ln w="57150" cap="flat" cmpd="sng">
                  <a:solidFill>
                    <a:schemeClr val="dk1"/>
                  </a:solidFill>
                  <a:prstDash val="solid"/>
                  <a:miter lim="800000"/>
                  <a:headEnd type="none" w="sm" len="sm"/>
                  <a:tailEnd type="none" w="sm" len="sm"/>
                </a:ln>
              </p:spPr>
            </p:cxnSp>
            <p:cxnSp>
              <p:nvCxnSpPr>
                <p:cNvPr id="1216" name="Google Shape;1216;p36"/>
                <p:cNvCxnSpPr/>
                <p:nvPr/>
              </p:nvCxnSpPr>
              <p:spPr>
                <a:xfrm flipH="1">
                  <a:off x="4561374" y="2469899"/>
                  <a:ext cx="22638" cy="238333"/>
                </a:xfrm>
                <a:prstGeom prst="straightConnector1">
                  <a:avLst/>
                </a:prstGeom>
                <a:noFill/>
                <a:ln w="57150" cap="flat" cmpd="sng">
                  <a:solidFill>
                    <a:schemeClr val="dk1"/>
                  </a:solidFill>
                  <a:prstDash val="solid"/>
                  <a:miter lim="800000"/>
                  <a:headEnd type="none" w="sm" len="sm"/>
                  <a:tailEnd type="none" w="sm" len="sm"/>
                </a:ln>
              </p:spPr>
            </p:cxnSp>
          </p:grpSp>
          <p:grpSp>
            <p:nvGrpSpPr>
              <p:cNvPr id="1217" name="Google Shape;1217;p36"/>
              <p:cNvGrpSpPr/>
              <p:nvPr/>
            </p:nvGrpSpPr>
            <p:grpSpPr>
              <a:xfrm rot="719020">
                <a:off x="7072897" y="2314330"/>
                <a:ext cx="933543" cy="1428354"/>
                <a:chOff x="6719604" y="3087507"/>
                <a:chExt cx="933543" cy="1428354"/>
              </a:xfrm>
            </p:grpSpPr>
            <p:sp>
              <p:nvSpPr>
                <p:cNvPr id="1218" name="Google Shape;1218;p36"/>
                <p:cNvSpPr/>
                <p:nvPr/>
              </p:nvSpPr>
              <p:spPr>
                <a:xfrm>
                  <a:off x="6719604" y="3087507"/>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ECD56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19" name="Google Shape;1219;p36"/>
                <p:cNvGrpSpPr/>
                <p:nvPr/>
              </p:nvGrpSpPr>
              <p:grpSpPr>
                <a:xfrm>
                  <a:off x="7057203" y="3342367"/>
                  <a:ext cx="419235" cy="373801"/>
                  <a:chOff x="2002910" y="5625539"/>
                  <a:chExt cx="512535" cy="494526"/>
                </a:xfrm>
              </p:grpSpPr>
              <p:sp>
                <p:nvSpPr>
                  <p:cNvPr id="1220" name="Google Shape;1220;p36"/>
                  <p:cNvSpPr/>
                  <p:nvPr/>
                </p:nvSpPr>
                <p:spPr>
                  <a:xfrm rot="-1846026">
                    <a:off x="2134058" y="57845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1" name="Google Shape;1221;p36"/>
                  <p:cNvSpPr/>
                  <p:nvPr/>
                </p:nvSpPr>
                <p:spPr>
                  <a:xfrm rot="-3549793">
                    <a:off x="2035153" y="5835797"/>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2" name="Google Shape;1222;p36"/>
                  <p:cNvSpPr/>
                  <p:nvPr/>
                </p:nvSpPr>
                <p:spPr>
                  <a:xfrm rot="-2638213">
                    <a:off x="2088126" y="5688202"/>
                    <a:ext cx="107745" cy="147467"/>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3" name="Google Shape;1223;p36"/>
                  <p:cNvSpPr/>
                  <p:nvPr/>
                </p:nvSpPr>
                <p:spPr>
                  <a:xfrm rot="-600052">
                    <a:off x="2224895" y="5633353"/>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4" name="Google Shape;1224;p36"/>
                  <p:cNvSpPr/>
                  <p:nvPr/>
                </p:nvSpPr>
                <p:spPr>
                  <a:xfrm rot="-172239">
                    <a:off x="2355123" y="5662201"/>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225" name="Google Shape;1225;p36"/>
              <p:cNvGrpSpPr/>
              <p:nvPr/>
            </p:nvGrpSpPr>
            <p:grpSpPr>
              <a:xfrm rot="-284567">
                <a:off x="9906765" y="1979180"/>
                <a:ext cx="1197747" cy="1584850"/>
                <a:chOff x="6178285" y="2932587"/>
                <a:chExt cx="1197747" cy="1584850"/>
              </a:xfrm>
            </p:grpSpPr>
            <p:sp>
              <p:nvSpPr>
                <p:cNvPr id="1226" name="Google Shape;1226;p36"/>
                <p:cNvSpPr/>
                <p:nvPr/>
              </p:nvSpPr>
              <p:spPr>
                <a:xfrm rot="-684839">
                  <a:off x="6310387" y="3010835"/>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7" name="Google Shape;1227;p36"/>
                <p:cNvSpPr/>
                <p:nvPr/>
              </p:nvSpPr>
              <p:spPr>
                <a:xfrm>
                  <a:off x="6450200" y="3305034"/>
                  <a:ext cx="144910" cy="196337"/>
                </a:xfrm>
                <a:custGeom>
                  <a:avLst/>
                  <a:gdLst/>
                  <a:ahLst/>
                  <a:cxnLst/>
                  <a:rect l="l" t="t" r="r" b="b"/>
                  <a:pathLst>
                    <a:path w="144910" h="196337" extrusionOk="0">
                      <a:moveTo>
                        <a:pt x="130" y="95311"/>
                      </a:moveTo>
                      <a:cubicBezTo>
                        <a:pt x="-1775" y="62588"/>
                        <a:pt x="17300" y="0"/>
                        <a:pt x="57280" y="0"/>
                      </a:cubicBezTo>
                      <a:cubicBezTo>
                        <a:pt x="97260" y="0"/>
                        <a:pt x="144910" y="52141"/>
                        <a:pt x="144910" y="95311"/>
                      </a:cubicBezTo>
                      <a:cubicBezTo>
                        <a:pt x="144910" y="138481"/>
                        <a:pt x="108690" y="196337"/>
                        <a:pt x="68710" y="196337"/>
                      </a:cubicBezTo>
                      <a:cubicBezTo>
                        <a:pt x="28730" y="196337"/>
                        <a:pt x="2035" y="128034"/>
                        <a:pt x="130" y="953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8" name="Google Shape;1228;p36"/>
                <p:cNvSpPr/>
                <p:nvPr/>
              </p:nvSpPr>
              <p:spPr>
                <a:xfrm>
                  <a:off x="6595110" y="3084327"/>
                  <a:ext cx="144780" cy="15633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9" name="Google Shape;1229;p36"/>
                <p:cNvSpPr/>
                <p:nvPr/>
              </p:nvSpPr>
              <p:spPr>
                <a:xfrm>
                  <a:off x="6883664" y="2981950"/>
                  <a:ext cx="204634" cy="160057"/>
                </a:xfrm>
                <a:custGeom>
                  <a:avLst/>
                  <a:gdLst/>
                  <a:ahLst/>
                  <a:cxnLst/>
                  <a:rect l="l" t="t" r="r" b="b"/>
                  <a:pathLst>
                    <a:path w="204634" h="160057" extrusionOk="0">
                      <a:moveTo>
                        <a:pt x="2582" y="36117"/>
                      </a:moveTo>
                      <a:cubicBezTo>
                        <a:pt x="-13611" y="11332"/>
                        <a:pt x="50365" y="17085"/>
                        <a:pt x="82592" y="11291"/>
                      </a:cubicBezTo>
                      <a:cubicBezTo>
                        <a:pt x="114819" y="5497"/>
                        <a:pt x="177211" y="-3417"/>
                        <a:pt x="195943" y="1356"/>
                      </a:cubicBezTo>
                      <a:cubicBezTo>
                        <a:pt x="214676" y="6129"/>
                        <a:pt x="197369" y="26821"/>
                        <a:pt x="196892" y="51357"/>
                      </a:cubicBezTo>
                      <a:cubicBezTo>
                        <a:pt x="196415" y="75893"/>
                        <a:pt x="212132" y="162543"/>
                        <a:pt x="179747" y="160003"/>
                      </a:cubicBezTo>
                      <a:cubicBezTo>
                        <a:pt x="147362" y="157463"/>
                        <a:pt x="18775" y="60902"/>
                        <a:pt x="2582" y="36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0" name="Google Shape;1230;p36"/>
                <p:cNvSpPr/>
                <p:nvPr/>
              </p:nvSpPr>
              <p:spPr>
                <a:xfrm>
                  <a:off x="6798575" y="3255108"/>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1" name="Google Shape;1231;p36"/>
                <p:cNvSpPr/>
                <p:nvPr/>
              </p:nvSpPr>
              <p:spPr>
                <a:xfrm>
                  <a:off x="6667500" y="3475562"/>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2" name="Google Shape;1232;p36"/>
                <p:cNvSpPr/>
                <p:nvPr/>
              </p:nvSpPr>
              <p:spPr>
                <a:xfrm>
                  <a:off x="6961819" y="347556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3" name="Google Shape;1233;p36"/>
                <p:cNvSpPr/>
                <p:nvPr/>
              </p:nvSpPr>
              <p:spPr>
                <a:xfrm>
                  <a:off x="6580819" y="3744906"/>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4" name="Google Shape;1234;p36"/>
                <p:cNvSpPr/>
                <p:nvPr/>
              </p:nvSpPr>
              <p:spPr>
                <a:xfrm>
                  <a:off x="6848821" y="3684279"/>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5" name="Google Shape;1235;p36"/>
                <p:cNvSpPr/>
                <p:nvPr/>
              </p:nvSpPr>
              <p:spPr>
                <a:xfrm rot="-801128">
                  <a:off x="7131791" y="3760393"/>
                  <a:ext cx="117570" cy="139233"/>
                </a:xfrm>
                <a:custGeom>
                  <a:avLst/>
                  <a:gdLst/>
                  <a:ahLst/>
                  <a:cxnLst/>
                  <a:rect l="l" t="t" r="r" b="b"/>
                  <a:pathLst>
                    <a:path w="117570" h="139233" extrusionOk="0">
                      <a:moveTo>
                        <a:pt x="6" y="64973"/>
                      </a:moveTo>
                      <a:cubicBezTo>
                        <a:pt x="-774" y="41778"/>
                        <a:pt x="66525" y="-626"/>
                        <a:pt x="85707" y="7"/>
                      </a:cubicBezTo>
                      <a:cubicBezTo>
                        <a:pt x="104889" y="640"/>
                        <a:pt x="124622" y="10776"/>
                        <a:pt x="115097" y="68773"/>
                      </a:cubicBezTo>
                      <a:cubicBezTo>
                        <a:pt x="115097" y="136295"/>
                        <a:pt x="109570" y="139810"/>
                        <a:pt x="90388" y="139177"/>
                      </a:cubicBezTo>
                      <a:cubicBezTo>
                        <a:pt x="71206" y="138544"/>
                        <a:pt x="786" y="88168"/>
                        <a:pt x="6" y="649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6" name="Google Shape;1236;p36"/>
                <p:cNvSpPr/>
                <p:nvPr/>
              </p:nvSpPr>
              <p:spPr>
                <a:xfrm>
                  <a:off x="6935735" y="3937673"/>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7" name="Google Shape;1237;p36"/>
                <p:cNvSpPr/>
                <p:nvPr/>
              </p:nvSpPr>
              <p:spPr>
                <a:xfrm>
                  <a:off x="6672845" y="399703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8" name="Google Shape;1238;p36"/>
                <p:cNvSpPr/>
                <p:nvPr/>
              </p:nvSpPr>
              <p:spPr>
                <a:xfrm>
                  <a:off x="6432809" y="4196051"/>
                  <a:ext cx="145148" cy="151535"/>
                </a:xfrm>
                <a:custGeom>
                  <a:avLst/>
                  <a:gdLst/>
                  <a:ahLst/>
                  <a:cxnLst/>
                  <a:rect l="l" t="t" r="r" b="b"/>
                  <a:pathLst>
                    <a:path w="145148" h="151535" extrusionOk="0">
                      <a:moveTo>
                        <a:pt x="368" y="51986"/>
                      </a:moveTo>
                      <a:cubicBezTo>
                        <a:pt x="4495" y="26772"/>
                        <a:pt x="52438" y="-2385"/>
                        <a:pt x="76568" y="155"/>
                      </a:cubicBezTo>
                      <a:cubicBezTo>
                        <a:pt x="100698" y="2695"/>
                        <a:pt x="145148" y="30184"/>
                        <a:pt x="145148" y="67226"/>
                      </a:cubicBezTo>
                      <a:cubicBezTo>
                        <a:pt x="145148" y="104268"/>
                        <a:pt x="75933" y="153982"/>
                        <a:pt x="51803" y="151442"/>
                      </a:cubicBezTo>
                      <a:cubicBezTo>
                        <a:pt x="27673" y="148902"/>
                        <a:pt x="-3759" y="77200"/>
                        <a:pt x="368" y="519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9" name="Google Shape;1239;p36"/>
                <p:cNvSpPr/>
                <p:nvPr/>
              </p:nvSpPr>
              <p:spPr>
                <a:xfrm>
                  <a:off x="6632254" y="4302355"/>
                  <a:ext cx="177165" cy="144105"/>
                </a:xfrm>
                <a:custGeom>
                  <a:avLst/>
                  <a:gdLst/>
                  <a:ahLst/>
                  <a:cxnLst/>
                  <a:rect l="l" t="t" r="r" b="b"/>
                  <a:pathLst>
                    <a:path w="177165" h="144105" extrusionOk="0">
                      <a:moveTo>
                        <a:pt x="0" y="120946"/>
                      </a:moveTo>
                      <a:cubicBezTo>
                        <a:pt x="0" y="83904"/>
                        <a:pt x="56198" y="6885"/>
                        <a:pt x="85725" y="535"/>
                      </a:cubicBezTo>
                      <a:cubicBezTo>
                        <a:pt x="115253" y="-5815"/>
                        <a:pt x="177165" y="45804"/>
                        <a:pt x="177165" y="82846"/>
                      </a:cubicBezTo>
                      <a:cubicBezTo>
                        <a:pt x="177165" y="119888"/>
                        <a:pt x="115253" y="128327"/>
                        <a:pt x="85725" y="134677"/>
                      </a:cubicBezTo>
                      <a:cubicBezTo>
                        <a:pt x="56198" y="141027"/>
                        <a:pt x="0" y="157988"/>
                        <a:pt x="0" y="1209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0" name="Google Shape;1240;p36"/>
                <p:cNvSpPr/>
                <p:nvPr/>
              </p:nvSpPr>
              <p:spPr>
                <a:xfrm>
                  <a:off x="6834530" y="414639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1" name="Google Shape;1241;p36"/>
              <p:cNvSpPr/>
              <p:nvPr/>
            </p:nvSpPr>
            <p:spPr>
              <a:xfrm rot="-592081">
                <a:off x="1411961" y="167645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2" name="Google Shape;1242;p36"/>
              <p:cNvSpPr/>
              <p:nvPr/>
            </p:nvSpPr>
            <p:spPr>
              <a:xfrm rot="2389318" flipH="1">
                <a:off x="2097254" y="1888103"/>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3" name="Google Shape;1243;p36"/>
              <p:cNvSpPr/>
              <p:nvPr/>
            </p:nvSpPr>
            <p:spPr>
              <a:xfrm rot="-592081">
                <a:off x="4155845" y="213309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4" name="Google Shape;1244;p36"/>
              <p:cNvSpPr/>
              <p:nvPr/>
            </p:nvSpPr>
            <p:spPr>
              <a:xfrm rot="2389318" flipH="1">
                <a:off x="4816790" y="220280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5" name="Google Shape;1245;p36"/>
              <p:cNvSpPr/>
              <p:nvPr/>
            </p:nvSpPr>
            <p:spPr>
              <a:xfrm rot="-490690" flipH="1">
                <a:off x="7616941" y="21385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6" name="Google Shape;1246;p36"/>
            <p:cNvSpPr/>
            <p:nvPr/>
          </p:nvSpPr>
          <p:spPr>
            <a:xfrm rot="-396966" flipH="1">
              <a:off x="10350051" y="1879659"/>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เค้าโครงแบบกำหนดเอง">
  <p:cSld name="3_เค้าโครงแบบกำหนดเอง">
    <p:spTree>
      <p:nvGrpSpPr>
        <p:cNvPr id="1" name="Shape 1247"/>
        <p:cNvGrpSpPr/>
        <p:nvPr/>
      </p:nvGrpSpPr>
      <p:grpSpPr>
        <a:xfrm>
          <a:off x="0" y="0"/>
          <a:ext cx="0" cy="0"/>
          <a:chOff x="0" y="0"/>
          <a:chExt cx="0" cy="0"/>
        </a:xfrm>
      </p:grpSpPr>
      <p:sp>
        <p:nvSpPr>
          <p:cNvPr id="1248" name="Google Shape;124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9" name="Google Shape;124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0" name="Google Shape;125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51" name="Google Shape;1251;p37"/>
          <p:cNvGrpSpPr/>
          <p:nvPr/>
        </p:nvGrpSpPr>
        <p:grpSpPr>
          <a:xfrm>
            <a:off x="-57176" y="2933595"/>
            <a:ext cx="12319629" cy="3951657"/>
            <a:chOff x="-57176" y="2933595"/>
            <a:chExt cx="12319629" cy="3951657"/>
          </a:xfrm>
        </p:grpSpPr>
        <p:sp>
          <p:nvSpPr>
            <p:cNvPr id="1252" name="Google Shape;1252;p37"/>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3" name="Google Shape;1253;p37"/>
            <p:cNvSpPr/>
            <p:nvPr/>
          </p:nvSpPr>
          <p:spPr>
            <a:xfrm rot="1072314">
              <a:off x="2473021" y="362684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4" name="Google Shape;1254;p37"/>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55" name="Google Shape;1255;p37"/>
          <p:cNvGrpSpPr/>
          <p:nvPr/>
        </p:nvGrpSpPr>
        <p:grpSpPr>
          <a:xfrm>
            <a:off x="-26696" y="1084039"/>
            <a:ext cx="12258668" cy="3312175"/>
            <a:chOff x="-26696" y="1084039"/>
            <a:chExt cx="12258668" cy="3312175"/>
          </a:xfrm>
        </p:grpSpPr>
        <p:sp>
          <p:nvSpPr>
            <p:cNvPr id="1256" name="Google Shape;1256;p37"/>
            <p:cNvSpPr/>
            <p:nvPr/>
          </p:nvSpPr>
          <p:spPr>
            <a:xfrm>
              <a:off x="-26696" y="10840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57" name="Google Shape;1257;p37"/>
            <p:cNvGrpSpPr/>
            <p:nvPr/>
          </p:nvGrpSpPr>
          <p:grpSpPr>
            <a:xfrm rot="691750">
              <a:off x="756167" y="1629606"/>
              <a:ext cx="1827333" cy="1667930"/>
              <a:chOff x="511506" y="2111848"/>
              <a:chExt cx="1827333" cy="1667930"/>
            </a:xfrm>
          </p:grpSpPr>
          <p:sp>
            <p:nvSpPr>
              <p:cNvPr id="1258" name="Google Shape;1258;p37"/>
              <p:cNvSpPr/>
              <p:nvPr/>
            </p:nvSpPr>
            <p:spPr>
              <a:xfrm>
                <a:off x="511506" y="2111848"/>
                <a:ext cx="1827333" cy="1667930"/>
              </a:xfrm>
              <a:custGeom>
                <a:avLst/>
                <a:gdLst/>
                <a:ahLst/>
                <a:cxnLst/>
                <a:rect l="l" t="t" r="r" b="b"/>
                <a:pathLst>
                  <a:path w="609960" h="506233" extrusionOk="0">
                    <a:moveTo>
                      <a:pt x="82861" y="9663"/>
                    </a:moveTo>
                    <a:cubicBezTo>
                      <a:pt x="255581" y="11991"/>
                      <a:pt x="404594" y="-13197"/>
                      <a:pt x="486721" y="9663"/>
                    </a:cubicBezTo>
                    <a:cubicBezTo>
                      <a:pt x="568848" y="32523"/>
                      <a:pt x="556994" y="95176"/>
                      <a:pt x="575621" y="146823"/>
                    </a:cubicBezTo>
                    <a:cubicBezTo>
                      <a:pt x="594248" y="198470"/>
                      <a:pt x="594248" y="267896"/>
                      <a:pt x="598481" y="319543"/>
                    </a:cubicBezTo>
                    <a:cubicBezTo>
                      <a:pt x="602714" y="371190"/>
                      <a:pt x="620494" y="426646"/>
                      <a:pt x="601021" y="456703"/>
                    </a:cubicBezTo>
                    <a:cubicBezTo>
                      <a:pt x="581548" y="486760"/>
                      <a:pt x="526938" y="493956"/>
                      <a:pt x="481641" y="499883"/>
                    </a:cubicBezTo>
                    <a:cubicBezTo>
                      <a:pt x="436344" y="505810"/>
                      <a:pt x="360568" y="513430"/>
                      <a:pt x="329241" y="492263"/>
                    </a:cubicBezTo>
                    <a:cubicBezTo>
                      <a:pt x="297914" y="471096"/>
                      <a:pt x="304688" y="372883"/>
                      <a:pt x="293681" y="372883"/>
                    </a:cubicBezTo>
                    <a:cubicBezTo>
                      <a:pt x="282674" y="372883"/>
                      <a:pt x="295374" y="474906"/>
                      <a:pt x="263201" y="492263"/>
                    </a:cubicBezTo>
                    <a:cubicBezTo>
                      <a:pt x="231028" y="509620"/>
                      <a:pt x="143821" y="485913"/>
                      <a:pt x="100641" y="477023"/>
                    </a:cubicBezTo>
                    <a:cubicBezTo>
                      <a:pt x="57461" y="468133"/>
                      <a:pt x="17244" y="476176"/>
                      <a:pt x="4121" y="438923"/>
                    </a:cubicBezTo>
                    <a:cubicBezTo>
                      <a:pt x="-9002" y="401670"/>
                      <a:pt x="12588" y="309806"/>
                      <a:pt x="21901" y="253503"/>
                    </a:cubicBezTo>
                    <a:cubicBezTo>
                      <a:pt x="31214" y="197200"/>
                      <a:pt x="47301" y="129043"/>
                      <a:pt x="47301" y="129043"/>
                    </a:cubicBezTo>
                    <a:lnTo>
                      <a:pt x="82861" y="9663"/>
                    </a:lnTo>
                    <a:close/>
                  </a:path>
                </a:pathLst>
              </a:custGeom>
              <a:solidFill>
                <a:srgbClr val="F09B5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9" name="Google Shape;1259;p37"/>
              <p:cNvSpPr/>
              <p:nvPr/>
            </p:nvSpPr>
            <p:spPr>
              <a:xfrm>
                <a:off x="710851" y="2135877"/>
                <a:ext cx="1447412" cy="315502"/>
              </a:xfrm>
              <a:custGeom>
                <a:avLst/>
                <a:gdLst/>
                <a:ahLst/>
                <a:cxnLst/>
                <a:rect l="l" t="t" r="r" b="b"/>
                <a:pathLst>
                  <a:path w="483143" h="95758" extrusionOk="0">
                    <a:moveTo>
                      <a:pt x="43456" y="93999"/>
                    </a:moveTo>
                    <a:cubicBezTo>
                      <a:pt x="110133" y="99586"/>
                      <a:pt x="338555" y="90459"/>
                      <a:pt x="411760" y="86196"/>
                    </a:cubicBezTo>
                    <a:cubicBezTo>
                      <a:pt x="484965" y="81933"/>
                      <a:pt x="478134" y="80274"/>
                      <a:pt x="482685" y="68421"/>
                    </a:cubicBezTo>
                    <a:cubicBezTo>
                      <a:pt x="487236" y="56568"/>
                      <a:pt x="456812" y="26083"/>
                      <a:pt x="439065" y="15076"/>
                    </a:cubicBezTo>
                    <a:cubicBezTo>
                      <a:pt x="421318" y="4069"/>
                      <a:pt x="409220" y="4810"/>
                      <a:pt x="376200" y="2376"/>
                    </a:cubicBezTo>
                    <a:cubicBezTo>
                      <a:pt x="343180" y="-58"/>
                      <a:pt x="281479" y="-481"/>
                      <a:pt x="240945" y="471"/>
                    </a:cubicBezTo>
                    <a:cubicBezTo>
                      <a:pt x="200411" y="1423"/>
                      <a:pt x="167571" y="6504"/>
                      <a:pt x="132995" y="8091"/>
                    </a:cubicBezTo>
                    <a:cubicBezTo>
                      <a:pt x="98419" y="9679"/>
                      <a:pt x="52118" y="9149"/>
                      <a:pt x="33491" y="9996"/>
                    </a:cubicBezTo>
                    <a:cubicBezTo>
                      <a:pt x="14864" y="10843"/>
                      <a:pt x="18517" y="23255"/>
                      <a:pt x="11699" y="52673"/>
                    </a:cubicBezTo>
                    <a:cubicBezTo>
                      <a:pt x="4881" y="82091"/>
                      <a:pt x="-23221" y="88412"/>
                      <a:pt x="43456" y="93999"/>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60" name="Google Shape;1260;p37"/>
              <p:cNvGrpSpPr/>
              <p:nvPr/>
            </p:nvGrpSpPr>
            <p:grpSpPr>
              <a:xfrm>
                <a:off x="734701" y="2575187"/>
                <a:ext cx="330748" cy="301971"/>
                <a:chOff x="6888215" y="2762574"/>
                <a:chExt cx="399337" cy="358344"/>
              </a:xfrm>
            </p:grpSpPr>
            <p:sp>
              <p:nvSpPr>
                <p:cNvPr id="1261" name="Google Shape;126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2" name="Google Shape;126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3" name="Google Shape;126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4" name="Google Shape;126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5" name="Google Shape;126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66" name="Google Shape;1266;p37"/>
              <p:cNvGrpSpPr/>
              <p:nvPr/>
            </p:nvGrpSpPr>
            <p:grpSpPr>
              <a:xfrm>
                <a:off x="1744809" y="2499997"/>
                <a:ext cx="328625" cy="334698"/>
                <a:chOff x="6888215" y="2762574"/>
                <a:chExt cx="399337" cy="358344"/>
              </a:xfrm>
            </p:grpSpPr>
            <p:sp>
              <p:nvSpPr>
                <p:cNvPr id="1267" name="Google Shape;126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8" name="Google Shape;126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9" name="Google Shape;126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0" name="Google Shape;127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1" name="Google Shape;127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2" name="Google Shape;1272;p37"/>
              <p:cNvGrpSpPr/>
              <p:nvPr/>
            </p:nvGrpSpPr>
            <p:grpSpPr>
              <a:xfrm>
                <a:off x="1089129" y="2859647"/>
                <a:ext cx="275801" cy="266488"/>
                <a:chOff x="6888215" y="2762574"/>
                <a:chExt cx="399337" cy="358344"/>
              </a:xfrm>
            </p:grpSpPr>
            <p:sp>
              <p:nvSpPr>
                <p:cNvPr id="1273" name="Google Shape;1273;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4" name="Google Shape;1274;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5" name="Google Shape;1275;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6" name="Google Shape;1276;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7" name="Google Shape;1277;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8" name="Google Shape;1278;p37"/>
              <p:cNvGrpSpPr/>
              <p:nvPr/>
            </p:nvGrpSpPr>
            <p:grpSpPr>
              <a:xfrm>
                <a:off x="682430" y="3246257"/>
                <a:ext cx="330748" cy="301971"/>
                <a:chOff x="6888215" y="2762574"/>
                <a:chExt cx="399337" cy="358344"/>
              </a:xfrm>
            </p:grpSpPr>
            <p:sp>
              <p:nvSpPr>
                <p:cNvPr id="1279" name="Google Shape;1279;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0" name="Google Shape;1280;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1" name="Google Shape;1281;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2" name="Google Shape;1282;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3" name="Google Shape;1283;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84" name="Google Shape;1284;p37"/>
              <p:cNvGrpSpPr/>
              <p:nvPr/>
            </p:nvGrpSpPr>
            <p:grpSpPr>
              <a:xfrm>
                <a:off x="1951347" y="3355551"/>
                <a:ext cx="240850" cy="218082"/>
                <a:chOff x="6888215" y="2762574"/>
                <a:chExt cx="399337" cy="358344"/>
              </a:xfrm>
            </p:grpSpPr>
            <p:sp>
              <p:nvSpPr>
                <p:cNvPr id="1285" name="Google Shape;1285;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6" name="Google Shape;1286;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7" name="Google Shape;1287;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8" name="Google Shape;1288;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9" name="Google Shape;1289;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0" name="Google Shape;1290;p37"/>
              <p:cNvGrpSpPr/>
              <p:nvPr/>
            </p:nvGrpSpPr>
            <p:grpSpPr>
              <a:xfrm>
                <a:off x="1577484" y="3062164"/>
                <a:ext cx="330748" cy="301971"/>
                <a:chOff x="6888215" y="2762574"/>
                <a:chExt cx="399337" cy="358344"/>
              </a:xfrm>
            </p:grpSpPr>
            <p:sp>
              <p:nvSpPr>
                <p:cNvPr id="1291" name="Google Shape;129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2" name="Google Shape;129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3" name="Google Shape;129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4" name="Google Shape;129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5" name="Google Shape;129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6" name="Google Shape;1296;p37"/>
              <p:cNvGrpSpPr/>
              <p:nvPr/>
            </p:nvGrpSpPr>
            <p:grpSpPr>
              <a:xfrm>
                <a:off x="1391029" y="2624365"/>
                <a:ext cx="240850" cy="218082"/>
                <a:chOff x="6888215" y="2762574"/>
                <a:chExt cx="399337" cy="358344"/>
              </a:xfrm>
            </p:grpSpPr>
            <p:sp>
              <p:nvSpPr>
                <p:cNvPr id="1297" name="Google Shape;129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8" name="Google Shape;129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9" name="Google Shape;129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0" name="Google Shape;130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1" name="Google Shape;130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02" name="Google Shape;1302;p37"/>
            <p:cNvGrpSpPr/>
            <p:nvPr/>
          </p:nvGrpSpPr>
          <p:grpSpPr>
            <a:xfrm rot="332680">
              <a:off x="3668700" y="2043238"/>
              <a:ext cx="1160202" cy="970750"/>
              <a:chOff x="5128076" y="2712923"/>
              <a:chExt cx="1022916" cy="834673"/>
            </a:xfrm>
          </p:grpSpPr>
          <p:sp>
            <p:nvSpPr>
              <p:cNvPr id="1303" name="Google Shape;1303;p37"/>
              <p:cNvSpPr/>
              <p:nvPr/>
            </p:nvSpPr>
            <p:spPr>
              <a:xfrm>
                <a:off x="5128076" y="2712923"/>
                <a:ext cx="1022916" cy="834673"/>
              </a:xfrm>
              <a:custGeom>
                <a:avLst/>
                <a:gdLst/>
                <a:ahLst/>
                <a:cxnLst/>
                <a:rect l="l" t="t" r="r" b="b"/>
                <a:pathLst>
                  <a:path w="1022916" h="834673" extrusionOk="0">
                    <a:moveTo>
                      <a:pt x="81794" y="78463"/>
                    </a:moveTo>
                    <a:cubicBezTo>
                      <a:pt x="-59811" y="196573"/>
                      <a:pt x="13214" y="623611"/>
                      <a:pt x="72269" y="749023"/>
                    </a:cubicBezTo>
                    <a:cubicBezTo>
                      <a:pt x="131324" y="874436"/>
                      <a:pt x="299917" y="819191"/>
                      <a:pt x="436124" y="830938"/>
                    </a:cubicBezTo>
                    <a:cubicBezTo>
                      <a:pt x="572331" y="842685"/>
                      <a:pt x="738384" y="823318"/>
                      <a:pt x="889514" y="819508"/>
                    </a:cubicBezTo>
                    <a:cubicBezTo>
                      <a:pt x="983811" y="816016"/>
                      <a:pt x="982224" y="839828"/>
                      <a:pt x="1001909" y="809983"/>
                    </a:cubicBezTo>
                    <a:cubicBezTo>
                      <a:pt x="1021594" y="780138"/>
                      <a:pt x="1005084" y="722035"/>
                      <a:pt x="1007624" y="640438"/>
                    </a:cubicBezTo>
                    <a:cubicBezTo>
                      <a:pt x="1010164" y="558841"/>
                      <a:pt x="1031436" y="420410"/>
                      <a:pt x="1017149" y="320398"/>
                    </a:cubicBezTo>
                    <a:cubicBezTo>
                      <a:pt x="1002862" y="220386"/>
                      <a:pt x="1077791" y="80685"/>
                      <a:pt x="921899" y="40363"/>
                    </a:cubicBezTo>
                    <a:cubicBezTo>
                      <a:pt x="766007" y="41"/>
                      <a:pt x="223399" y="-39647"/>
                      <a:pt x="81794" y="78463"/>
                    </a:cubicBezTo>
                    <a:close/>
                  </a:path>
                </a:pathLst>
              </a:custGeom>
              <a:solidFill>
                <a:srgbClr val="E7B9F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4" name="Google Shape;1304;p37"/>
              <p:cNvSpPr/>
              <p:nvPr/>
            </p:nvSpPr>
            <p:spPr>
              <a:xfrm>
                <a:off x="5175254" y="2895599"/>
                <a:ext cx="943027" cy="9525"/>
              </a:xfrm>
              <a:custGeom>
                <a:avLst/>
                <a:gdLst/>
                <a:ahLst/>
                <a:cxnLst/>
                <a:rect l="l" t="t" r="r" b="b"/>
                <a:pathLst>
                  <a:path w="9940" h="10000" extrusionOk="0">
                    <a:moveTo>
                      <a:pt x="0" y="0"/>
                    </a:moveTo>
                    <a:lnTo>
                      <a:pt x="9940"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5" name="Google Shape;1305;p37"/>
              <p:cNvSpPr/>
              <p:nvPr/>
            </p:nvSpPr>
            <p:spPr>
              <a:xfrm rot="10800000" flipH="1">
                <a:off x="5204604" y="2846404"/>
                <a:ext cx="916236" cy="1907"/>
              </a:xfrm>
              <a:custGeom>
                <a:avLst/>
                <a:gdLst/>
                <a:ahLst/>
                <a:cxnLst/>
                <a:rect l="l" t="t" r="r" b="b"/>
                <a:pathLst>
                  <a:path w="10000" h="10000" extrusionOk="0">
                    <a:moveTo>
                      <a:pt x="0" y="10000"/>
                    </a:moveTo>
                    <a:lnTo>
                      <a:pt x="10000" y="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6" name="Google Shape;1306;p37"/>
              <p:cNvSpPr/>
              <p:nvPr/>
            </p:nvSpPr>
            <p:spPr>
              <a:xfrm>
                <a:off x="5215964" y="3427016"/>
                <a:ext cx="891566" cy="9525"/>
              </a:xfrm>
              <a:custGeom>
                <a:avLst/>
                <a:gdLst/>
                <a:ahLst/>
                <a:cxnLst/>
                <a:rect l="l" t="t" r="r" b="b"/>
                <a:pathLst>
                  <a:path w="10043" h="12500" extrusionOk="0">
                    <a:moveTo>
                      <a:pt x="0" y="0"/>
                    </a:moveTo>
                    <a:lnTo>
                      <a:pt x="10043" y="125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7" name="Google Shape;1307;p37"/>
              <p:cNvSpPr/>
              <p:nvPr/>
            </p:nvSpPr>
            <p:spPr>
              <a:xfrm>
                <a:off x="5202647" y="3377551"/>
                <a:ext cx="903066" cy="5715"/>
              </a:xfrm>
              <a:custGeom>
                <a:avLst/>
                <a:gdLst/>
                <a:ahLst/>
                <a:cxnLst/>
                <a:rect l="l" t="t" r="r" b="b"/>
                <a:pathLst>
                  <a:path w="10065" h="10000" extrusionOk="0">
                    <a:moveTo>
                      <a:pt x="0" y="0"/>
                    </a:moveTo>
                    <a:lnTo>
                      <a:pt x="10065"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08" name="Google Shape;1308;p37"/>
              <p:cNvGrpSpPr/>
              <p:nvPr/>
            </p:nvGrpSpPr>
            <p:grpSpPr>
              <a:xfrm>
                <a:off x="5448217" y="2987165"/>
                <a:ext cx="331597" cy="301310"/>
                <a:chOff x="5499652" y="3006491"/>
                <a:chExt cx="331597" cy="301310"/>
              </a:xfrm>
            </p:grpSpPr>
            <p:sp>
              <p:nvSpPr>
                <p:cNvPr id="1309" name="Google Shape;1309;p37"/>
                <p:cNvSpPr/>
                <p:nvPr/>
              </p:nvSpPr>
              <p:spPr>
                <a:xfrm rot="-1127006">
                  <a:off x="5581884" y="3104694"/>
                  <a:ext cx="227909" cy="170967"/>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0" name="Google Shape;1310;p37"/>
                <p:cNvSpPr/>
                <p:nvPr/>
              </p:nvSpPr>
              <p:spPr>
                <a:xfrm rot="-2830773">
                  <a:off x="5522278" y="3103951"/>
                  <a:ext cx="64719" cy="899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1" name="Google Shape;1311;p37"/>
                <p:cNvSpPr/>
                <p:nvPr/>
              </p:nvSpPr>
              <p:spPr>
                <a:xfrm rot="-1919193">
                  <a:off x="5573511" y="3022594"/>
                  <a:ext cx="72995" cy="9393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2" name="Google Shape;1312;p37"/>
                <p:cNvSpPr/>
                <p:nvPr/>
              </p:nvSpPr>
              <p:spPr>
                <a:xfrm rot="118968">
                  <a:off x="5672279" y="3007656"/>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3" name="Google Shape;1313;p37"/>
                <p:cNvSpPr/>
                <p:nvPr/>
              </p:nvSpPr>
              <p:spPr>
                <a:xfrm rot="546781">
                  <a:off x="5754833" y="3044269"/>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14" name="Google Shape;1314;p37"/>
            <p:cNvGrpSpPr/>
            <p:nvPr/>
          </p:nvGrpSpPr>
          <p:grpSpPr>
            <a:xfrm>
              <a:off x="5833647" y="1942172"/>
              <a:ext cx="2852588" cy="2454041"/>
              <a:chOff x="4997213" y="1744162"/>
              <a:chExt cx="2852588" cy="2454041"/>
            </a:xfrm>
          </p:grpSpPr>
          <p:sp>
            <p:nvSpPr>
              <p:cNvPr id="1315" name="Google Shape;1315;p37"/>
              <p:cNvSpPr/>
              <p:nvPr/>
            </p:nvSpPr>
            <p:spPr>
              <a:xfrm rot="-276455">
                <a:off x="5083090" y="1848210"/>
                <a:ext cx="2680833" cy="2245946"/>
              </a:xfrm>
              <a:custGeom>
                <a:avLst/>
                <a:gdLst/>
                <a:ahLst/>
                <a:cxnLst/>
                <a:rect l="l" t="t" r="r" b="b"/>
                <a:pathLst>
                  <a:path w="927142" h="745737" extrusionOk="0">
                    <a:moveTo>
                      <a:pt x="1171" y="58625"/>
                    </a:moveTo>
                    <a:cubicBezTo>
                      <a:pt x="9849" y="23806"/>
                      <a:pt x="80864" y="30579"/>
                      <a:pt x="111026" y="22430"/>
                    </a:cubicBezTo>
                    <a:cubicBezTo>
                      <a:pt x="141188" y="14281"/>
                      <a:pt x="148703" y="12693"/>
                      <a:pt x="182146" y="9730"/>
                    </a:cubicBezTo>
                    <a:cubicBezTo>
                      <a:pt x="215589" y="6767"/>
                      <a:pt x="279513" y="-7098"/>
                      <a:pt x="311686" y="4650"/>
                    </a:cubicBezTo>
                    <a:cubicBezTo>
                      <a:pt x="343859" y="16398"/>
                      <a:pt x="345976" y="57249"/>
                      <a:pt x="375186" y="80215"/>
                    </a:cubicBezTo>
                    <a:cubicBezTo>
                      <a:pt x="404396" y="103181"/>
                      <a:pt x="448423" y="138953"/>
                      <a:pt x="486946" y="142445"/>
                    </a:cubicBezTo>
                    <a:cubicBezTo>
                      <a:pt x="525469" y="145938"/>
                      <a:pt x="572883" y="119797"/>
                      <a:pt x="606326" y="101170"/>
                    </a:cubicBezTo>
                    <a:cubicBezTo>
                      <a:pt x="639769" y="82543"/>
                      <a:pt x="645696" y="39998"/>
                      <a:pt x="687606" y="30685"/>
                    </a:cubicBezTo>
                    <a:cubicBezTo>
                      <a:pt x="729516" y="21372"/>
                      <a:pt x="818204" y="39152"/>
                      <a:pt x="857786" y="45290"/>
                    </a:cubicBezTo>
                    <a:cubicBezTo>
                      <a:pt x="897368" y="51428"/>
                      <a:pt x="918852" y="38728"/>
                      <a:pt x="925096" y="67515"/>
                    </a:cubicBezTo>
                    <a:cubicBezTo>
                      <a:pt x="931340" y="96302"/>
                      <a:pt x="923826" y="194621"/>
                      <a:pt x="895251" y="218010"/>
                    </a:cubicBezTo>
                    <a:cubicBezTo>
                      <a:pt x="866676" y="241399"/>
                      <a:pt x="782327" y="208697"/>
                      <a:pt x="753646" y="207850"/>
                    </a:cubicBezTo>
                    <a:cubicBezTo>
                      <a:pt x="724965" y="207003"/>
                      <a:pt x="729093" y="199383"/>
                      <a:pt x="723166" y="212930"/>
                    </a:cubicBezTo>
                    <a:cubicBezTo>
                      <a:pt x="717239" y="226477"/>
                      <a:pt x="719356" y="223090"/>
                      <a:pt x="718086" y="289130"/>
                    </a:cubicBezTo>
                    <a:cubicBezTo>
                      <a:pt x="716816" y="355170"/>
                      <a:pt x="716499" y="535087"/>
                      <a:pt x="715546" y="609170"/>
                    </a:cubicBezTo>
                    <a:cubicBezTo>
                      <a:pt x="714594" y="683253"/>
                      <a:pt x="728881" y="711617"/>
                      <a:pt x="712371" y="733630"/>
                    </a:cubicBezTo>
                    <a:cubicBezTo>
                      <a:pt x="695861" y="755643"/>
                      <a:pt x="647283" y="740827"/>
                      <a:pt x="616486" y="741250"/>
                    </a:cubicBezTo>
                    <a:cubicBezTo>
                      <a:pt x="585689" y="741673"/>
                      <a:pt x="557219" y="737863"/>
                      <a:pt x="527586" y="736170"/>
                    </a:cubicBezTo>
                    <a:cubicBezTo>
                      <a:pt x="490333" y="734053"/>
                      <a:pt x="441649" y="732360"/>
                      <a:pt x="392966" y="728550"/>
                    </a:cubicBezTo>
                    <a:cubicBezTo>
                      <a:pt x="344283" y="724740"/>
                      <a:pt x="272316" y="717967"/>
                      <a:pt x="235486" y="713310"/>
                    </a:cubicBezTo>
                    <a:cubicBezTo>
                      <a:pt x="198656" y="708653"/>
                      <a:pt x="185215" y="709923"/>
                      <a:pt x="171986" y="700610"/>
                    </a:cubicBezTo>
                    <a:cubicBezTo>
                      <a:pt x="158757" y="691297"/>
                      <a:pt x="155794" y="683994"/>
                      <a:pt x="156111" y="657430"/>
                    </a:cubicBezTo>
                    <a:cubicBezTo>
                      <a:pt x="156428" y="630866"/>
                      <a:pt x="163625" y="604196"/>
                      <a:pt x="173891" y="541225"/>
                    </a:cubicBezTo>
                    <a:cubicBezTo>
                      <a:pt x="184157" y="478254"/>
                      <a:pt x="211250" y="336438"/>
                      <a:pt x="217706" y="279605"/>
                    </a:cubicBezTo>
                    <a:cubicBezTo>
                      <a:pt x="224162" y="222773"/>
                      <a:pt x="228289" y="210496"/>
                      <a:pt x="212626" y="200230"/>
                    </a:cubicBezTo>
                    <a:cubicBezTo>
                      <a:pt x="196963" y="189964"/>
                      <a:pt x="149338" y="212824"/>
                      <a:pt x="123726" y="218010"/>
                    </a:cubicBezTo>
                    <a:cubicBezTo>
                      <a:pt x="98114" y="223196"/>
                      <a:pt x="83827" y="252829"/>
                      <a:pt x="58956" y="231345"/>
                    </a:cubicBezTo>
                    <a:cubicBezTo>
                      <a:pt x="34085" y="209861"/>
                      <a:pt x="-7507" y="93444"/>
                      <a:pt x="1171" y="58625"/>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6" name="Google Shape;1316;p37"/>
              <p:cNvSpPr/>
              <p:nvPr/>
            </p:nvSpPr>
            <p:spPr>
              <a:xfrm>
                <a:off x="5778959" y="1920579"/>
                <a:ext cx="619705" cy="556009"/>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7" name="Google Shape;1317;p37"/>
              <p:cNvSpPr/>
              <p:nvPr/>
            </p:nvSpPr>
            <p:spPr>
              <a:xfrm flipH="1">
                <a:off x="6463870" y="1917076"/>
                <a:ext cx="619705" cy="563643"/>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8" name="Google Shape;1318;p37"/>
              <p:cNvSpPr/>
              <p:nvPr/>
            </p:nvSpPr>
            <p:spPr>
              <a:xfrm>
                <a:off x="6267830" y="2338861"/>
                <a:ext cx="299945" cy="726441"/>
              </a:xfrm>
              <a:custGeom>
                <a:avLst/>
                <a:gdLst/>
                <a:ahLst/>
                <a:cxnLst/>
                <a:rect l="l" t="t" r="r" b="b"/>
                <a:pathLst>
                  <a:path w="299945" h="726441" extrusionOk="0">
                    <a:moveTo>
                      <a:pt x="107430" y="67775"/>
                    </a:moveTo>
                    <a:cubicBezTo>
                      <a:pt x="72823" y="154452"/>
                      <a:pt x="30278" y="486875"/>
                      <a:pt x="14085" y="587840"/>
                    </a:cubicBezTo>
                    <a:cubicBezTo>
                      <a:pt x="-2108" y="688805"/>
                      <a:pt x="-5600" y="650705"/>
                      <a:pt x="10275" y="673565"/>
                    </a:cubicBezTo>
                    <a:cubicBezTo>
                      <a:pt x="26150" y="696425"/>
                      <a:pt x="65203" y="719752"/>
                      <a:pt x="109335" y="725000"/>
                    </a:cubicBezTo>
                    <a:cubicBezTo>
                      <a:pt x="153467" y="730248"/>
                      <a:pt x="243633" y="720610"/>
                      <a:pt x="275066" y="705052"/>
                    </a:cubicBezTo>
                    <a:cubicBezTo>
                      <a:pt x="283956" y="689177"/>
                      <a:pt x="306819" y="737868"/>
                      <a:pt x="297930" y="631655"/>
                    </a:cubicBezTo>
                    <a:cubicBezTo>
                      <a:pt x="289041" y="525442"/>
                      <a:pt x="253480" y="161755"/>
                      <a:pt x="221730" y="67775"/>
                    </a:cubicBezTo>
                    <a:cubicBezTo>
                      <a:pt x="189980" y="-26205"/>
                      <a:pt x="142037" y="-18902"/>
                      <a:pt x="107430" y="67775"/>
                    </a:cubicBezTo>
                    <a:close/>
                  </a:path>
                </a:pathLst>
              </a:custGeom>
              <a:solidFill>
                <a:srgbClr val="DF7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9" name="Google Shape;1319;p37"/>
              <p:cNvSpPr/>
              <p:nvPr/>
            </p:nvSpPr>
            <p:spPr>
              <a:xfrm>
                <a:off x="6362672" y="2287982"/>
                <a:ext cx="137191" cy="111648"/>
              </a:xfrm>
              <a:prstGeom prst="roundRect">
                <a:avLst>
                  <a:gd name="adj" fmla="val 16667"/>
                </a:avLst>
              </a:prstGeom>
              <a:solidFill>
                <a:srgbClr val="D53B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0" name="Google Shape;1320;p37"/>
              <p:cNvSpPr/>
              <p:nvPr/>
            </p:nvSpPr>
            <p:spPr>
              <a:xfrm rot="-4011766">
                <a:off x="5812228" y="3274021"/>
                <a:ext cx="446725" cy="419125"/>
              </a:xfrm>
              <a:prstGeom prst="chord">
                <a:avLst>
                  <a:gd name="adj1" fmla="val 2700000"/>
                  <a:gd name="adj2" fmla="val 16200000"/>
                </a:avLst>
              </a:pr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1" name="Google Shape;1321;p37"/>
              <p:cNvSpPr/>
              <p:nvPr/>
            </p:nvSpPr>
            <p:spPr>
              <a:xfrm>
                <a:off x="5089750" y="2078583"/>
                <a:ext cx="242345" cy="52495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2" name="Google Shape;1322;p37"/>
              <p:cNvSpPr/>
              <p:nvPr/>
            </p:nvSpPr>
            <p:spPr>
              <a:xfrm>
                <a:off x="5186498" y="2050090"/>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3" name="Google Shape;1323;p37"/>
              <p:cNvSpPr/>
              <p:nvPr/>
            </p:nvSpPr>
            <p:spPr>
              <a:xfrm rot="1662581">
                <a:off x="7433449" y="1944441"/>
                <a:ext cx="224510" cy="48140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4" name="Google Shape;1324;p37"/>
              <p:cNvSpPr/>
              <p:nvPr/>
            </p:nvSpPr>
            <p:spPr>
              <a:xfrm rot="1597056">
                <a:off x="7330150" y="1904728"/>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5" name="Google Shape;1325;p37"/>
              <p:cNvSpPr/>
              <p:nvPr/>
            </p:nvSpPr>
            <p:spPr>
              <a:xfrm rot="-4011766">
                <a:off x="5886723" y="3361488"/>
                <a:ext cx="297734" cy="281108"/>
              </a:xfrm>
              <a:prstGeom prst="chord">
                <a:avLst>
                  <a:gd name="adj1" fmla="val 2700000"/>
                  <a:gd name="adj2" fmla="val 16200000"/>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6" name="Google Shape;1326;p37"/>
              <p:cNvSpPr/>
              <p:nvPr/>
            </p:nvSpPr>
            <p:spPr>
              <a:xfrm>
                <a:off x="5838028" y="2000115"/>
                <a:ext cx="456732" cy="431134"/>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7" name="Google Shape;1327;p37"/>
              <p:cNvSpPr/>
              <p:nvPr/>
            </p:nvSpPr>
            <p:spPr>
              <a:xfrm flipH="1">
                <a:off x="6552179" y="2015321"/>
                <a:ext cx="471426" cy="411475"/>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328" name="Google Shape;1328;p37"/>
            <p:cNvGrpSpPr/>
            <p:nvPr/>
          </p:nvGrpSpPr>
          <p:grpSpPr>
            <a:xfrm rot="-848579">
              <a:off x="9301512" y="1838871"/>
              <a:ext cx="2019952" cy="1569679"/>
              <a:chOff x="8452083" y="2129786"/>
              <a:chExt cx="2019952" cy="1569679"/>
            </a:xfrm>
          </p:grpSpPr>
          <p:sp>
            <p:nvSpPr>
              <p:cNvPr id="1329" name="Google Shape;1329;p37"/>
              <p:cNvSpPr/>
              <p:nvPr/>
            </p:nvSpPr>
            <p:spPr>
              <a:xfrm>
                <a:off x="8452083" y="2129786"/>
                <a:ext cx="2019952" cy="1545325"/>
              </a:xfrm>
              <a:custGeom>
                <a:avLst/>
                <a:gdLst/>
                <a:ahLst/>
                <a:cxnLst/>
                <a:rect l="l" t="t" r="r" b="b"/>
                <a:pathLst>
                  <a:path w="2113280" h="1285270" extrusionOk="0">
                    <a:moveTo>
                      <a:pt x="0" y="1285270"/>
                    </a:moveTo>
                    <a:lnTo>
                      <a:pt x="567698" y="0"/>
                    </a:lnTo>
                    <a:lnTo>
                      <a:pt x="1626863" y="10160"/>
                    </a:lnTo>
                    <a:lnTo>
                      <a:pt x="2113280" y="1285270"/>
                    </a:lnTo>
                    <a:lnTo>
                      <a:pt x="0" y="1285270"/>
                    </a:ln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330" name="Google Shape;1330;p37"/>
              <p:cNvCxnSpPr/>
              <p:nvPr/>
            </p:nvCxnSpPr>
            <p:spPr>
              <a:xfrm rot="10800000" flipH="1">
                <a:off x="8955024" y="3195842"/>
                <a:ext cx="109728" cy="479270"/>
              </a:xfrm>
              <a:prstGeom prst="straightConnector1">
                <a:avLst/>
              </a:prstGeom>
              <a:noFill/>
              <a:ln w="57150" cap="flat" cmpd="sng">
                <a:solidFill>
                  <a:schemeClr val="dk1"/>
                </a:solidFill>
                <a:prstDash val="solid"/>
                <a:miter lim="800000"/>
                <a:headEnd type="none" w="sm" len="sm"/>
                <a:tailEnd type="none" w="sm" len="sm"/>
              </a:ln>
            </p:spPr>
          </p:cxnSp>
          <p:cxnSp>
            <p:nvCxnSpPr>
              <p:cNvPr id="1331" name="Google Shape;1331;p37"/>
              <p:cNvCxnSpPr/>
              <p:nvPr/>
            </p:nvCxnSpPr>
            <p:spPr>
              <a:xfrm rot="10800000">
                <a:off x="9462059" y="3195842"/>
                <a:ext cx="0" cy="503623"/>
              </a:xfrm>
              <a:prstGeom prst="straightConnector1">
                <a:avLst/>
              </a:prstGeom>
              <a:noFill/>
              <a:ln w="57150" cap="flat" cmpd="sng">
                <a:solidFill>
                  <a:schemeClr val="dk1"/>
                </a:solidFill>
                <a:prstDash val="solid"/>
                <a:miter lim="800000"/>
                <a:headEnd type="none" w="sm" len="sm"/>
                <a:tailEnd type="none" w="sm" len="sm"/>
              </a:ln>
            </p:spPr>
          </p:cxnSp>
          <p:cxnSp>
            <p:nvCxnSpPr>
              <p:cNvPr id="1332" name="Google Shape;1332;p37"/>
              <p:cNvCxnSpPr/>
              <p:nvPr/>
            </p:nvCxnSpPr>
            <p:spPr>
              <a:xfrm rot="10800000">
                <a:off x="9874897" y="3179222"/>
                <a:ext cx="114685" cy="508066"/>
              </a:xfrm>
              <a:prstGeom prst="straightConnector1">
                <a:avLst/>
              </a:prstGeom>
              <a:noFill/>
              <a:ln w="57150" cap="flat" cmpd="sng">
                <a:solidFill>
                  <a:schemeClr val="dk1"/>
                </a:solidFill>
                <a:prstDash val="solid"/>
                <a:miter lim="800000"/>
                <a:headEnd type="none" w="sm" len="sm"/>
                <a:tailEnd type="none" w="sm" len="sm"/>
              </a:ln>
            </p:spPr>
          </p:cxnSp>
        </p:grpSp>
        <p:sp>
          <p:nvSpPr>
            <p:cNvPr id="1333" name="Google Shape;1333;p37"/>
            <p:cNvSpPr/>
            <p:nvPr/>
          </p:nvSpPr>
          <p:spPr>
            <a:xfrm rot="-592081">
              <a:off x="1170372" y="132081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4" name="Google Shape;1334;p37"/>
            <p:cNvSpPr/>
            <p:nvPr/>
          </p:nvSpPr>
          <p:spPr>
            <a:xfrm rot="2389318" flipH="1">
              <a:off x="2366218" y="160286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5" name="Google Shape;1335;p37"/>
            <p:cNvSpPr/>
            <p:nvPr/>
          </p:nvSpPr>
          <p:spPr>
            <a:xfrm rot="630225">
              <a:off x="4261659" y="18279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6" name="Google Shape;1336;p37"/>
            <p:cNvSpPr/>
            <p:nvPr/>
          </p:nvSpPr>
          <p:spPr>
            <a:xfrm rot="-1113943" flipH="1">
              <a:off x="6367300" y="191107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7" name="Google Shape;1337;p37"/>
            <p:cNvSpPr/>
            <p:nvPr/>
          </p:nvSpPr>
          <p:spPr>
            <a:xfrm rot="-2315619">
              <a:off x="9664283" y="1709618"/>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8" name="Google Shape;1338;p37"/>
            <p:cNvSpPr/>
            <p:nvPr/>
          </p:nvSpPr>
          <p:spPr>
            <a:xfrm rot="1273926" flipH="1">
              <a:off x="7948230" y="186863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9" name="Google Shape;1339;p37"/>
            <p:cNvSpPr/>
            <p:nvPr/>
          </p:nvSpPr>
          <p:spPr>
            <a:xfrm flipH="1">
              <a:off x="10477304" y="152764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340" name="Google Shape;1340;p37"/>
          <p:cNvSpPr txBox="1">
            <a:spLocks noGrp="1"/>
          </p:cNvSpPr>
          <p:nvPr>
            <p:ph type="body" idx="1"/>
          </p:nvPr>
        </p:nvSpPr>
        <p:spPr>
          <a:xfrm>
            <a:off x="691070" y="3901830"/>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1" name="Google Shape;1341;p37"/>
          <p:cNvSpPr txBox="1">
            <a:spLocks noGrp="1"/>
          </p:cNvSpPr>
          <p:nvPr>
            <p:ph type="body" idx="2"/>
          </p:nvPr>
        </p:nvSpPr>
        <p:spPr>
          <a:xfrm>
            <a:off x="238488" y="453387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2" name="Google Shape;1342;p37"/>
          <p:cNvSpPr txBox="1">
            <a:spLocks noGrp="1"/>
          </p:cNvSpPr>
          <p:nvPr>
            <p:ph type="body" idx="3"/>
          </p:nvPr>
        </p:nvSpPr>
        <p:spPr>
          <a:xfrm>
            <a:off x="3673632" y="404561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3" name="Google Shape;1343;p37"/>
          <p:cNvSpPr txBox="1">
            <a:spLocks noGrp="1"/>
          </p:cNvSpPr>
          <p:nvPr>
            <p:ph type="body" idx="4"/>
          </p:nvPr>
        </p:nvSpPr>
        <p:spPr>
          <a:xfrm>
            <a:off x="3221050" y="467765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4" name="Google Shape;1344;p37"/>
          <p:cNvSpPr txBox="1">
            <a:spLocks noGrp="1"/>
          </p:cNvSpPr>
          <p:nvPr>
            <p:ph type="body" idx="5"/>
          </p:nvPr>
        </p:nvSpPr>
        <p:spPr>
          <a:xfrm>
            <a:off x="6642352" y="447226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5" name="Google Shape;1345;p37"/>
          <p:cNvSpPr txBox="1">
            <a:spLocks noGrp="1"/>
          </p:cNvSpPr>
          <p:nvPr>
            <p:ph type="body" idx="6"/>
          </p:nvPr>
        </p:nvSpPr>
        <p:spPr>
          <a:xfrm>
            <a:off x="6189770" y="510431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6" name="Google Shape;1346;p37"/>
          <p:cNvSpPr txBox="1">
            <a:spLocks noGrp="1"/>
          </p:cNvSpPr>
          <p:nvPr>
            <p:ph type="body" idx="7"/>
          </p:nvPr>
        </p:nvSpPr>
        <p:spPr>
          <a:xfrm>
            <a:off x="9605757" y="395225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7" name="Google Shape;1347;p37"/>
          <p:cNvSpPr txBox="1">
            <a:spLocks noGrp="1"/>
          </p:cNvSpPr>
          <p:nvPr>
            <p:ph type="body" idx="8"/>
          </p:nvPr>
        </p:nvSpPr>
        <p:spPr>
          <a:xfrm>
            <a:off x="9153175" y="458429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เค้าโครงแบบกำหนดเอง">
  <p:cSld name="4_เค้าโครงแบบกำหนดเอง">
    <p:spTree>
      <p:nvGrpSpPr>
        <p:cNvPr id="1" name="Shape 1348"/>
        <p:cNvGrpSpPr/>
        <p:nvPr/>
      </p:nvGrpSpPr>
      <p:grpSpPr>
        <a:xfrm>
          <a:off x="0" y="0"/>
          <a:ext cx="0" cy="0"/>
          <a:chOff x="0" y="0"/>
          <a:chExt cx="0" cy="0"/>
        </a:xfrm>
      </p:grpSpPr>
      <p:sp>
        <p:nvSpPr>
          <p:cNvPr id="1349" name="Google Shape;134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0" name="Google Shape;135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1" name="Google Shape;135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52" name="Google Shape;1352;p38"/>
          <p:cNvGrpSpPr/>
          <p:nvPr/>
        </p:nvGrpSpPr>
        <p:grpSpPr>
          <a:xfrm>
            <a:off x="6859661" y="3639574"/>
            <a:ext cx="1250465" cy="813416"/>
            <a:chOff x="28214" y="967908"/>
            <a:chExt cx="1250465" cy="813416"/>
          </a:xfrm>
        </p:grpSpPr>
        <p:cxnSp>
          <p:nvCxnSpPr>
            <p:cNvPr id="1353" name="Google Shape;1353;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54" name="Google Shape;1354;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5" name="Google Shape;1355;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6" name="Google Shape;1356;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7" name="Google Shape;1357;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8" name="Google Shape;1358;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9" name="Google Shape;1359;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0" name="Google Shape;1360;p38"/>
          <p:cNvGrpSpPr/>
          <p:nvPr/>
        </p:nvGrpSpPr>
        <p:grpSpPr>
          <a:xfrm>
            <a:off x="5741984" y="-500214"/>
            <a:ext cx="1250465" cy="813416"/>
            <a:chOff x="28214" y="967908"/>
            <a:chExt cx="1250465" cy="813416"/>
          </a:xfrm>
        </p:grpSpPr>
        <p:cxnSp>
          <p:nvCxnSpPr>
            <p:cNvPr id="1361" name="Google Shape;1361;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62" name="Google Shape;1362;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3" name="Google Shape;1363;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4" name="Google Shape;1364;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5" name="Google Shape;1365;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6" name="Google Shape;1366;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7" name="Google Shape;1367;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8" name="Google Shape;1368;p38"/>
          <p:cNvGrpSpPr/>
          <p:nvPr/>
        </p:nvGrpSpPr>
        <p:grpSpPr>
          <a:xfrm flipH="1">
            <a:off x="11208627" y="-284171"/>
            <a:ext cx="1250465" cy="813416"/>
            <a:chOff x="28214" y="967908"/>
            <a:chExt cx="1250465" cy="813416"/>
          </a:xfrm>
        </p:grpSpPr>
        <p:cxnSp>
          <p:nvCxnSpPr>
            <p:cNvPr id="1369" name="Google Shape;1369;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70" name="Google Shape;1370;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1" name="Google Shape;1371;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2" name="Google Shape;1372;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3" name="Google Shape;1373;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4" name="Google Shape;1374;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5" name="Google Shape;1375;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76" name="Google Shape;1376;p38"/>
          <p:cNvGrpSpPr/>
          <p:nvPr/>
        </p:nvGrpSpPr>
        <p:grpSpPr>
          <a:xfrm>
            <a:off x="0" y="4120588"/>
            <a:ext cx="12192000" cy="2737412"/>
            <a:chOff x="0" y="4120588"/>
            <a:chExt cx="12192000" cy="2737412"/>
          </a:xfrm>
        </p:grpSpPr>
        <p:sp>
          <p:nvSpPr>
            <p:cNvPr id="1377" name="Google Shape;1377;p38"/>
            <p:cNvSpPr/>
            <p:nvPr/>
          </p:nvSpPr>
          <p:spPr>
            <a:xfrm>
              <a:off x="0" y="4120588"/>
              <a:ext cx="12192000" cy="2737412"/>
            </a:xfrm>
            <a:prstGeom prst="rect">
              <a:avLst/>
            </a:prstGeom>
            <a:solidFill>
              <a:srgbClr val="A06A3E"/>
            </a:solid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78" name="Google Shape;1378;p38"/>
            <p:cNvGrpSpPr/>
            <p:nvPr/>
          </p:nvGrpSpPr>
          <p:grpSpPr>
            <a:xfrm>
              <a:off x="0" y="4163568"/>
              <a:ext cx="12192000" cy="2694432"/>
              <a:chOff x="0" y="4204554"/>
              <a:chExt cx="12192000" cy="2633578"/>
            </a:xfrm>
          </p:grpSpPr>
          <p:sp>
            <p:nvSpPr>
              <p:cNvPr id="1379" name="Google Shape;1379;p38"/>
              <p:cNvSpPr/>
              <p:nvPr/>
            </p:nvSpPr>
            <p:spPr>
              <a:xfrm>
                <a:off x="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0" name="Google Shape;1380;p38"/>
              <p:cNvSpPr/>
              <p:nvPr/>
            </p:nvSpPr>
            <p:spPr>
              <a:xfrm>
                <a:off x="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1" name="Google Shape;1381;p38"/>
              <p:cNvSpPr/>
              <p:nvPr/>
            </p:nvSpPr>
            <p:spPr>
              <a:xfrm>
                <a:off x="1757679" y="5555587"/>
                <a:ext cx="1761793"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2" name="Google Shape;1382;p38"/>
              <p:cNvSpPr/>
              <p:nvPr/>
            </p:nvSpPr>
            <p:spPr>
              <a:xfrm>
                <a:off x="175768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3" name="Google Shape;1383;p38"/>
              <p:cNvSpPr/>
              <p:nvPr/>
            </p:nvSpPr>
            <p:spPr>
              <a:xfrm>
                <a:off x="351536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4" name="Google Shape;1384;p38"/>
              <p:cNvSpPr/>
              <p:nvPr/>
            </p:nvSpPr>
            <p:spPr>
              <a:xfrm>
                <a:off x="351536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5" name="Google Shape;1385;p38"/>
              <p:cNvSpPr/>
              <p:nvPr/>
            </p:nvSpPr>
            <p:spPr>
              <a:xfrm>
                <a:off x="5273040"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6" name="Google Shape;1386;p38"/>
              <p:cNvSpPr/>
              <p:nvPr/>
            </p:nvSpPr>
            <p:spPr>
              <a:xfrm>
                <a:off x="527304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7" name="Google Shape;1387;p38"/>
              <p:cNvSpPr/>
              <p:nvPr/>
            </p:nvSpPr>
            <p:spPr>
              <a:xfrm>
                <a:off x="7026607"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8" name="Google Shape;1388;p38"/>
              <p:cNvSpPr/>
              <p:nvPr/>
            </p:nvSpPr>
            <p:spPr>
              <a:xfrm>
                <a:off x="7026607"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9" name="Google Shape;1389;p38"/>
              <p:cNvSpPr/>
              <p:nvPr/>
            </p:nvSpPr>
            <p:spPr>
              <a:xfrm>
                <a:off x="8784287"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0" name="Google Shape;1390;p38"/>
              <p:cNvSpPr/>
              <p:nvPr/>
            </p:nvSpPr>
            <p:spPr>
              <a:xfrm>
                <a:off x="8784287"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1" name="Google Shape;1391;p38"/>
              <p:cNvSpPr/>
              <p:nvPr/>
            </p:nvSpPr>
            <p:spPr>
              <a:xfrm>
                <a:off x="1043432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2" name="Google Shape;1392;p38"/>
              <p:cNvSpPr/>
              <p:nvPr/>
            </p:nvSpPr>
            <p:spPr>
              <a:xfrm>
                <a:off x="1043432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93" name="Google Shape;1393;p38"/>
          <p:cNvGrpSpPr/>
          <p:nvPr/>
        </p:nvGrpSpPr>
        <p:grpSpPr>
          <a:xfrm>
            <a:off x="-71054" y="2830"/>
            <a:ext cx="1101156" cy="884384"/>
            <a:chOff x="1752751" y="749874"/>
            <a:chExt cx="1101156" cy="884384"/>
          </a:xfrm>
        </p:grpSpPr>
        <p:cxnSp>
          <p:nvCxnSpPr>
            <p:cNvPr id="1394" name="Google Shape;1394;p3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95" name="Google Shape;1395;p3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6" name="Google Shape;1396;p3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7" name="Google Shape;1397;p3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8" name="Google Shape;1398;p3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9" name="Google Shape;1399;p3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0" name="Google Shape;1400;p3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1" name="Google Shape;1401;p3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02" name="Google Shape;1402;p38"/>
          <p:cNvSpPr txBox="1">
            <a:spLocks noGrp="1"/>
          </p:cNvSpPr>
          <p:nvPr>
            <p:ph type="body" idx="1"/>
          </p:nvPr>
        </p:nvSpPr>
        <p:spPr>
          <a:xfrm>
            <a:off x="892515" y="4143723"/>
            <a:ext cx="4984479" cy="81174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5400"/>
              <a:buNone/>
              <a:defRPr sz="5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3" name="Google Shape;1403;p38"/>
          <p:cNvSpPr txBox="1">
            <a:spLocks noGrp="1"/>
          </p:cNvSpPr>
          <p:nvPr>
            <p:ph type="title"/>
          </p:nvPr>
        </p:nvSpPr>
        <p:spPr>
          <a:xfrm>
            <a:off x="8308885" y="47120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4" name="Google Shape;1404;p38"/>
          <p:cNvSpPr txBox="1">
            <a:spLocks noGrp="1"/>
          </p:cNvSpPr>
          <p:nvPr>
            <p:ph type="body" idx="2"/>
          </p:nvPr>
        </p:nvSpPr>
        <p:spPr>
          <a:xfrm>
            <a:off x="7533682" y="1971360"/>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5" name="Google Shape;1405;p38"/>
          <p:cNvSpPr txBox="1">
            <a:spLocks noGrp="1"/>
          </p:cNvSpPr>
          <p:nvPr>
            <p:ph type="body" idx="3"/>
          </p:nvPr>
        </p:nvSpPr>
        <p:spPr>
          <a:xfrm>
            <a:off x="7945592" y="5589692"/>
            <a:ext cx="3125552"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เค้าโครงแบบกำหนดเอง">
  <p:cSld name="5_เค้าโครงแบบกำหนดเอง">
    <p:spTree>
      <p:nvGrpSpPr>
        <p:cNvPr id="1" name="Shape 1406"/>
        <p:cNvGrpSpPr/>
        <p:nvPr/>
      </p:nvGrpSpPr>
      <p:grpSpPr>
        <a:xfrm>
          <a:off x="0" y="0"/>
          <a:ext cx="0" cy="0"/>
          <a:chOff x="0" y="0"/>
          <a:chExt cx="0" cy="0"/>
        </a:xfrm>
      </p:grpSpPr>
      <p:sp>
        <p:nvSpPr>
          <p:cNvPr id="1407" name="Google Shape;140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8" name="Google Shape;140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9" name="Google Shape;140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10" name="Google Shape;1410;p39"/>
          <p:cNvGrpSpPr/>
          <p:nvPr/>
        </p:nvGrpSpPr>
        <p:grpSpPr>
          <a:xfrm flipH="1">
            <a:off x="10485443" y="4300098"/>
            <a:ext cx="1250465" cy="813416"/>
            <a:chOff x="28214" y="967908"/>
            <a:chExt cx="1250465" cy="813416"/>
          </a:xfrm>
        </p:grpSpPr>
        <p:cxnSp>
          <p:nvCxnSpPr>
            <p:cNvPr id="1411" name="Google Shape;1411;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12" name="Google Shape;1412;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3" name="Google Shape;1413;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4" name="Google Shape;1414;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5" name="Google Shape;1415;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6" name="Google Shape;1416;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7" name="Google Shape;1417;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18" name="Google Shape;1418;p39"/>
          <p:cNvGrpSpPr/>
          <p:nvPr/>
        </p:nvGrpSpPr>
        <p:grpSpPr>
          <a:xfrm>
            <a:off x="626052" y="3113627"/>
            <a:ext cx="1250465" cy="813416"/>
            <a:chOff x="28214" y="967908"/>
            <a:chExt cx="1250465" cy="813416"/>
          </a:xfrm>
        </p:grpSpPr>
        <p:cxnSp>
          <p:nvCxnSpPr>
            <p:cNvPr id="1419" name="Google Shape;1419;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20" name="Google Shape;1420;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1" name="Google Shape;1421;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2" name="Google Shape;1422;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3" name="Google Shape;1423;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4" name="Google Shape;1424;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5" name="Google Shape;1425;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26" name="Google Shape;1426;p39"/>
          <p:cNvGrpSpPr/>
          <p:nvPr/>
        </p:nvGrpSpPr>
        <p:grpSpPr>
          <a:xfrm>
            <a:off x="0" y="5093026"/>
            <a:ext cx="12192000" cy="1745106"/>
            <a:chOff x="0" y="5038725"/>
            <a:chExt cx="12192000" cy="1819273"/>
          </a:xfrm>
        </p:grpSpPr>
        <p:sp>
          <p:nvSpPr>
            <p:cNvPr id="1427" name="Google Shape;1427;p39"/>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428" name="Google Shape;1428;p39"/>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429" name="Google Shape;1429;p39"/>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0" name="Google Shape;1430;p39"/>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1" name="Google Shape;1431;p39"/>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2" name="Google Shape;1432;p39"/>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3" name="Google Shape;1433;p39"/>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4" name="Google Shape;1434;p39"/>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5" name="Google Shape;1435;p39"/>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36" name="Google Shape;1436;p39"/>
          <p:cNvGrpSpPr/>
          <p:nvPr/>
        </p:nvGrpSpPr>
        <p:grpSpPr>
          <a:xfrm>
            <a:off x="1427577" y="436908"/>
            <a:ext cx="2816817" cy="2842128"/>
            <a:chOff x="68370" y="1997785"/>
            <a:chExt cx="3136021" cy="3214425"/>
          </a:xfrm>
        </p:grpSpPr>
        <p:grpSp>
          <p:nvGrpSpPr>
            <p:cNvPr id="1437" name="Google Shape;1437;p39"/>
            <p:cNvGrpSpPr/>
            <p:nvPr/>
          </p:nvGrpSpPr>
          <p:grpSpPr>
            <a:xfrm>
              <a:off x="68370" y="1997785"/>
              <a:ext cx="3136021" cy="3214425"/>
              <a:chOff x="68370" y="1997785"/>
              <a:chExt cx="3136021" cy="3214425"/>
            </a:xfrm>
          </p:grpSpPr>
          <p:sp>
            <p:nvSpPr>
              <p:cNvPr id="1438" name="Google Shape;1438;p3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39" name="Google Shape;1439;p39"/>
              <p:cNvGrpSpPr/>
              <p:nvPr/>
            </p:nvGrpSpPr>
            <p:grpSpPr>
              <a:xfrm>
                <a:off x="672881" y="1997785"/>
                <a:ext cx="2531510" cy="3214425"/>
                <a:chOff x="672881" y="1997785"/>
                <a:chExt cx="2531510" cy="3214425"/>
              </a:xfrm>
            </p:grpSpPr>
            <p:grpSp>
              <p:nvGrpSpPr>
                <p:cNvPr id="1440" name="Google Shape;1440;p39"/>
                <p:cNvGrpSpPr/>
                <p:nvPr/>
              </p:nvGrpSpPr>
              <p:grpSpPr>
                <a:xfrm>
                  <a:off x="672881" y="1997785"/>
                  <a:ext cx="2531510" cy="3214425"/>
                  <a:chOff x="5199461" y="1674618"/>
                  <a:chExt cx="2386137" cy="2959191"/>
                </a:xfrm>
              </p:grpSpPr>
              <p:sp>
                <p:nvSpPr>
                  <p:cNvPr id="1441" name="Google Shape;1441;p3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2" name="Google Shape;1442;p3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3" name="Google Shape;1443;p3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4" name="Google Shape;1444;p3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45" name="Google Shape;1445;p39"/>
                  <p:cNvGrpSpPr/>
                  <p:nvPr/>
                </p:nvGrpSpPr>
                <p:grpSpPr>
                  <a:xfrm>
                    <a:off x="5762797" y="2329698"/>
                    <a:ext cx="1355938" cy="628117"/>
                    <a:chOff x="845557" y="3324777"/>
                    <a:chExt cx="1355938" cy="628117"/>
                  </a:xfrm>
                </p:grpSpPr>
                <p:grpSp>
                  <p:nvGrpSpPr>
                    <p:cNvPr id="1446" name="Google Shape;1446;p39"/>
                    <p:cNvGrpSpPr/>
                    <p:nvPr/>
                  </p:nvGrpSpPr>
                  <p:grpSpPr>
                    <a:xfrm>
                      <a:off x="1273679" y="3617265"/>
                      <a:ext cx="499645" cy="335629"/>
                      <a:chOff x="3668951" y="3199033"/>
                      <a:chExt cx="499645" cy="335629"/>
                    </a:xfrm>
                  </p:grpSpPr>
                  <p:sp>
                    <p:nvSpPr>
                      <p:cNvPr id="1447" name="Google Shape;1447;p3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8" name="Google Shape;1448;p3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49" name="Google Shape;1449;p39"/>
                    <p:cNvGrpSpPr/>
                    <p:nvPr/>
                  </p:nvGrpSpPr>
                  <p:grpSpPr>
                    <a:xfrm>
                      <a:off x="995333" y="3324777"/>
                      <a:ext cx="1081875" cy="246380"/>
                      <a:chOff x="3390605" y="2906545"/>
                      <a:chExt cx="1081875" cy="246380"/>
                    </a:xfrm>
                  </p:grpSpPr>
                  <p:sp>
                    <p:nvSpPr>
                      <p:cNvPr id="1450" name="Google Shape;1450;p3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1" name="Google Shape;1451;p3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2" name="Google Shape;1452;p3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3" name="Google Shape;1453;p3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4" name="Google Shape;1454;p3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5" name="Google Shape;1455;p3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56" name="Google Shape;1456;p39"/>
                    <p:cNvGrpSpPr/>
                    <p:nvPr/>
                  </p:nvGrpSpPr>
                  <p:grpSpPr>
                    <a:xfrm>
                      <a:off x="845557" y="3679212"/>
                      <a:ext cx="211536" cy="238462"/>
                      <a:chOff x="3240829" y="3260980"/>
                      <a:chExt cx="211536" cy="238462"/>
                    </a:xfrm>
                  </p:grpSpPr>
                  <p:cxnSp>
                    <p:nvCxnSpPr>
                      <p:cNvPr id="1457" name="Google Shape;1457;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58" name="Google Shape;1458;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59" name="Google Shape;1459;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460" name="Google Shape;1460;p39"/>
                    <p:cNvGrpSpPr/>
                    <p:nvPr/>
                  </p:nvGrpSpPr>
                  <p:grpSpPr>
                    <a:xfrm flipH="1">
                      <a:off x="1989959" y="3680275"/>
                      <a:ext cx="211536" cy="238462"/>
                      <a:chOff x="3240829" y="3260980"/>
                      <a:chExt cx="211536" cy="238462"/>
                    </a:xfrm>
                  </p:grpSpPr>
                  <p:cxnSp>
                    <p:nvCxnSpPr>
                      <p:cNvPr id="1461" name="Google Shape;1461;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62" name="Google Shape;1462;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63" name="Google Shape;1463;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464" name="Google Shape;1464;p3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5" name="Google Shape;1465;p3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6" name="Google Shape;1466;p3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7" name="Google Shape;1467;p3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8" name="Google Shape;1468;p3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9" name="Google Shape;1469;p3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0" name="Google Shape;1470;p3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71" name="Google Shape;1471;p39"/>
          <p:cNvGrpSpPr/>
          <p:nvPr/>
        </p:nvGrpSpPr>
        <p:grpSpPr>
          <a:xfrm>
            <a:off x="1312438" y="1377104"/>
            <a:ext cx="9458960" cy="4617933"/>
            <a:chOff x="2468880" y="175865"/>
            <a:chExt cx="9458960" cy="4617933"/>
          </a:xfrm>
        </p:grpSpPr>
        <p:sp>
          <p:nvSpPr>
            <p:cNvPr id="1472" name="Google Shape;1472;p39"/>
            <p:cNvSpPr/>
            <p:nvPr/>
          </p:nvSpPr>
          <p:spPr>
            <a:xfrm>
              <a:off x="2468880" y="175865"/>
              <a:ext cx="9458960" cy="4617933"/>
            </a:xfrm>
            <a:prstGeom prst="rect">
              <a:avLst/>
            </a:prstGeom>
            <a:solidFill>
              <a:srgbClr val="754F28"/>
            </a:solidFill>
            <a:ln w="57150" cap="flat" cmpd="sng">
              <a:solidFill>
                <a:schemeClr val="dk1"/>
              </a:solidFill>
              <a:prstDash val="solid"/>
              <a:miter lim="800000"/>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3" name="Google Shape;1473;p39"/>
            <p:cNvSpPr/>
            <p:nvPr/>
          </p:nvSpPr>
          <p:spPr>
            <a:xfrm>
              <a:off x="2661920" y="365077"/>
              <a:ext cx="9093200" cy="4187842"/>
            </a:xfrm>
            <a:prstGeom prst="rect">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4" name="Google Shape;1474;p39"/>
            <p:cNvSpPr/>
            <p:nvPr/>
          </p:nvSpPr>
          <p:spPr>
            <a:xfrm>
              <a:off x="5481656" y="75255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5" name="Google Shape;1475;p39"/>
            <p:cNvSpPr/>
            <p:nvPr/>
          </p:nvSpPr>
          <p:spPr>
            <a:xfrm>
              <a:off x="5481656" y="2011795"/>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6" name="Google Shape;1476;p39"/>
            <p:cNvSpPr/>
            <p:nvPr/>
          </p:nvSpPr>
          <p:spPr>
            <a:xfrm>
              <a:off x="5481656" y="331346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77" name="Google Shape;1477;p39"/>
          <p:cNvSpPr/>
          <p:nvPr/>
        </p:nvSpPr>
        <p:spPr>
          <a:xfrm rot="10611038" flipH="1">
            <a:off x="3737832" y="1280431"/>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8" name="Google Shape;1478;p39"/>
          <p:cNvSpPr/>
          <p:nvPr/>
        </p:nvSpPr>
        <p:spPr>
          <a:xfrm rot="10611038" flipH="1">
            <a:off x="2213816" y="1260133"/>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79" name="Google Shape;1479;p39"/>
          <p:cNvGrpSpPr/>
          <p:nvPr/>
        </p:nvGrpSpPr>
        <p:grpSpPr>
          <a:xfrm>
            <a:off x="11109950" y="-86144"/>
            <a:ext cx="1250465" cy="813416"/>
            <a:chOff x="28214" y="967908"/>
            <a:chExt cx="1250465" cy="813416"/>
          </a:xfrm>
        </p:grpSpPr>
        <p:cxnSp>
          <p:nvCxnSpPr>
            <p:cNvPr id="1480" name="Google Shape;1480;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1" name="Google Shape;1481;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2" name="Google Shape;1482;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3" name="Google Shape;1483;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4" name="Google Shape;1484;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5" name="Google Shape;1485;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6" name="Google Shape;1486;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87" name="Google Shape;1487;p39"/>
          <p:cNvGrpSpPr/>
          <p:nvPr/>
        </p:nvGrpSpPr>
        <p:grpSpPr>
          <a:xfrm>
            <a:off x="-71054" y="2830"/>
            <a:ext cx="1101156" cy="884384"/>
            <a:chOff x="1752751" y="749874"/>
            <a:chExt cx="1101156" cy="884384"/>
          </a:xfrm>
        </p:grpSpPr>
        <p:cxnSp>
          <p:nvCxnSpPr>
            <p:cNvPr id="1488" name="Google Shape;1488;p39"/>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9" name="Google Shape;1489;p39"/>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0" name="Google Shape;1490;p39"/>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1" name="Google Shape;1491;p39"/>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2" name="Google Shape;1492;p39"/>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3" name="Google Shape;1493;p39"/>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4" name="Google Shape;1494;p39"/>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5" name="Google Shape;1495;p39"/>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96" name="Google Shape;1496;p39"/>
          <p:cNvSpPr/>
          <p:nvPr/>
        </p:nvSpPr>
        <p:spPr>
          <a:xfrm>
            <a:off x="2334926" y="1443089"/>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7" name="Google Shape;1497;p39"/>
          <p:cNvSpPr/>
          <p:nvPr/>
        </p:nvSpPr>
        <p:spPr>
          <a:xfrm flipH="1">
            <a:off x="2402615" y="143899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8" name="Google Shape;1498;p39"/>
          <p:cNvSpPr/>
          <p:nvPr/>
        </p:nvSpPr>
        <p:spPr>
          <a:xfrm>
            <a:off x="3857671" y="1451886"/>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9" name="Google Shape;1499;p39"/>
          <p:cNvSpPr/>
          <p:nvPr/>
        </p:nvSpPr>
        <p:spPr>
          <a:xfrm flipH="1">
            <a:off x="3924737" y="145173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00" name="Google Shape;1500;p39"/>
          <p:cNvGrpSpPr/>
          <p:nvPr/>
        </p:nvGrpSpPr>
        <p:grpSpPr>
          <a:xfrm>
            <a:off x="9477379" y="1042744"/>
            <a:ext cx="798901" cy="356365"/>
            <a:chOff x="8376717" y="859612"/>
            <a:chExt cx="798901" cy="356365"/>
          </a:xfrm>
        </p:grpSpPr>
        <p:sp>
          <p:nvSpPr>
            <p:cNvPr id="1501" name="Google Shape;1501;p39"/>
            <p:cNvSpPr/>
            <p:nvPr/>
          </p:nvSpPr>
          <p:spPr>
            <a:xfrm>
              <a:off x="8376717" y="975192"/>
              <a:ext cx="798901" cy="240785"/>
            </a:xfrm>
            <a:prstGeom prst="roundRect">
              <a:avLst>
                <a:gd name="adj" fmla="val 16667"/>
              </a:avLst>
            </a:prstGeom>
            <a:solidFill>
              <a:srgbClr val="DF714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2" name="Google Shape;1502;p39"/>
            <p:cNvSpPr/>
            <p:nvPr/>
          </p:nvSpPr>
          <p:spPr>
            <a:xfrm>
              <a:off x="8414065" y="859612"/>
              <a:ext cx="708101" cy="117367"/>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03" name="Google Shape;1503;p39"/>
          <p:cNvSpPr/>
          <p:nvPr/>
        </p:nvSpPr>
        <p:spPr>
          <a:xfrm>
            <a:off x="8622906" y="1251101"/>
            <a:ext cx="627601" cy="103483"/>
          </a:xfrm>
          <a:prstGeom prst="roundRect">
            <a:avLst>
              <a:gd name="adj" fmla="val 16667"/>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4" name="Google Shape;1504;p39"/>
          <p:cNvSpPr/>
          <p:nvPr/>
        </p:nvSpPr>
        <p:spPr>
          <a:xfrm>
            <a:off x="7835892" y="1244034"/>
            <a:ext cx="627601" cy="103483"/>
          </a:xfrm>
          <a:prstGeom prst="roundRect">
            <a:avLst>
              <a:gd name="adj" fmla="val 16667"/>
            </a:avLst>
          </a:prstGeom>
          <a:solidFill>
            <a:srgbClr val="DDA0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5" name="Google Shape;1505;p39"/>
          <p:cNvSpPr txBox="1">
            <a:spLocks noGrp="1"/>
          </p:cNvSpPr>
          <p:nvPr>
            <p:ph type="title"/>
          </p:nvPr>
        </p:nvSpPr>
        <p:spPr>
          <a:xfrm>
            <a:off x="4788762" y="221844"/>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6" name="Google Shape;1506;p39"/>
          <p:cNvSpPr txBox="1">
            <a:spLocks noGrp="1"/>
          </p:cNvSpPr>
          <p:nvPr>
            <p:ph type="body" idx="1"/>
          </p:nvPr>
        </p:nvSpPr>
        <p:spPr>
          <a:xfrm>
            <a:off x="2003725" y="209501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7" name="Google Shape;1507;p39"/>
          <p:cNvSpPr txBox="1">
            <a:spLocks noGrp="1"/>
          </p:cNvSpPr>
          <p:nvPr>
            <p:ph type="body" idx="2"/>
          </p:nvPr>
        </p:nvSpPr>
        <p:spPr>
          <a:xfrm>
            <a:off x="2025570" y="336410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8" name="Google Shape;1508;p39"/>
          <p:cNvSpPr txBox="1">
            <a:spLocks noGrp="1"/>
          </p:cNvSpPr>
          <p:nvPr>
            <p:ph type="body" idx="3"/>
          </p:nvPr>
        </p:nvSpPr>
        <p:spPr>
          <a:xfrm>
            <a:off x="2036150" y="4667945"/>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เค้าโครงแบบกำหนดเอง">
  <p:cSld name="6_เค้าโครงแบบกำหนดเอง">
    <p:spTree>
      <p:nvGrpSpPr>
        <p:cNvPr id="1" name="Shape 1509"/>
        <p:cNvGrpSpPr/>
        <p:nvPr/>
      </p:nvGrpSpPr>
      <p:grpSpPr>
        <a:xfrm>
          <a:off x="0" y="0"/>
          <a:ext cx="0" cy="0"/>
          <a:chOff x="0" y="0"/>
          <a:chExt cx="0" cy="0"/>
        </a:xfrm>
      </p:grpSpPr>
      <p:grpSp>
        <p:nvGrpSpPr>
          <p:cNvPr id="1510" name="Google Shape;1510;p40"/>
          <p:cNvGrpSpPr/>
          <p:nvPr/>
        </p:nvGrpSpPr>
        <p:grpSpPr>
          <a:xfrm>
            <a:off x="-444472" y="5917903"/>
            <a:ext cx="1250465" cy="813416"/>
            <a:chOff x="28214" y="967908"/>
            <a:chExt cx="1250465" cy="813416"/>
          </a:xfrm>
        </p:grpSpPr>
        <p:cxnSp>
          <p:nvCxnSpPr>
            <p:cNvPr id="1511" name="Google Shape;1511;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12" name="Google Shape;1512;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3" name="Google Shape;1513;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4" name="Google Shape;1514;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5" name="Google Shape;1515;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6" name="Google Shape;1516;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7" name="Google Shape;1517;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18" name="Google Shape;1518;p40"/>
          <p:cNvGrpSpPr/>
          <p:nvPr/>
        </p:nvGrpSpPr>
        <p:grpSpPr>
          <a:xfrm>
            <a:off x="1624503" y="6131880"/>
            <a:ext cx="3010392" cy="3118947"/>
            <a:chOff x="68370" y="1997785"/>
            <a:chExt cx="3136021" cy="3214425"/>
          </a:xfrm>
        </p:grpSpPr>
        <p:grpSp>
          <p:nvGrpSpPr>
            <p:cNvPr id="1519" name="Google Shape;1519;p40"/>
            <p:cNvGrpSpPr/>
            <p:nvPr/>
          </p:nvGrpSpPr>
          <p:grpSpPr>
            <a:xfrm>
              <a:off x="68370" y="1997785"/>
              <a:ext cx="3136021" cy="3214425"/>
              <a:chOff x="68370" y="1997785"/>
              <a:chExt cx="3136021" cy="3214425"/>
            </a:xfrm>
          </p:grpSpPr>
          <p:sp>
            <p:nvSpPr>
              <p:cNvPr id="1520" name="Google Shape;1520;p40"/>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1" name="Google Shape;1521;p40"/>
              <p:cNvGrpSpPr/>
              <p:nvPr/>
            </p:nvGrpSpPr>
            <p:grpSpPr>
              <a:xfrm>
                <a:off x="672881" y="1997785"/>
                <a:ext cx="2531510" cy="3214425"/>
                <a:chOff x="672881" y="1997785"/>
                <a:chExt cx="2531510" cy="3214425"/>
              </a:xfrm>
            </p:grpSpPr>
            <p:grpSp>
              <p:nvGrpSpPr>
                <p:cNvPr id="1522" name="Google Shape;1522;p40"/>
                <p:cNvGrpSpPr/>
                <p:nvPr/>
              </p:nvGrpSpPr>
              <p:grpSpPr>
                <a:xfrm>
                  <a:off x="672881" y="1997785"/>
                  <a:ext cx="2531510" cy="3214425"/>
                  <a:chOff x="5199461" y="1674618"/>
                  <a:chExt cx="2386137" cy="2959191"/>
                </a:xfrm>
              </p:grpSpPr>
              <p:sp>
                <p:nvSpPr>
                  <p:cNvPr id="1523" name="Google Shape;1523;p40"/>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4" name="Google Shape;1524;p40"/>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5" name="Google Shape;1525;p40"/>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6" name="Google Shape;1526;p40"/>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7" name="Google Shape;1527;p40"/>
                  <p:cNvGrpSpPr/>
                  <p:nvPr/>
                </p:nvGrpSpPr>
                <p:grpSpPr>
                  <a:xfrm>
                    <a:off x="5762797" y="2329698"/>
                    <a:ext cx="1355938" cy="628117"/>
                    <a:chOff x="845557" y="3324777"/>
                    <a:chExt cx="1355938" cy="628117"/>
                  </a:xfrm>
                </p:grpSpPr>
                <p:grpSp>
                  <p:nvGrpSpPr>
                    <p:cNvPr id="1528" name="Google Shape;1528;p40"/>
                    <p:cNvGrpSpPr/>
                    <p:nvPr/>
                  </p:nvGrpSpPr>
                  <p:grpSpPr>
                    <a:xfrm>
                      <a:off x="1273679" y="3617265"/>
                      <a:ext cx="499645" cy="335629"/>
                      <a:chOff x="3668951" y="3199033"/>
                      <a:chExt cx="499645" cy="335629"/>
                    </a:xfrm>
                  </p:grpSpPr>
                  <p:sp>
                    <p:nvSpPr>
                      <p:cNvPr id="1529" name="Google Shape;1529;p40"/>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0" name="Google Shape;1530;p40"/>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1" name="Google Shape;1531;p40"/>
                    <p:cNvGrpSpPr/>
                    <p:nvPr/>
                  </p:nvGrpSpPr>
                  <p:grpSpPr>
                    <a:xfrm>
                      <a:off x="995333" y="3324777"/>
                      <a:ext cx="1081875" cy="246380"/>
                      <a:chOff x="3390605" y="2906545"/>
                      <a:chExt cx="1081875" cy="246380"/>
                    </a:xfrm>
                  </p:grpSpPr>
                  <p:sp>
                    <p:nvSpPr>
                      <p:cNvPr id="1532" name="Google Shape;1532;p40"/>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3" name="Google Shape;1533;p40"/>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4" name="Google Shape;1534;p40"/>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5" name="Google Shape;1535;p40"/>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6" name="Google Shape;1536;p40"/>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7" name="Google Shape;1537;p40"/>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8" name="Google Shape;1538;p40"/>
                    <p:cNvGrpSpPr/>
                    <p:nvPr/>
                  </p:nvGrpSpPr>
                  <p:grpSpPr>
                    <a:xfrm>
                      <a:off x="845557" y="3679212"/>
                      <a:ext cx="211536" cy="238462"/>
                      <a:chOff x="3240829" y="3260980"/>
                      <a:chExt cx="211536" cy="238462"/>
                    </a:xfrm>
                  </p:grpSpPr>
                  <p:cxnSp>
                    <p:nvCxnSpPr>
                      <p:cNvPr id="1539" name="Google Shape;1539;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0" name="Google Shape;1540;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1" name="Google Shape;1541;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542" name="Google Shape;1542;p40"/>
                    <p:cNvGrpSpPr/>
                    <p:nvPr/>
                  </p:nvGrpSpPr>
                  <p:grpSpPr>
                    <a:xfrm flipH="1">
                      <a:off x="1989959" y="3680275"/>
                      <a:ext cx="211536" cy="238462"/>
                      <a:chOff x="3240829" y="3260980"/>
                      <a:chExt cx="211536" cy="238462"/>
                    </a:xfrm>
                  </p:grpSpPr>
                  <p:cxnSp>
                    <p:nvCxnSpPr>
                      <p:cNvPr id="1543" name="Google Shape;1543;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4" name="Google Shape;1544;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5" name="Google Shape;1545;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546" name="Google Shape;1546;p40"/>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7" name="Google Shape;1547;p40"/>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48" name="Google Shape;1548;p40"/>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9" name="Google Shape;1549;p40"/>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0" name="Google Shape;1550;p40"/>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1" name="Google Shape;1551;p40"/>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52" name="Google Shape;1552;p40"/>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53" name="Google Shape;1553;p40"/>
          <p:cNvGrpSpPr/>
          <p:nvPr/>
        </p:nvGrpSpPr>
        <p:grpSpPr>
          <a:xfrm>
            <a:off x="3919259" y="1958771"/>
            <a:ext cx="1250465" cy="813416"/>
            <a:chOff x="28214" y="967908"/>
            <a:chExt cx="1250465" cy="813416"/>
          </a:xfrm>
        </p:grpSpPr>
        <p:cxnSp>
          <p:nvCxnSpPr>
            <p:cNvPr id="1554" name="Google Shape;1554;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55" name="Google Shape;1555;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6" name="Google Shape;1556;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7" name="Google Shape;1557;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8" name="Google Shape;1558;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9" name="Google Shape;1559;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0" name="Google Shape;1560;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1" name="Google Shape;1561;p40"/>
          <p:cNvGrpSpPr/>
          <p:nvPr/>
        </p:nvGrpSpPr>
        <p:grpSpPr>
          <a:xfrm flipH="1">
            <a:off x="6748572" y="5268981"/>
            <a:ext cx="1250465" cy="813416"/>
            <a:chOff x="28214" y="967908"/>
            <a:chExt cx="1250465" cy="813416"/>
          </a:xfrm>
        </p:grpSpPr>
        <p:cxnSp>
          <p:nvCxnSpPr>
            <p:cNvPr id="1562" name="Google Shape;1562;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63" name="Google Shape;1563;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4" name="Google Shape;1564;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5" name="Google Shape;1565;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6" name="Google Shape;1566;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7" name="Google Shape;1567;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8" name="Google Shape;1568;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9" name="Google Shape;1569;p40"/>
          <p:cNvGrpSpPr/>
          <p:nvPr/>
        </p:nvGrpSpPr>
        <p:grpSpPr>
          <a:xfrm>
            <a:off x="-59318" y="0"/>
            <a:ext cx="1101156" cy="884384"/>
            <a:chOff x="1752751" y="749874"/>
            <a:chExt cx="1101156" cy="884384"/>
          </a:xfrm>
        </p:grpSpPr>
        <p:cxnSp>
          <p:nvCxnSpPr>
            <p:cNvPr id="1570" name="Google Shape;1570;p40"/>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71" name="Google Shape;1571;p40"/>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2" name="Google Shape;1572;p40"/>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3" name="Google Shape;1573;p40"/>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4" name="Google Shape;1574;p40"/>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5" name="Google Shape;1575;p40"/>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6" name="Google Shape;1576;p40"/>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7" name="Google Shape;1577;p40"/>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78" name="Google Shape;1578;p40"/>
          <p:cNvGrpSpPr/>
          <p:nvPr/>
        </p:nvGrpSpPr>
        <p:grpSpPr>
          <a:xfrm>
            <a:off x="10934515" y="0"/>
            <a:ext cx="1250465" cy="813416"/>
            <a:chOff x="28214" y="967908"/>
            <a:chExt cx="1250465" cy="813416"/>
          </a:xfrm>
        </p:grpSpPr>
        <p:cxnSp>
          <p:nvCxnSpPr>
            <p:cNvPr id="1579" name="Google Shape;1579;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80" name="Google Shape;1580;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1" name="Google Shape;1581;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2" name="Google Shape;1582;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3" name="Google Shape;1583;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4" name="Google Shape;1584;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5" name="Google Shape;1585;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586" name="Google Shape;1586;p40"/>
          <p:cNvSpPr/>
          <p:nvPr/>
        </p:nvSpPr>
        <p:spPr>
          <a:xfrm rot="536932">
            <a:off x="-516127" y="6364611"/>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7" name="Google Shape;1587;p40"/>
          <p:cNvSpPr/>
          <p:nvPr/>
        </p:nvSpPr>
        <p:spPr>
          <a:xfrm rot="-344713" flipH="1">
            <a:off x="6346080" y="6364612"/>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8" name="Google Shape;1588;p40"/>
          <p:cNvSpPr/>
          <p:nvPr/>
        </p:nvSpPr>
        <p:spPr>
          <a:xfrm rot="-429282" flipH="1">
            <a:off x="2886954" y="641553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9" name="Google Shape;1589;p40"/>
          <p:cNvSpPr/>
          <p:nvPr/>
        </p:nvSpPr>
        <p:spPr>
          <a:xfrm rot="-500926" flipH="1">
            <a:off x="9254246" y="638512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0" name="Google Shape;1590;p40"/>
          <p:cNvSpPr/>
          <p:nvPr/>
        </p:nvSpPr>
        <p:spPr>
          <a:xfrm rot="-1186677">
            <a:off x="421392" y="6772420"/>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1" name="Google Shape;1591;p40"/>
          <p:cNvSpPr/>
          <p:nvPr/>
        </p:nvSpPr>
        <p:spPr>
          <a:xfrm rot="466433" flipH="1">
            <a:off x="635121" y="6753199"/>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592" name="Google Shape;1592;p40"/>
          <p:cNvCxnSpPr>
            <a:endCxn id="1591" idx="0"/>
          </p:cNvCxnSpPr>
          <p:nvPr/>
        </p:nvCxnSpPr>
        <p:spPr>
          <a:xfrm>
            <a:off x="564807" y="6666439"/>
            <a:ext cx="89700" cy="703800"/>
          </a:xfrm>
          <a:prstGeom prst="straightConnector1">
            <a:avLst/>
          </a:prstGeom>
          <a:noFill/>
          <a:ln>
            <a:noFill/>
          </a:ln>
        </p:spPr>
      </p:cxnSp>
      <p:grpSp>
        <p:nvGrpSpPr>
          <p:cNvPr id="1593" name="Google Shape;1593;p40"/>
          <p:cNvGrpSpPr/>
          <p:nvPr/>
        </p:nvGrpSpPr>
        <p:grpSpPr>
          <a:xfrm rot="-583523">
            <a:off x="5126172" y="6538260"/>
            <a:ext cx="327433" cy="284476"/>
            <a:chOff x="3730718" y="705949"/>
            <a:chExt cx="1993076" cy="1624075"/>
          </a:xfrm>
        </p:grpSpPr>
        <p:sp>
          <p:nvSpPr>
            <p:cNvPr id="1594" name="Google Shape;1594;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5" name="Google Shape;1595;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6" name="Google Shape;1596;p40"/>
          <p:cNvGrpSpPr/>
          <p:nvPr/>
        </p:nvGrpSpPr>
        <p:grpSpPr>
          <a:xfrm rot="-583523">
            <a:off x="8616558" y="6499943"/>
            <a:ext cx="327433" cy="299438"/>
            <a:chOff x="3730718" y="705949"/>
            <a:chExt cx="1993076" cy="1624075"/>
          </a:xfrm>
        </p:grpSpPr>
        <p:sp>
          <p:nvSpPr>
            <p:cNvPr id="1597" name="Google Shape;1597;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8" name="Google Shape;1598;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9" name="Google Shape;1599;p40"/>
          <p:cNvGrpSpPr/>
          <p:nvPr/>
        </p:nvGrpSpPr>
        <p:grpSpPr>
          <a:xfrm rot="-583523">
            <a:off x="11469131" y="6516719"/>
            <a:ext cx="327433" cy="299438"/>
            <a:chOff x="3730717" y="705950"/>
            <a:chExt cx="1993079" cy="1624074"/>
          </a:xfrm>
        </p:grpSpPr>
        <p:sp>
          <p:nvSpPr>
            <p:cNvPr id="1600" name="Google Shape;1600;p40"/>
            <p:cNvSpPr/>
            <p:nvPr/>
          </p:nvSpPr>
          <p:spPr>
            <a:xfrm>
              <a:off x="3730717" y="705950"/>
              <a:ext cx="1993079" cy="1624074"/>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1" name="Google Shape;1601;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602" name="Google Shape;1602;p40"/>
          <p:cNvGrpSpPr/>
          <p:nvPr/>
        </p:nvGrpSpPr>
        <p:grpSpPr>
          <a:xfrm rot="-583523">
            <a:off x="1290662" y="6477446"/>
            <a:ext cx="327433" cy="299438"/>
            <a:chOff x="3730718" y="705949"/>
            <a:chExt cx="1993076" cy="1624075"/>
          </a:xfrm>
        </p:grpSpPr>
        <p:sp>
          <p:nvSpPr>
            <p:cNvPr id="1603" name="Google Shape;1603;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DA0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4" name="Google Shape;1604;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605" name="Google Shape;1605;p40"/>
          <p:cNvSpPr>
            <a:spLocks noGrp="1"/>
          </p:cNvSpPr>
          <p:nvPr>
            <p:ph type="chart" idx="2"/>
          </p:nvPr>
        </p:nvSpPr>
        <p:spPr>
          <a:xfrm>
            <a:off x="2622219" y="597139"/>
            <a:ext cx="7211019" cy="540701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606" name="Google Shape;1606;p40"/>
          <p:cNvSpPr txBox="1">
            <a:spLocks noGrp="1"/>
          </p:cNvSpPr>
          <p:nvPr>
            <p:ph type="body" idx="1"/>
          </p:nvPr>
        </p:nvSpPr>
        <p:spPr>
          <a:xfrm>
            <a:off x="1237195"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7" name="Google Shape;1607;p40"/>
          <p:cNvSpPr txBox="1">
            <a:spLocks noGrp="1"/>
          </p:cNvSpPr>
          <p:nvPr>
            <p:ph type="body" idx="3"/>
          </p:nvPr>
        </p:nvSpPr>
        <p:spPr>
          <a:xfrm>
            <a:off x="784613"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8" name="Google Shape;1608;p40"/>
          <p:cNvSpPr txBox="1">
            <a:spLocks noGrp="1"/>
          </p:cNvSpPr>
          <p:nvPr>
            <p:ph type="body" idx="4"/>
          </p:nvPr>
        </p:nvSpPr>
        <p:spPr>
          <a:xfrm>
            <a:off x="1234895"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9" name="Google Shape;1609;p40"/>
          <p:cNvSpPr txBox="1">
            <a:spLocks noGrp="1"/>
          </p:cNvSpPr>
          <p:nvPr>
            <p:ph type="body" idx="5"/>
          </p:nvPr>
        </p:nvSpPr>
        <p:spPr>
          <a:xfrm>
            <a:off x="782313"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0" name="Google Shape;1610;p40"/>
          <p:cNvSpPr txBox="1">
            <a:spLocks noGrp="1"/>
          </p:cNvSpPr>
          <p:nvPr>
            <p:ph type="body" idx="6"/>
          </p:nvPr>
        </p:nvSpPr>
        <p:spPr>
          <a:xfrm>
            <a:off x="9052607"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1" name="Google Shape;1611;p40"/>
          <p:cNvSpPr txBox="1">
            <a:spLocks noGrp="1"/>
          </p:cNvSpPr>
          <p:nvPr>
            <p:ph type="body" idx="7"/>
          </p:nvPr>
        </p:nvSpPr>
        <p:spPr>
          <a:xfrm>
            <a:off x="8600025"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2" name="Google Shape;1612;p40"/>
          <p:cNvSpPr txBox="1">
            <a:spLocks noGrp="1"/>
          </p:cNvSpPr>
          <p:nvPr>
            <p:ph type="body" idx="8"/>
          </p:nvPr>
        </p:nvSpPr>
        <p:spPr>
          <a:xfrm>
            <a:off x="9049233"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3" name="Google Shape;1613;p40"/>
          <p:cNvSpPr txBox="1">
            <a:spLocks noGrp="1"/>
          </p:cNvSpPr>
          <p:nvPr>
            <p:ph type="body" idx="9"/>
          </p:nvPr>
        </p:nvSpPr>
        <p:spPr>
          <a:xfrm>
            <a:off x="8596651"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เนื้อหา 2 ส่วน">
  <p:cSld name="เนื้อหา 2 ส่วน">
    <p:spTree>
      <p:nvGrpSpPr>
        <p:cNvPr id="1" name="Shape 89"/>
        <p:cNvGrpSpPr/>
        <p:nvPr/>
      </p:nvGrpSpPr>
      <p:grpSpPr>
        <a:xfrm>
          <a:off x="0" y="0"/>
          <a:ext cx="0" cy="0"/>
          <a:chOff x="0" y="0"/>
          <a:chExt cx="0" cy="0"/>
        </a:xfrm>
      </p:grpSpPr>
      <p:sp>
        <p:nvSpPr>
          <p:cNvPr id="90" name="Google Shape;9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3" name="Google Shape;93;p22"/>
          <p:cNvGrpSpPr/>
          <p:nvPr/>
        </p:nvGrpSpPr>
        <p:grpSpPr>
          <a:xfrm>
            <a:off x="3975931" y="4446571"/>
            <a:ext cx="1250465" cy="813416"/>
            <a:chOff x="28214" y="967908"/>
            <a:chExt cx="1250465" cy="813416"/>
          </a:xfrm>
        </p:grpSpPr>
        <p:cxnSp>
          <p:nvCxnSpPr>
            <p:cNvPr id="94" name="Google Shape;94;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5" name="Google Shape;95;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6" name="Google Shape;96;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7" name="Google Shape;97;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8" name="Google Shape;98;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9" name="Google Shape;99;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0" name="Google Shape;100;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01" name="Google Shape;101;p22"/>
          <p:cNvGrpSpPr/>
          <p:nvPr/>
        </p:nvGrpSpPr>
        <p:grpSpPr>
          <a:xfrm>
            <a:off x="3220107" y="-10174"/>
            <a:ext cx="1101156" cy="884384"/>
            <a:chOff x="1752751" y="749874"/>
            <a:chExt cx="1101156" cy="884384"/>
          </a:xfrm>
        </p:grpSpPr>
        <p:cxnSp>
          <p:nvCxnSpPr>
            <p:cNvPr id="102" name="Google Shape;102;p2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03" name="Google Shape;103;p2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4" name="Google Shape;104;p2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5" name="Google Shape;105;p2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6" name="Google Shape;106;p2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7" name="Google Shape;107;p2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8" name="Google Shape;108;p2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9" name="Google Shape;109;p2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0" name="Google Shape;110;p22"/>
          <p:cNvGrpSpPr/>
          <p:nvPr/>
        </p:nvGrpSpPr>
        <p:grpSpPr>
          <a:xfrm>
            <a:off x="11408501" y="3975453"/>
            <a:ext cx="1250465" cy="813416"/>
            <a:chOff x="28214" y="967908"/>
            <a:chExt cx="1250465" cy="813416"/>
          </a:xfrm>
        </p:grpSpPr>
        <p:cxnSp>
          <p:nvCxnSpPr>
            <p:cNvPr id="111" name="Google Shape;111;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 name="Google Shape;112;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 name="Google Shape;113;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 name="Google Shape;114;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5" name="Google Shape;115;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6" name="Google Shape;116;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7" name="Google Shape;117;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8" name="Google Shape;118;p22"/>
          <p:cNvGrpSpPr/>
          <p:nvPr/>
        </p:nvGrpSpPr>
        <p:grpSpPr>
          <a:xfrm flipH="1">
            <a:off x="7513574" y="-492448"/>
            <a:ext cx="1250465" cy="813416"/>
            <a:chOff x="28214" y="967908"/>
            <a:chExt cx="1250465" cy="813416"/>
          </a:xfrm>
        </p:grpSpPr>
        <p:cxnSp>
          <p:nvCxnSpPr>
            <p:cNvPr id="119" name="Google Shape;119;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0" name="Google Shape;120;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1" name="Google Shape;121;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2" name="Google Shape;122;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3" name="Google Shape;123;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4" name="Google Shape;124;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5" name="Google Shape;125;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26" name="Google Shape;126;p22"/>
          <p:cNvGrpSpPr/>
          <p:nvPr/>
        </p:nvGrpSpPr>
        <p:grpSpPr>
          <a:xfrm>
            <a:off x="11259749" y="502361"/>
            <a:ext cx="1250465" cy="813416"/>
            <a:chOff x="28214" y="967908"/>
            <a:chExt cx="1250465" cy="813416"/>
          </a:xfrm>
        </p:grpSpPr>
        <p:cxnSp>
          <p:nvCxnSpPr>
            <p:cNvPr id="127" name="Google Shape;127;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8" name="Google Shape;128;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9" name="Google Shape;129;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0" name="Google Shape;130;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1" name="Google Shape;131;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2" name="Google Shape;132;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3" name="Google Shape;133;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4" name="Google Shape;134;p22"/>
          <p:cNvGrpSpPr/>
          <p:nvPr/>
        </p:nvGrpSpPr>
        <p:grpSpPr>
          <a:xfrm>
            <a:off x="0" y="4981493"/>
            <a:ext cx="12192000" cy="1876505"/>
            <a:chOff x="0" y="5038725"/>
            <a:chExt cx="12192000" cy="1819273"/>
          </a:xfrm>
        </p:grpSpPr>
        <p:sp>
          <p:nvSpPr>
            <p:cNvPr id="135" name="Google Shape;135;p2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36" name="Google Shape;136;p2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37" name="Google Shape;137;p2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8" name="Google Shape;138;p2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9" name="Google Shape;139;p2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0" name="Google Shape;140;p2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1" name="Google Shape;141;p2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2" name="Google Shape;142;p2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 name="Google Shape;143;p2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4" name="Google Shape;144;p22"/>
          <p:cNvGrpSpPr/>
          <p:nvPr/>
        </p:nvGrpSpPr>
        <p:grpSpPr>
          <a:xfrm>
            <a:off x="1" y="-10174"/>
            <a:ext cx="3474719" cy="6868174"/>
            <a:chOff x="1" y="-10174"/>
            <a:chExt cx="3474719" cy="6868174"/>
          </a:xfrm>
        </p:grpSpPr>
        <p:sp>
          <p:nvSpPr>
            <p:cNvPr id="145" name="Google Shape;145;p22"/>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46" name="Google Shape;146;p22"/>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147" name="Google Shape;147;p22"/>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48" name="Google Shape;148;p22"/>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149" name="Google Shape;149;p22"/>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50" name="Google Shape;150;p22"/>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151" name="Google Shape;151;p22"/>
          <p:cNvSpPr txBox="1">
            <a:spLocks noGrp="1"/>
          </p:cNvSpPr>
          <p:nvPr>
            <p:ph type="title"/>
          </p:nvPr>
        </p:nvSpPr>
        <p:spPr>
          <a:xfrm>
            <a:off x="6201040" y="1046568"/>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2"/>
          <p:cNvSpPr txBox="1">
            <a:spLocks noGrp="1"/>
          </p:cNvSpPr>
          <p:nvPr>
            <p:ph type="body" idx="1"/>
          </p:nvPr>
        </p:nvSpPr>
        <p:spPr>
          <a:xfrm>
            <a:off x="5808150" y="2534836"/>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เค้าโครงแบบกำหนดเอง">
  <p:cSld name="7_เค้าโครงแบบกำหนดเอง">
    <p:spTree>
      <p:nvGrpSpPr>
        <p:cNvPr id="1" name="Shape 1614"/>
        <p:cNvGrpSpPr/>
        <p:nvPr/>
      </p:nvGrpSpPr>
      <p:grpSpPr>
        <a:xfrm>
          <a:off x="0" y="0"/>
          <a:ext cx="0" cy="0"/>
          <a:chOff x="0" y="0"/>
          <a:chExt cx="0" cy="0"/>
        </a:xfrm>
      </p:grpSpPr>
      <p:sp>
        <p:nvSpPr>
          <p:cNvPr id="1615" name="Google Shape;161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6" name="Google Shape;161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7" name="Google Shape;161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18" name="Google Shape;1618;p41"/>
          <p:cNvGrpSpPr/>
          <p:nvPr/>
        </p:nvGrpSpPr>
        <p:grpSpPr>
          <a:xfrm>
            <a:off x="5139190" y="-290741"/>
            <a:ext cx="1250465" cy="813416"/>
            <a:chOff x="28214" y="967908"/>
            <a:chExt cx="1250465" cy="813416"/>
          </a:xfrm>
        </p:grpSpPr>
        <p:cxnSp>
          <p:nvCxnSpPr>
            <p:cNvPr id="1619" name="Google Shape;1619;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0" name="Google Shape;1620;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1" name="Google Shape;1621;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2" name="Google Shape;1622;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3" name="Google Shape;1623;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4" name="Google Shape;1624;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5" name="Google Shape;1625;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26" name="Google Shape;1626;p41"/>
          <p:cNvGrpSpPr/>
          <p:nvPr/>
        </p:nvGrpSpPr>
        <p:grpSpPr>
          <a:xfrm>
            <a:off x="1286732" y="2521230"/>
            <a:ext cx="1101156" cy="884384"/>
            <a:chOff x="1752751" y="749874"/>
            <a:chExt cx="1101156" cy="884384"/>
          </a:xfrm>
        </p:grpSpPr>
        <p:cxnSp>
          <p:nvCxnSpPr>
            <p:cNvPr id="1627" name="Google Shape;1627;p4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8" name="Google Shape;1628;p4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9" name="Google Shape;1629;p4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0" name="Google Shape;1630;p4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1" name="Google Shape;1631;p4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2" name="Google Shape;1632;p4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3" name="Google Shape;1633;p4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4" name="Google Shape;1634;p4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35" name="Google Shape;1635;p41"/>
          <p:cNvGrpSpPr/>
          <p:nvPr/>
        </p:nvGrpSpPr>
        <p:grpSpPr>
          <a:xfrm>
            <a:off x="-253686" y="4413630"/>
            <a:ext cx="1250465" cy="813416"/>
            <a:chOff x="28214" y="967908"/>
            <a:chExt cx="1250465" cy="813416"/>
          </a:xfrm>
        </p:grpSpPr>
        <p:cxnSp>
          <p:nvCxnSpPr>
            <p:cNvPr id="1636" name="Google Shape;1636;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37" name="Google Shape;1637;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8" name="Google Shape;1638;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9" name="Google Shape;1639;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0" name="Google Shape;1640;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1" name="Google Shape;1641;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2" name="Google Shape;1642;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43" name="Google Shape;1643;p41"/>
          <p:cNvGrpSpPr/>
          <p:nvPr/>
        </p:nvGrpSpPr>
        <p:grpSpPr>
          <a:xfrm>
            <a:off x="0" y="5093026"/>
            <a:ext cx="12192000" cy="1745106"/>
            <a:chOff x="0" y="5038725"/>
            <a:chExt cx="12192000" cy="1819273"/>
          </a:xfrm>
        </p:grpSpPr>
        <p:sp>
          <p:nvSpPr>
            <p:cNvPr id="1644" name="Google Shape;1644;p4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45" name="Google Shape;1645;p4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646" name="Google Shape;1646;p4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7" name="Google Shape;1647;p4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8" name="Google Shape;1648;p4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49" name="Google Shape;1649;p4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0" name="Google Shape;1650;p4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1" name="Google Shape;1651;p4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652" name="Google Shape;1652;p4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653" name="Google Shape;1653;p41"/>
          <p:cNvGrpSpPr/>
          <p:nvPr/>
        </p:nvGrpSpPr>
        <p:grpSpPr>
          <a:xfrm>
            <a:off x="-24206" y="-456430"/>
            <a:ext cx="5632614" cy="2909910"/>
            <a:chOff x="7674178" y="-341096"/>
            <a:chExt cx="4662969" cy="1875851"/>
          </a:xfrm>
        </p:grpSpPr>
        <p:sp>
          <p:nvSpPr>
            <p:cNvPr id="1654" name="Google Shape;1654;p41"/>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55" name="Google Shape;1655;p41"/>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56" name="Google Shape;1656;p41"/>
            <p:cNvCxnSpPr>
              <a:stCxn id="1655" idx="0"/>
              <a:endCxn id="1655"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657" name="Google Shape;1657;p41"/>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58" name="Google Shape;1658;p41"/>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59" name="Google Shape;1659;p41"/>
            <p:cNvGrpSpPr/>
            <p:nvPr/>
          </p:nvGrpSpPr>
          <p:grpSpPr>
            <a:xfrm>
              <a:off x="7674178" y="-341096"/>
              <a:ext cx="1090950" cy="1870837"/>
              <a:chOff x="6203855" y="341000"/>
              <a:chExt cx="580001" cy="1597252"/>
            </a:xfrm>
          </p:grpSpPr>
          <p:sp>
            <p:nvSpPr>
              <p:cNvPr id="1660" name="Google Shape;1660;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1" name="Google Shape;1661;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2" name="Google Shape;1662;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663" name="Google Shape;1663;p41"/>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64" name="Google Shape;1664;p41"/>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65" name="Google Shape;1665;p41"/>
            <p:cNvGrpSpPr/>
            <p:nvPr/>
          </p:nvGrpSpPr>
          <p:grpSpPr>
            <a:xfrm flipH="1">
              <a:off x="11246197" y="-336082"/>
              <a:ext cx="1090950" cy="1870837"/>
              <a:chOff x="6203855" y="341000"/>
              <a:chExt cx="580001" cy="1597252"/>
            </a:xfrm>
          </p:grpSpPr>
          <p:sp>
            <p:nvSpPr>
              <p:cNvPr id="1666" name="Google Shape;1666;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7" name="Google Shape;1667;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8" name="Google Shape;1668;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1669" name="Google Shape;1669;p41"/>
          <p:cNvGrpSpPr/>
          <p:nvPr/>
        </p:nvGrpSpPr>
        <p:grpSpPr>
          <a:xfrm>
            <a:off x="11131496" y="-312161"/>
            <a:ext cx="1250465" cy="813416"/>
            <a:chOff x="28214" y="967908"/>
            <a:chExt cx="1250465" cy="813416"/>
          </a:xfrm>
        </p:grpSpPr>
        <p:cxnSp>
          <p:nvCxnSpPr>
            <p:cNvPr id="1670" name="Google Shape;1670;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71" name="Google Shape;1671;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2" name="Google Shape;1672;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3" name="Google Shape;1673;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4" name="Google Shape;1674;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5" name="Google Shape;1675;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6" name="Google Shape;1676;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677" name="Google Shape;1677;p41"/>
          <p:cNvSpPr txBox="1">
            <a:spLocks noGrp="1"/>
          </p:cNvSpPr>
          <p:nvPr>
            <p:ph type="title"/>
          </p:nvPr>
        </p:nvSpPr>
        <p:spPr>
          <a:xfrm>
            <a:off x="7374846" y="241549"/>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8" name="Google Shape;1678;p41"/>
          <p:cNvSpPr txBox="1">
            <a:spLocks noGrp="1"/>
          </p:cNvSpPr>
          <p:nvPr>
            <p:ph type="body" idx="1"/>
          </p:nvPr>
        </p:nvSpPr>
        <p:spPr>
          <a:xfrm>
            <a:off x="6065856" y="1576796"/>
            <a:ext cx="5400713" cy="130549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9" name="Google Shape;1679;p41"/>
          <p:cNvSpPr txBox="1">
            <a:spLocks noGrp="1"/>
          </p:cNvSpPr>
          <p:nvPr>
            <p:ph type="body" idx="2"/>
          </p:nvPr>
        </p:nvSpPr>
        <p:spPr>
          <a:xfrm>
            <a:off x="6314076" y="30617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0" name="Google Shape;1680;p41"/>
          <p:cNvSpPr txBox="1">
            <a:spLocks noGrp="1"/>
          </p:cNvSpPr>
          <p:nvPr>
            <p:ph type="body" idx="3"/>
          </p:nvPr>
        </p:nvSpPr>
        <p:spPr>
          <a:xfrm>
            <a:off x="5853237" y="365214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1" name="Google Shape;1681;p41"/>
          <p:cNvSpPr txBox="1">
            <a:spLocks noGrp="1"/>
          </p:cNvSpPr>
          <p:nvPr>
            <p:ph type="body" idx="4"/>
          </p:nvPr>
        </p:nvSpPr>
        <p:spPr>
          <a:xfrm>
            <a:off x="9366712" y="3057534"/>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2" name="Google Shape;1682;p41"/>
          <p:cNvSpPr txBox="1">
            <a:spLocks noGrp="1"/>
          </p:cNvSpPr>
          <p:nvPr>
            <p:ph type="body" idx="5"/>
          </p:nvPr>
        </p:nvSpPr>
        <p:spPr>
          <a:xfrm>
            <a:off x="8905873" y="364795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เค้าโครงแบบกำหนดเอง">
  <p:cSld name="8_เค้าโครงแบบกำหนดเอง">
    <p:spTree>
      <p:nvGrpSpPr>
        <p:cNvPr id="1" name="Shape 1683"/>
        <p:cNvGrpSpPr/>
        <p:nvPr/>
      </p:nvGrpSpPr>
      <p:grpSpPr>
        <a:xfrm>
          <a:off x="0" y="0"/>
          <a:ext cx="0" cy="0"/>
          <a:chOff x="0" y="0"/>
          <a:chExt cx="0" cy="0"/>
        </a:xfrm>
      </p:grpSpPr>
      <p:sp>
        <p:nvSpPr>
          <p:cNvPr id="1684" name="Google Shape;168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5" name="Google Shape;168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6" name="Google Shape;168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87" name="Google Shape;1687;p42"/>
          <p:cNvGrpSpPr/>
          <p:nvPr/>
        </p:nvGrpSpPr>
        <p:grpSpPr>
          <a:xfrm>
            <a:off x="11247338" y="4978754"/>
            <a:ext cx="1250465" cy="813416"/>
            <a:chOff x="28214" y="967908"/>
            <a:chExt cx="1250465" cy="813416"/>
          </a:xfrm>
        </p:grpSpPr>
        <p:cxnSp>
          <p:nvCxnSpPr>
            <p:cNvPr id="1688" name="Google Shape;1688;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9" name="Google Shape;1689;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0" name="Google Shape;1690;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1" name="Google Shape;1691;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2" name="Google Shape;1692;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3" name="Google Shape;1693;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4" name="Google Shape;1694;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695" name="Google Shape;1695;p42"/>
          <p:cNvCxnSpPr/>
          <p:nvPr/>
        </p:nvCxnSpPr>
        <p:spPr>
          <a:xfrm>
            <a:off x="733108" y="3637591"/>
            <a:ext cx="338746" cy="0"/>
          </a:xfrm>
          <a:prstGeom prst="straightConnector1">
            <a:avLst/>
          </a:prstGeom>
          <a:noFill/>
          <a:ln w="57150" cap="flat" cmpd="sng">
            <a:solidFill>
              <a:srgbClr val="5E2700"/>
            </a:solidFill>
            <a:prstDash val="solid"/>
            <a:miter lim="800000"/>
            <a:headEnd type="none" w="sm" len="sm"/>
            <a:tailEnd type="none" w="sm" len="sm"/>
          </a:ln>
        </p:spPr>
      </p:cxnSp>
      <p:grpSp>
        <p:nvGrpSpPr>
          <p:cNvPr id="1696" name="Google Shape;1696;p42"/>
          <p:cNvGrpSpPr/>
          <p:nvPr/>
        </p:nvGrpSpPr>
        <p:grpSpPr>
          <a:xfrm>
            <a:off x="9061604" y="-16934"/>
            <a:ext cx="1250465" cy="813416"/>
            <a:chOff x="28214" y="967908"/>
            <a:chExt cx="1250465" cy="813416"/>
          </a:xfrm>
        </p:grpSpPr>
        <p:cxnSp>
          <p:nvCxnSpPr>
            <p:cNvPr id="1697" name="Google Shape;1697;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98" name="Google Shape;1698;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9" name="Google Shape;1699;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0" name="Google Shape;1700;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1" name="Google Shape;1701;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2" name="Google Shape;1702;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3" name="Google Shape;1703;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04" name="Google Shape;1704;p42"/>
          <p:cNvGrpSpPr/>
          <p:nvPr/>
        </p:nvGrpSpPr>
        <p:grpSpPr>
          <a:xfrm flipH="1">
            <a:off x="10231590" y="4963363"/>
            <a:ext cx="1250465" cy="813416"/>
            <a:chOff x="28214" y="967908"/>
            <a:chExt cx="1250465" cy="813416"/>
          </a:xfrm>
        </p:grpSpPr>
        <p:cxnSp>
          <p:nvCxnSpPr>
            <p:cNvPr id="1705" name="Google Shape;1705;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06" name="Google Shape;1706;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7" name="Google Shape;1707;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8" name="Google Shape;1708;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9" name="Google Shape;1709;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0" name="Google Shape;1710;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1" name="Google Shape;1711;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12" name="Google Shape;1712;p42"/>
          <p:cNvGrpSpPr/>
          <p:nvPr/>
        </p:nvGrpSpPr>
        <p:grpSpPr>
          <a:xfrm>
            <a:off x="-265306" y="4388548"/>
            <a:ext cx="1101156" cy="1150968"/>
            <a:chOff x="1752751" y="749874"/>
            <a:chExt cx="1101156" cy="1150968"/>
          </a:xfrm>
        </p:grpSpPr>
        <p:cxnSp>
          <p:nvCxnSpPr>
            <p:cNvPr id="1713" name="Google Shape;1713;p4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14" name="Google Shape;1714;p4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5" name="Google Shape;1715;p4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6" name="Google Shape;1716;p42"/>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7" name="Google Shape;1717;p4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8" name="Google Shape;1718;p4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9" name="Google Shape;1719;p4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0" name="Google Shape;1720;p4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1" name="Google Shape;1721;p42"/>
          <p:cNvGrpSpPr/>
          <p:nvPr/>
        </p:nvGrpSpPr>
        <p:grpSpPr>
          <a:xfrm>
            <a:off x="11461334" y="1676318"/>
            <a:ext cx="1250465" cy="813416"/>
            <a:chOff x="28214" y="967908"/>
            <a:chExt cx="1250465" cy="813416"/>
          </a:xfrm>
        </p:grpSpPr>
        <p:cxnSp>
          <p:nvCxnSpPr>
            <p:cNvPr id="1722" name="Google Shape;1722;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23" name="Google Shape;1723;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4" name="Google Shape;1724;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5" name="Google Shape;1725;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6" name="Google Shape;1726;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7" name="Google Shape;1727;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8" name="Google Shape;1728;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9" name="Google Shape;1729;p42"/>
          <p:cNvGrpSpPr/>
          <p:nvPr/>
        </p:nvGrpSpPr>
        <p:grpSpPr>
          <a:xfrm>
            <a:off x="0" y="5516880"/>
            <a:ext cx="12192000" cy="1321252"/>
            <a:chOff x="0" y="5038725"/>
            <a:chExt cx="12192000" cy="1819273"/>
          </a:xfrm>
        </p:grpSpPr>
        <p:sp>
          <p:nvSpPr>
            <p:cNvPr id="1730" name="Google Shape;1730;p4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31" name="Google Shape;1731;p4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32" name="Google Shape;1732;p4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3" name="Google Shape;1733;p4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4" name="Google Shape;1734;p4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5" name="Google Shape;1735;p4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36" name="Google Shape;1736;p4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cxnSp>
        <p:nvCxnSpPr>
          <p:cNvPr id="1737" name="Google Shape;1737;p42"/>
          <p:cNvCxnSpPr/>
          <p:nvPr/>
        </p:nvCxnSpPr>
        <p:spPr>
          <a:xfrm>
            <a:off x="0" y="5817289"/>
            <a:ext cx="5554740" cy="0"/>
          </a:xfrm>
          <a:prstGeom prst="straightConnector1">
            <a:avLst/>
          </a:prstGeom>
          <a:noFill/>
          <a:ln w="57150" cap="flat" cmpd="sng">
            <a:solidFill>
              <a:schemeClr val="dk1"/>
            </a:solidFill>
            <a:prstDash val="solid"/>
            <a:miter lim="800000"/>
            <a:headEnd type="none" w="sm" len="sm"/>
            <a:tailEnd type="none" w="sm" len="sm"/>
          </a:ln>
        </p:spPr>
      </p:cxnSp>
      <p:grpSp>
        <p:nvGrpSpPr>
          <p:cNvPr id="1738" name="Google Shape;1738;p42"/>
          <p:cNvGrpSpPr/>
          <p:nvPr/>
        </p:nvGrpSpPr>
        <p:grpSpPr>
          <a:xfrm flipH="1">
            <a:off x="-175709" y="-350452"/>
            <a:ext cx="1250465" cy="813416"/>
            <a:chOff x="28214" y="967908"/>
            <a:chExt cx="1250465" cy="813416"/>
          </a:xfrm>
        </p:grpSpPr>
        <p:cxnSp>
          <p:nvCxnSpPr>
            <p:cNvPr id="1739" name="Google Shape;1739;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40" name="Google Shape;1740;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1" name="Google Shape;1741;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2" name="Google Shape;1742;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3" name="Google Shape;1743;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4" name="Google Shape;1744;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5" name="Google Shape;1745;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746" name="Google Shape;1746;p42"/>
          <p:cNvCxnSpPr/>
          <p:nvPr/>
        </p:nvCxnSpPr>
        <p:spPr>
          <a:xfrm>
            <a:off x="267580" y="3005328"/>
            <a:ext cx="338746" cy="0"/>
          </a:xfrm>
          <a:prstGeom prst="straightConnector1">
            <a:avLst/>
          </a:prstGeom>
          <a:noFill/>
          <a:ln w="57150" cap="flat" cmpd="sng">
            <a:solidFill>
              <a:srgbClr val="5E2700"/>
            </a:solidFill>
            <a:prstDash val="solid"/>
            <a:miter lim="800000"/>
            <a:headEnd type="none" w="sm" len="sm"/>
            <a:tailEnd type="none" w="sm" len="sm"/>
          </a:ln>
        </p:spPr>
      </p:cxnSp>
      <p:cxnSp>
        <p:nvCxnSpPr>
          <p:cNvPr id="1747" name="Google Shape;1747;p42"/>
          <p:cNvCxnSpPr/>
          <p:nvPr/>
        </p:nvCxnSpPr>
        <p:spPr>
          <a:xfrm>
            <a:off x="597679" y="2231226"/>
            <a:ext cx="369405" cy="0"/>
          </a:xfrm>
          <a:prstGeom prst="straightConnector1">
            <a:avLst/>
          </a:prstGeom>
          <a:noFill/>
          <a:ln w="57150" cap="flat" cmpd="sng">
            <a:solidFill>
              <a:srgbClr val="5E2700"/>
            </a:solidFill>
            <a:prstDash val="solid"/>
            <a:miter lim="800000"/>
            <a:headEnd type="none" w="sm" len="sm"/>
            <a:tailEnd type="none" w="sm" len="sm"/>
          </a:ln>
        </p:spPr>
      </p:cxnSp>
      <p:cxnSp>
        <p:nvCxnSpPr>
          <p:cNvPr id="1748" name="Google Shape;1748;p42"/>
          <p:cNvCxnSpPr/>
          <p:nvPr/>
        </p:nvCxnSpPr>
        <p:spPr>
          <a:xfrm>
            <a:off x="349746" y="1417455"/>
            <a:ext cx="375411" cy="0"/>
          </a:xfrm>
          <a:prstGeom prst="straightConnector1">
            <a:avLst/>
          </a:prstGeom>
          <a:noFill/>
          <a:ln w="57150" cap="flat" cmpd="sng">
            <a:solidFill>
              <a:srgbClr val="5E2700"/>
            </a:solidFill>
            <a:prstDash val="solid"/>
            <a:miter lim="800000"/>
            <a:headEnd type="none" w="sm" len="sm"/>
            <a:tailEnd type="none" w="sm" len="sm"/>
          </a:ln>
        </p:spPr>
      </p:cxnSp>
      <p:grpSp>
        <p:nvGrpSpPr>
          <p:cNvPr id="1749" name="Google Shape;1749;p42"/>
          <p:cNvGrpSpPr/>
          <p:nvPr/>
        </p:nvGrpSpPr>
        <p:grpSpPr>
          <a:xfrm rot="-4119714">
            <a:off x="420034" y="2493150"/>
            <a:ext cx="340506" cy="287840"/>
            <a:chOff x="1151664" y="6240705"/>
            <a:chExt cx="503091" cy="490108"/>
          </a:xfrm>
        </p:grpSpPr>
        <p:sp>
          <p:nvSpPr>
            <p:cNvPr id="1750" name="Google Shape;1750;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1" name="Google Shape;1751;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2" name="Google Shape;1752;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3" name="Google Shape;1753;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4" name="Google Shape;1754;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55" name="Google Shape;1755;p42"/>
          <p:cNvGrpSpPr/>
          <p:nvPr/>
        </p:nvGrpSpPr>
        <p:grpSpPr>
          <a:xfrm rot="858746">
            <a:off x="678814" y="1617465"/>
            <a:ext cx="340506" cy="287840"/>
            <a:chOff x="1151664" y="6240705"/>
            <a:chExt cx="503091" cy="490108"/>
          </a:xfrm>
        </p:grpSpPr>
        <p:sp>
          <p:nvSpPr>
            <p:cNvPr id="1756" name="Google Shape;1756;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7" name="Google Shape;1757;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8" name="Google Shape;1758;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9" name="Google Shape;1759;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0" name="Google Shape;1760;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61" name="Google Shape;1761;p42"/>
          <p:cNvGrpSpPr/>
          <p:nvPr/>
        </p:nvGrpSpPr>
        <p:grpSpPr>
          <a:xfrm rot="858746">
            <a:off x="669018" y="3151741"/>
            <a:ext cx="340506" cy="287840"/>
            <a:chOff x="1151664" y="6240705"/>
            <a:chExt cx="503091" cy="490108"/>
          </a:xfrm>
        </p:grpSpPr>
        <p:sp>
          <p:nvSpPr>
            <p:cNvPr id="1762" name="Google Shape;1762;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3" name="Google Shape;1763;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4" name="Google Shape;1764;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5" name="Google Shape;1765;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6" name="Google Shape;1766;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767" name="Google Shape;1767;p42"/>
          <p:cNvSpPr>
            <a:spLocks noGrp="1"/>
          </p:cNvSpPr>
          <p:nvPr>
            <p:ph type="chart" idx="2"/>
          </p:nvPr>
        </p:nvSpPr>
        <p:spPr>
          <a:xfrm>
            <a:off x="1366244" y="605626"/>
            <a:ext cx="8066841" cy="446304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_เค้าโครงแบบกำหนดเอง">
  <p:cSld name="10_เค้าโครงแบบกำหนดเอง">
    <p:spTree>
      <p:nvGrpSpPr>
        <p:cNvPr id="1" name="Shape 1768"/>
        <p:cNvGrpSpPr/>
        <p:nvPr/>
      </p:nvGrpSpPr>
      <p:grpSpPr>
        <a:xfrm>
          <a:off x="0" y="0"/>
          <a:ext cx="0" cy="0"/>
          <a:chOff x="0" y="0"/>
          <a:chExt cx="0" cy="0"/>
        </a:xfrm>
      </p:grpSpPr>
      <p:sp>
        <p:nvSpPr>
          <p:cNvPr id="1769" name="Google Shape;176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0" name="Google Shape;17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1" name="Google Shape;177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72" name="Google Shape;1772;p43"/>
          <p:cNvGrpSpPr/>
          <p:nvPr/>
        </p:nvGrpSpPr>
        <p:grpSpPr>
          <a:xfrm>
            <a:off x="7159377" y="3940834"/>
            <a:ext cx="1101156" cy="884384"/>
            <a:chOff x="1752751" y="749874"/>
            <a:chExt cx="1101156" cy="884384"/>
          </a:xfrm>
        </p:grpSpPr>
        <p:cxnSp>
          <p:nvCxnSpPr>
            <p:cNvPr id="1773" name="Google Shape;1773;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74" name="Google Shape;1774;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5" name="Google Shape;1775;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6" name="Google Shape;1776;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7" name="Google Shape;1777;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8" name="Google Shape;1778;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9" name="Google Shape;1779;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0" name="Google Shape;1780;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1" name="Google Shape;1781;p43"/>
          <p:cNvGrpSpPr/>
          <p:nvPr/>
        </p:nvGrpSpPr>
        <p:grpSpPr>
          <a:xfrm flipH="1">
            <a:off x="-47375" y="3022292"/>
            <a:ext cx="1250465" cy="813416"/>
            <a:chOff x="28214" y="967908"/>
            <a:chExt cx="1250465" cy="813416"/>
          </a:xfrm>
        </p:grpSpPr>
        <p:cxnSp>
          <p:nvCxnSpPr>
            <p:cNvPr id="1782" name="Google Shape;1782;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83" name="Google Shape;1783;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4" name="Google Shape;1784;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5" name="Google Shape;1785;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6" name="Google Shape;1786;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7" name="Google Shape;1787;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8" name="Google Shape;1788;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9" name="Google Shape;1789;p43"/>
          <p:cNvGrpSpPr/>
          <p:nvPr/>
        </p:nvGrpSpPr>
        <p:grpSpPr>
          <a:xfrm>
            <a:off x="-19051" y="4739877"/>
            <a:ext cx="12192000" cy="2077238"/>
            <a:chOff x="0" y="5038725"/>
            <a:chExt cx="12192000" cy="1819273"/>
          </a:xfrm>
        </p:grpSpPr>
        <p:sp>
          <p:nvSpPr>
            <p:cNvPr id="1790" name="Google Shape;1790;p4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91" name="Google Shape;1791;p4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792" name="Google Shape;1792;p4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3" name="Google Shape;1793;p4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4" name="Google Shape;1794;p4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5" name="Google Shape;1795;p4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6" name="Google Shape;1796;p4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7" name="Google Shape;1797;p4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98" name="Google Shape;1798;p4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799" name="Google Shape;1799;p43"/>
          <p:cNvGrpSpPr/>
          <p:nvPr/>
        </p:nvGrpSpPr>
        <p:grpSpPr>
          <a:xfrm flipH="1">
            <a:off x="11003257" y="-80637"/>
            <a:ext cx="1250465" cy="813416"/>
            <a:chOff x="28214" y="967908"/>
            <a:chExt cx="1250465" cy="813416"/>
          </a:xfrm>
        </p:grpSpPr>
        <p:cxnSp>
          <p:nvCxnSpPr>
            <p:cNvPr id="1800" name="Google Shape;1800;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1" name="Google Shape;1801;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2" name="Google Shape;1802;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3" name="Google Shape;1803;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4" name="Google Shape;1804;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5" name="Google Shape;1805;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6" name="Google Shape;1806;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07" name="Google Shape;1807;p43"/>
          <p:cNvGrpSpPr/>
          <p:nvPr/>
        </p:nvGrpSpPr>
        <p:grpSpPr>
          <a:xfrm>
            <a:off x="-450899" y="-326260"/>
            <a:ext cx="1101156" cy="884384"/>
            <a:chOff x="1752751" y="749874"/>
            <a:chExt cx="1101156" cy="884384"/>
          </a:xfrm>
        </p:grpSpPr>
        <p:cxnSp>
          <p:nvCxnSpPr>
            <p:cNvPr id="1808" name="Google Shape;1808;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9" name="Google Shape;1809;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0" name="Google Shape;1810;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1" name="Google Shape;1811;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2" name="Google Shape;1812;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3" name="Google Shape;1813;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4" name="Google Shape;1814;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5" name="Google Shape;1815;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16" name="Google Shape;1816;p43"/>
          <p:cNvGrpSpPr/>
          <p:nvPr/>
        </p:nvGrpSpPr>
        <p:grpSpPr>
          <a:xfrm>
            <a:off x="6468185" y="-542305"/>
            <a:ext cx="1250465" cy="813416"/>
            <a:chOff x="28214" y="967908"/>
            <a:chExt cx="1250465" cy="813416"/>
          </a:xfrm>
        </p:grpSpPr>
        <p:cxnSp>
          <p:nvCxnSpPr>
            <p:cNvPr id="1817" name="Google Shape;1817;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18" name="Google Shape;1818;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9" name="Google Shape;1819;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0" name="Google Shape;1820;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1" name="Google Shape;1821;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22" name="Google Shape;1822;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3" name="Google Shape;1823;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24" name="Google Shape;1824;p43"/>
          <p:cNvGrpSpPr/>
          <p:nvPr/>
        </p:nvGrpSpPr>
        <p:grpSpPr>
          <a:xfrm>
            <a:off x="518922" y="585461"/>
            <a:ext cx="6334506" cy="5020328"/>
            <a:chOff x="2928747" y="786003"/>
            <a:chExt cx="6334506" cy="5020328"/>
          </a:xfrm>
        </p:grpSpPr>
        <p:grpSp>
          <p:nvGrpSpPr>
            <p:cNvPr id="1825" name="Google Shape;1825;p43"/>
            <p:cNvGrpSpPr/>
            <p:nvPr/>
          </p:nvGrpSpPr>
          <p:grpSpPr>
            <a:xfrm>
              <a:off x="2928747" y="786003"/>
              <a:ext cx="6334506" cy="4214622"/>
              <a:chOff x="2785872" y="1420368"/>
              <a:chExt cx="5730240" cy="3724656"/>
            </a:xfrm>
          </p:grpSpPr>
          <p:sp>
            <p:nvSpPr>
              <p:cNvPr id="1826" name="Google Shape;1826;p43"/>
              <p:cNvSpPr/>
              <p:nvPr/>
            </p:nvSpPr>
            <p:spPr>
              <a:xfrm>
                <a:off x="2785872" y="1420368"/>
                <a:ext cx="5730240" cy="3724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7" name="Google Shape;1827;p43"/>
              <p:cNvSpPr/>
              <p:nvPr/>
            </p:nvSpPr>
            <p:spPr>
              <a:xfrm>
                <a:off x="3060192" y="1694688"/>
                <a:ext cx="5181600" cy="3176016"/>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8" name="Google Shape;1828;p43"/>
              <p:cNvSpPr/>
              <p:nvPr/>
            </p:nvSpPr>
            <p:spPr>
              <a:xfrm>
                <a:off x="5607177" y="1484376"/>
                <a:ext cx="155448" cy="146304"/>
              </a:xfrm>
              <a:prstGeom prst="flowChartConnector">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29" name="Google Shape;1829;p43"/>
            <p:cNvSpPr/>
            <p:nvPr/>
          </p:nvSpPr>
          <p:spPr>
            <a:xfrm>
              <a:off x="5704665" y="5000625"/>
              <a:ext cx="685800" cy="400050"/>
            </a:xfrm>
            <a:prstGeom prst="rect">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30" name="Google Shape;1830;p43"/>
            <p:cNvSpPr/>
            <p:nvPr/>
          </p:nvSpPr>
          <p:spPr>
            <a:xfrm>
              <a:off x="3780615" y="5400675"/>
              <a:ext cx="4533900" cy="405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31" name="Google Shape;1831;p43"/>
          <p:cNvSpPr txBox="1">
            <a:spLocks noGrp="1"/>
          </p:cNvSpPr>
          <p:nvPr>
            <p:ph type="title"/>
          </p:nvPr>
        </p:nvSpPr>
        <p:spPr>
          <a:xfrm>
            <a:off x="8183893" y="51715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2" name="Google Shape;1832;p43"/>
          <p:cNvSpPr txBox="1">
            <a:spLocks noGrp="1"/>
          </p:cNvSpPr>
          <p:nvPr>
            <p:ph type="body" idx="1"/>
          </p:nvPr>
        </p:nvSpPr>
        <p:spPr>
          <a:xfrm>
            <a:off x="7442153" y="2053682"/>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3" name="Google Shape;1833;p43"/>
          <p:cNvSpPr>
            <a:spLocks noGrp="1"/>
          </p:cNvSpPr>
          <p:nvPr>
            <p:ph type="pic" idx="2"/>
          </p:nvPr>
        </p:nvSpPr>
        <p:spPr>
          <a:xfrm>
            <a:off x="841630" y="930571"/>
            <a:ext cx="5677765" cy="3534952"/>
          </a:xfrm>
          <a:prstGeom prst="flowChartAlternateProcess">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1_เค้าโครงแบบกำหนดเอง">
  <p:cSld name="11_เค้าโครงแบบกำหนดเอง">
    <p:spTree>
      <p:nvGrpSpPr>
        <p:cNvPr id="1" name="Shape 1834"/>
        <p:cNvGrpSpPr/>
        <p:nvPr/>
      </p:nvGrpSpPr>
      <p:grpSpPr>
        <a:xfrm>
          <a:off x="0" y="0"/>
          <a:ext cx="0" cy="0"/>
          <a:chOff x="0" y="0"/>
          <a:chExt cx="0" cy="0"/>
        </a:xfrm>
      </p:grpSpPr>
      <p:sp>
        <p:nvSpPr>
          <p:cNvPr id="1835" name="Google Shape;183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6" name="Google Shape;183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7" name="Google Shape;183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838" name="Google Shape;1838;p44"/>
          <p:cNvGrpSpPr/>
          <p:nvPr/>
        </p:nvGrpSpPr>
        <p:grpSpPr>
          <a:xfrm>
            <a:off x="3456612" y="4060035"/>
            <a:ext cx="1250465" cy="813416"/>
            <a:chOff x="28214" y="967908"/>
            <a:chExt cx="1250465" cy="813416"/>
          </a:xfrm>
        </p:grpSpPr>
        <p:cxnSp>
          <p:nvCxnSpPr>
            <p:cNvPr id="1839" name="Google Shape;1839;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0" name="Google Shape;1840;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1" name="Google Shape;1841;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2" name="Google Shape;1842;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3" name="Google Shape;1843;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4" name="Google Shape;1844;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5" name="Google Shape;1845;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46" name="Google Shape;1846;p44"/>
          <p:cNvGrpSpPr/>
          <p:nvPr/>
        </p:nvGrpSpPr>
        <p:grpSpPr>
          <a:xfrm>
            <a:off x="11518333" y="1783673"/>
            <a:ext cx="1250465" cy="813416"/>
            <a:chOff x="28214" y="967908"/>
            <a:chExt cx="1250465" cy="813416"/>
          </a:xfrm>
        </p:grpSpPr>
        <p:cxnSp>
          <p:nvCxnSpPr>
            <p:cNvPr id="1847" name="Google Shape;1847;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8" name="Google Shape;1848;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9" name="Google Shape;1849;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0" name="Google Shape;1850;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1" name="Google Shape;1851;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2" name="Google Shape;1852;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3" name="Google Shape;1853;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54" name="Google Shape;1854;p44"/>
          <p:cNvGrpSpPr/>
          <p:nvPr/>
        </p:nvGrpSpPr>
        <p:grpSpPr>
          <a:xfrm flipH="1">
            <a:off x="7256443" y="3697371"/>
            <a:ext cx="1250465" cy="813416"/>
            <a:chOff x="28214" y="967908"/>
            <a:chExt cx="1250465" cy="813416"/>
          </a:xfrm>
        </p:grpSpPr>
        <p:cxnSp>
          <p:nvCxnSpPr>
            <p:cNvPr id="1855" name="Google Shape;1855;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6" name="Google Shape;1856;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7" name="Google Shape;1857;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8" name="Google Shape;1858;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9" name="Google Shape;1859;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0" name="Google Shape;1860;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1" name="Google Shape;1861;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62" name="Google Shape;1862;p44"/>
          <p:cNvGrpSpPr/>
          <p:nvPr/>
        </p:nvGrpSpPr>
        <p:grpSpPr>
          <a:xfrm flipH="1">
            <a:off x="11003257" y="-80637"/>
            <a:ext cx="1250465" cy="813416"/>
            <a:chOff x="28214" y="967908"/>
            <a:chExt cx="1250465" cy="813416"/>
          </a:xfrm>
        </p:grpSpPr>
        <p:cxnSp>
          <p:nvCxnSpPr>
            <p:cNvPr id="1863" name="Google Shape;1863;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64" name="Google Shape;1864;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5" name="Google Shape;1865;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6" name="Google Shape;1866;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7" name="Google Shape;1867;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8" name="Google Shape;1868;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9" name="Google Shape;1869;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0" name="Google Shape;1870;p44"/>
          <p:cNvGrpSpPr/>
          <p:nvPr/>
        </p:nvGrpSpPr>
        <p:grpSpPr>
          <a:xfrm>
            <a:off x="-450899" y="-326260"/>
            <a:ext cx="1101156" cy="884384"/>
            <a:chOff x="1752751" y="749874"/>
            <a:chExt cx="1101156" cy="884384"/>
          </a:xfrm>
        </p:grpSpPr>
        <p:cxnSp>
          <p:nvCxnSpPr>
            <p:cNvPr id="1871" name="Google Shape;1871;p4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72" name="Google Shape;1872;p4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3" name="Google Shape;1873;p4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4" name="Google Shape;1874;p4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5" name="Google Shape;1875;p4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6" name="Google Shape;1876;p4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7" name="Google Shape;1877;p4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8" name="Google Shape;1878;p4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9" name="Google Shape;1879;p44"/>
          <p:cNvGrpSpPr/>
          <p:nvPr/>
        </p:nvGrpSpPr>
        <p:grpSpPr>
          <a:xfrm>
            <a:off x="6468185" y="-542305"/>
            <a:ext cx="1250465" cy="813416"/>
            <a:chOff x="28214" y="967908"/>
            <a:chExt cx="1250465" cy="813416"/>
          </a:xfrm>
        </p:grpSpPr>
        <p:cxnSp>
          <p:nvCxnSpPr>
            <p:cNvPr id="1880" name="Google Shape;1880;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81" name="Google Shape;1881;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2" name="Google Shape;1882;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3" name="Google Shape;1883;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4" name="Google Shape;1884;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5" name="Google Shape;1885;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6" name="Google Shape;1886;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87" name="Google Shape;1887;p44"/>
          <p:cNvGrpSpPr/>
          <p:nvPr/>
        </p:nvGrpSpPr>
        <p:grpSpPr>
          <a:xfrm>
            <a:off x="-19051" y="4739877"/>
            <a:ext cx="12192000" cy="2077238"/>
            <a:chOff x="0" y="5038725"/>
            <a:chExt cx="12192000" cy="1819273"/>
          </a:xfrm>
        </p:grpSpPr>
        <p:sp>
          <p:nvSpPr>
            <p:cNvPr id="1888" name="Google Shape;1888;p44"/>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889" name="Google Shape;1889;p44"/>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890" name="Google Shape;1890;p44"/>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1" name="Google Shape;1891;p44"/>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2" name="Google Shape;1892;p44"/>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3" name="Google Shape;1893;p44"/>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4" name="Google Shape;1894;p44"/>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5" name="Google Shape;1895;p44"/>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896" name="Google Shape;1896;p44"/>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897" name="Google Shape;1897;p44"/>
          <p:cNvGrpSpPr/>
          <p:nvPr/>
        </p:nvGrpSpPr>
        <p:grpSpPr>
          <a:xfrm>
            <a:off x="4368800" y="675640"/>
            <a:ext cx="3454400" cy="5506720"/>
            <a:chOff x="3901440" y="629920"/>
            <a:chExt cx="3454400" cy="5506720"/>
          </a:xfrm>
        </p:grpSpPr>
        <p:sp>
          <p:nvSpPr>
            <p:cNvPr id="1898" name="Google Shape;1898;p44"/>
            <p:cNvSpPr/>
            <p:nvPr/>
          </p:nvSpPr>
          <p:spPr>
            <a:xfrm>
              <a:off x="3901440" y="629920"/>
              <a:ext cx="3454400" cy="5506720"/>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99" name="Google Shape;1899;p44"/>
            <p:cNvSpPr/>
            <p:nvPr/>
          </p:nvSpPr>
          <p:spPr>
            <a:xfrm>
              <a:off x="4190999" y="1147466"/>
              <a:ext cx="2870201" cy="4318614"/>
            </a:xfrm>
            <a:prstGeom prst="rect">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0" name="Google Shape;1900;p44"/>
            <p:cNvSpPr/>
            <p:nvPr/>
          </p:nvSpPr>
          <p:spPr>
            <a:xfrm>
              <a:off x="5389880" y="5608320"/>
              <a:ext cx="401320" cy="375306"/>
            </a:xfrm>
            <a:prstGeom prst="flowChartConnector">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1" name="Google Shape;1901;p44"/>
            <p:cNvSpPr/>
            <p:nvPr/>
          </p:nvSpPr>
          <p:spPr>
            <a:xfrm>
              <a:off x="4843779" y="884534"/>
              <a:ext cx="1564640" cy="51414"/>
            </a:xfrm>
            <a:prstGeom prst="roundRect">
              <a:avLst>
                <a:gd name="adj" fmla="val 16667"/>
              </a:avLst>
            </a:prstGeom>
            <a:solidFill>
              <a:schemeClr val="lt1"/>
            </a:solidFill>
            <a:ln w="28575"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02" name="Google Shape;1902;p44"/>
          <p:cNvGrpSpPr/>
          <p:nvPr/>
        </p:nvGrpSpPr>
        <p:grpSpPr>
          <a:xfrm>
            <a:off x="7948856" y="-425289"/>
            <a:ext cx="4295310" cy="2628347"/>
            <a:chOff x="7674178" y="-341096"/>
            <a:chExt cx="4662969" cy="1875851"/>
          </a:xfrm>
        </p:grpSpPr>
        <p:sp>
          <p:nvSpPr>
            <p:cNvPr id="1903" name="Google Shape;1903;p44"/>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4" name="Google Shape;1904;p44"/>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05" name="Google Shape;1905;p44"/>
            <p:cNvCxnSpPr>
              <a:stCxn id="1904" idx="0"/>
              <a:endCxn id="1904"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906" name="Google Shape;1906;p44"/>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07" name="Google Shape;1907;p44"/>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08" name="Google Shape;1908;p44"/>
            <p:cNvGrpSpPr/>
            <p:nvPr/>
          </p:nvGrpSpPr>
          <p:grpSpPr>
            <a:xfrm>
              <a:off x="7674178" y="-341096"/>
              <a:ext cx="1090950" cy="1870837"/>
              <a:chOff x="6203855" y="341000"/>
              <a:chExt cx="580001" cy="1597252"/>
            </a:xfrm>
          </p:grpSpPr>
          <p:sp>
            <p:nvSpPr>
              <p:cNvPr id="1909" name="Google Shape;1909;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0" name="Google Shape;1910;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1" name="Google Shape;1911;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912" name="Google Shape;1912;p44"/>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13" name="Google Shape;1913;p44"/>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14" name="Google Shape;1914;p44"/>
            <p:cNvGrpSpPr/>
            <p:nvPr/>
          </p:nvGrpSpPr>
          <p:grpSpPr>
            <a:xfrm flipH="1">
              <a:off x="11246197" y="-336082"/>
              <a:ext cx="1090950" cy="1870837"/>
              <a:chOff x="6203855" y="341000"/>
              <a:chExt cx="580001" cy="1597252"/>
            </a:xfrm>
          </p:grpSpPr>
          <p:sp>
            <p:nvSpPr>
              <p:cNvPr id="1915" name="Google Shape;1915;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6" name="Google Shape;1916;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7" name="Google Shape;1917;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918" name="Google Shape;1918;p44"/>
          <p:cNvSpPr txBox="1">
            <a:spLocks noGrp="1"/>
          </p:cNvSpPr>
          <p:nvPr>
            <p:ph type="title"/>
          </p:nvPr>
        </p:nvSpPr>
        <p:spPr>
          <a:xfrm>
            <a:off x="813471" y="81284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9" name="Google Shape;1919;p44"/>
          <p:cNvSpPr txBox="1">
            <a:spLocks noGrp="1"/>
          </p:cNvSpPr>
          <p:nvPr>
            <p:ph type="body" idx="1"/>
          </p:nvPr>
        </p:nvSpPr>
        <p:spPr>
          <a:xfrm>
            <a:off x="462936" y="2236790"/>
            <a:ext cx="3367380" cy="2068966"/>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0" name="Google Shape;1920;p44"/>
          <p:cNvSpPr>
            <a:spLocks noGrp="1"/>
          </p:cNvSpPr>
          <p:nvPr>
            <p:ph type="pic" idx="2"/>
          </p:nvPr>
        </p:nvSpPr>
        <p:spPr>
          <a:xfrm>
            <a:off x="4684326" y="1220234"/>
            <a:ext cx="2838132" cy="4267041"/>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เค้าโครงแบบกำหนดเอง">
  <p:cSld name="13_เค้าโครงแบบกำหนดเอง">
    <p:spTree>
      <p:nvGrpSpPr>
        <p:cNvPr id="1" name="Shape 1921"/>
        <p:cNvGrpSpPr/>
        <p:nvPr/>
      </p:nvGrpSpPr>
      <p:grpSpPr>
        <a:xfrm>
          <a:off x="0" y="0"/>
          <a:ext cx="0" cy="0"/>
          <a:chOff x="0" y="0"/>
          <a:chExt cx="0" cy="0"/>
        </a:xfrm>
      </p:grpSpPr>
      <p:sp>
        <p:nvSpPr>
          <p:cNvPr id="1922" name="Google Shape;1922;p45"/>
          <p:cNvSpPr/>
          <p:nvPr/>
        </p:nvSpPr>
        <p:spPr>
          <a:xfrm>
            <a:off x="4878361" y="516788"/>
            <a:ext cx="243528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5E2700"/>
                </a:solidFill>
                <a:latin typeface="Itim"/>
                <a:ea typeface="Itim"/>
                <a:cs typeface="Itim"/>
                <a:sym typeface="Itim"/>
              </a:rPr>
              <a:t>Resources</a:t>
            </a:r>
            <a:endParaRPr sz="4000" b="1">
              <a:solidFill>
                <a:srgbClr val="5E2700"/>
              </a:solidFill>
              <a:latin typeface="Itim"/>
              <a:ea typeface="Itim"/>
              <a:cs typeface="Itim"/>
              <a:sym typeface="Itim"/>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4_เค้าโครงแบบกำหนดเอง">
  <p:cSld name="14_เค้าโครงแบบกำหนดเอง">
    <p:spTree>
      <p:nvGrpSpPr>
        <p:cNvPr id="1" name="Shape 1923"/>
        <p:cNvGrpSpPr/>
        <p:nvPr/>
      </p:nvGrpSpPr>
      <p:grpSpPr>
        <a:xfrm>
          <a:off x="0" y="0"/>
          <a:ext cx="0" cy="0"/>
          <a:chOff x="0" y="0"/>
          <a:chExt cx="0" cy="0"/>
        </a:xfrm>
      </p:grpSpPr>
      <p:grpSp>
        <p:nvGrpSpPr>
          <p:cNvPr id="1924" name="Google Shape;1924;p46"/>
          <p:cNvGrpSpPr/>
          <p:nvPr/>
        </p:nvGrpSpPr>
        <p:grpSpPr>
          <a:xfrm flipH="1">
            <a:off x="0" y="6044584"/>
            <a:ext cx="1250465" cy="813416"/>
            <a:chOff x="28214" y="967908"/>
            <a:chExt cx="1250465" cy="813416"/>
          </a:xfrm>
        </p:grpSpPr>
        <p:cxnSp>
          <p:nvCxnSpPr>
            <p:cNvPr id="1925" name="Google Shape;1925;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26" name="Google Shape;1926;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27" name="Google Shape;1927;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8" name="Google Shape;1928;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9" name="Google Shape;1929;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0" name="Google Shape;1930;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1" name="Google Shape;1931;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32" name="Google Shape;1932;p46"/>
          <p:cNvGrpSpPr/>
          <p:nvPr/>
        </p:nvGrpSpPr>
        <p:grpSpPr>
          <a:xfrm flipH="1">
            <a:off x="10941535" y="8869"/>
            <a:ext cx="1250465" cy="813416"/>
            <a:chOff x="28214" y="967908"/>
            <a:chExt cx="1250465" cy="813416"/>
          </a:xfrm>
        </p:grpSpPr>
        <p:cxnSp>
          <p:nvCxnSpPr>
            <p:cNvPr id="1933" name="Google Shape;1933;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34" name="Google Shape;1934;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5" name="Google Shape;1935;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6" name="Google Shape;1936;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7" name="Google Shape;1937;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8" name="Google Shape;1938;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9" name="Google Shape;1939;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0" name="Google Shape;1940;p46"/>
          <p:cNvGrpSpPr/>
          <p:nvPr/>
        </p:nvGrpSpPr>
        <p:grpSpPr>
          <a:xfrm>
            <a:off x="-79764" y="-11915"/>
            <a:ext cx="1101156" cy="884384"/>
            <a:chOff x="1752751" y="749874"/>
            <a:chExt cx="1101156" cy="884384"/>
          </a:xfrm>
        </p:grpSpPr>
        <p:cxnSp>
          <p:nvCxnSpPr>
            <p:cNvPr id="1941" name="Google Shape;1941;p46"/>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42" name="Google Shape;1942;p46"/>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3" name="Google Shape;1943;p46"/>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4" name="Google Shape;1944;p46"/>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5" name="Google Shape;1945;p46"/>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6" name="Google Shape;1946;p46"/>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7" name="Google Shape;1947;p46"/>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8" name="Google Shape;1948;p46"/>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9" name="Google Shape;1949;p46"/>
          <p:cNvGrpSpPr/>
          <p:nvPr/>
        </p:nvGrpSpPr>
        <p:grpSpPr>
          <a:xfrm>
            <a:off x="10941535" y="6035715"/>
            <a:ext cx="1250465" cy="813416"/>
            <a:chOff x="28214" y="967908"/>
            <a:chExt cx="1250465" cy="813416"/>
          </a:xfrm>
        </p:grpSpPr>
        <p:cxnSp>
          <p:nvCxnSpPr>
            <p:cNvPr id="1950" name="Google Shape;1950;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51" name="Google Shape;1951;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2" name="Google Shape;1952;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3" name="Google Shape;1953;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4" name="Google Shape;1954;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5" name="Google Shape;1955;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6" name="Google Shape;1956;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57" name="Google Shape;1957;p46"/>
          <p:cNvGrpSpPr/>
          <p:nvPr/>
        </p:nvGrpSpPr>
        <p:grpSpPr>
          <a:xfrm rot="658354">
            <a:off x="5354091" y="331236"/>
            <a:ext cx="1472591" cy="744086"/>
            <a:chOff x="9984528" y="5331561"/>
            <a:chExt cx="2168025" cy="1096480"/>
          </a:xfrm>
        </p:grpSpPr>
        <p:grpSp>
          <p:nvGrpSpPr>
            <p:cNvPr id="1958" name="Google Shape;1958;p46"/>
            <p:cNvGrpSpPr/>
            <p:nvPr/>
          </p:nvGrpSpPr>
          <p:grpSpPr>
            <a:xfrm>
              <a:off x="9984528" y="5579639"/>
              <a:ext cx="2168025" cy="848402"/>
              <a:chOff x="254961" y="1857117"/>
              <a:chExt cx="2168025" cy="848402"/>
            </a:xfrm>
          </p:grpSpPr>
          <p:sp>
            <p:nvSpPr>
              <p:cNvPr id="1959" name="Google Shape;1959;p4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0" name="Google Shape;1960;p4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1" name="Google Shape;1961;p4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2" name="Google Shape;1962;p4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3" name="Google Shape;1963;p4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4" name="Google Shape;1964;p4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5" name="Google Shape;1965;p4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6" name="Google Shape;1966;p4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7" name="Google Shape;1967;p4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8" name="Google Shape;1968;p4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69" name="Google Shape;1969;p46"/>
            <p:cNvGrpSpPr/>
            <p:nvPr/>
          </p:nvGrpSpPr>
          <p:grpSpPr>
            <a:xfrm>
              <a:off x="10862968" y="5331561"/>
              <a:ext cx="503091" cy="490108"/>
              <a:chOff x="1151664" y="6240705"/>
              <a:chExt cx="503091" cy="490108"/>
            </a:xfrm>
          </p:grpSpPr>
          <p:sp>
            <p:nvSpPr>
              <p:cNvPr id="1970" name="Google Shape;1970;p4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1" name="Google Shape;1971;p4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2" name="Google Shape;1972;p4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3" name="Google Shape;1973;p4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4" name="Google Shape;1974;p4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75" name="Google Shape;1975;p46"/>
          <p:cNvGrpSpPr/>
          <p:nvPr/>
        </p:nvGrpSpPr>
        <p:grpSpPr>
          <a:xfrm>
            <a:off x="4953244" y="5681237"/>
            <a:ext cx="1890118" cy="1644816"/>
            <a:chOff x="477874" y="4449141"/>
            <a:chExt cx="2783713" cy="2402704"/>
          </a:xfrm>
        </p:grpSpPr>
        <p:grpSp>
          <p:nvGrpSpPr>
            <p:cNvPr id="1976" name="Google Shape;1976;p46"/>
            <p:cNvGrpSpPr/>
            <p:nvPr/>
          </p:nvGrpSpPr>
          <p:grpSpPr>
            <a:xfrm>
              <a:off x="477874" y="4449141"/>
              <a:ext cx="1164560" cy="2402704"/>
              <a:chOff x="9168013" y="2583276"/>
              <a:chExt cx="1164560" cy="2402704"/>
            </a:xfrm>
          </p:grpSpPr>
          <p:sp>
            <p:nvSpPr>
              <p:cNvPr id="1977" name="Google Shape;197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8" name="Google Shape;197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9" name="Google Shape;197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0" name="Google Shape;198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1" name="Google Shape;198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2" name="Google Shape;198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3" name="Google Shape;198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4" name="Google Shape;198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5" name="Google Shape;198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86" name="Google Shape;1986;p46"/>
            <p:cNvGrpSpPr/>
            <p:nvPr/>
          </p:nvGrpSpPr>
          <p:grpSpPr>
            <a:xfrm flipH="1">
              <a:off x="2097027" y="4449141"/>
              <a:ext cx="1164560" cy="2402704"/>
              <a:chOff x="9168013" y="2583276"/>
              <a:chExt cx="1164560" cy="2402704"/>
            </a:xfrm>
          </p:grpSpPr>
          <p:sp>
            <p:nvSpPr>
              <p:cNvPr id="1987" name="Google Shape;198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8" name="Google Shape;198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9" name="Google Shape;198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0" name="Google Shape;199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1" name="Google Shape;199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2" name="Google Shape;199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3" name="Google Shape;199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4" name="Google Shape;199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5" name="Google Shape;199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96" name="Google Shape;1996;p46"/>
          <p:cNvGrpSpPr/>
          <p:nvPr/>
        </p:nvGrpSpPr>
        <p:grpSpPr>
          <a:xfrm>
            <a:off x="2443766" y="5633707"/>
            <a:ext cx="2373045" cy="1972175"/>
            <a:chOff x="8293730" y="4441384"/>
            <a:chExt cx="3504114" cy="2853545"/>
          </a:xfrm>
        </p:grpSpPr>
        <p:grpSp>
          <p:nvGrpSpPr>
            <p:cNvPr id="1997" name="Google Shape;1997;p46"/>
            <p:cNvGrpSpPr/>
            <p:nvPr/>
          </p:nvGrpSpPr>
          <p:grpSpPr>
            <a:xfrm>
              <a:off x="8293730" y="4441384"/>
              <a:ext cx="1528412" cy="2824625"/>
              <a:chOff x="8848831" y="2583276"/>
              <a:chExt cx="1528412" cy="2824625"/>
            </a:xfrm>
          </p:grpSpPr>
          <p:sp>
            <p:nvSpPr>
              <p:cNvPr id="1998" name="Google Shape;1998;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9" name="Google Shape;1999;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0" name="Google Shape;2000;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1" name="Google Shape;2001;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2" name="Google Shape;2002;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3" name="Google Shape;2003;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4" name="Google Shape;2004;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05" name="Google Shape;2005;p46"/>
            <p:cNvGrpSpPr/>
            <p:nvPr/>
          </p:nvGrpSpPr>
          <p:grpSpPr>
            <a:xfrm flipH="1">
              <a:off x="10269431" y="4470304"/>
              <a:ext cx="1528412" cy="2824625"/>
              <a:chOff x="8848831" y="2583276"/>
              <a:chExt cx="1528412" cy="2824625"/>
            </a:xfrm>
          </p:grpSpPr>
          <p:sp>
            <p:nvSpPr>
              <p:cNvPr id="2006" name="Google Shape;2006;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7" name="Google Shape;2007;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8" name="Google Shape;2008;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9" name="Google Shape;2009;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0" name="Google Shape;2010;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1" name="Google Shape;2011;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2" name="Google Shape;2012;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13" name="Google Shape;2013;p46"/>
          <p:cNvGrpSpPr/>
          <p:nvPr/>
        </p:nvGrpSpPr>
        <p:grpSpPr>
          <a:xfrm>
            <a:off x="7160209" y="5667934"/>
            <a:ext cx="1899053" cy="1647250"/>
            <a:chOff x="3681935" y="4432175"/>
            <a:chExt cx="2773069" cy="2415508"/>
          </a:xfrm>
        </p:grpSpPr>
        <p:grpSp>
          <p:nvGrpSpPr>
            <p:cNvPr id="2014" name="Google Shape;2014;p46"/>
            <p:cNvGrpSpPr/>
            <p:nvPr/>
          </p:nvGrpSpPr>
          <p:grpSpPr>
            <a:xfrm>
              <a:off x="3681935" y="4444979"/>
              <a:ext cx="1164560" cy="2402704"/>
              <a:chOff x="10755665" y="2583276"/>
              <a:chExt cx="1164560" cy="2402704"/>
            </a:xfrm>
          </p:grpSpPr>
          <p:sp>
            <p:nvSpPr>
              <p:cNvPr id="2015" name="Google Shape;2015;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6" name="Google Shape;2016;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7" name="Google Shape;2017;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8" name="Google Shape;2018;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9" name="Google Shape;2019;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0" name="Google Shape;2020;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1" name="Google Shape;2021;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22" name="Google Shape;2022;p46"/>
            <p:cNvGrpSpPr/>
            <p:nvPr/>
          </p:nvGrpSpPr>
          <p:grpSpPr>
            <a:xfrm flipH="1">
              <a:off x="5290444" y="4432175"/>
              <a:ext cx="1164560" cy="2402704"/>
              <a:chOff x="10755665" y="2583276"/>
              <a:chExt cx="1164560" cy="2402704"/>
            </a:xfrm>
          </p:grpSpPr>
          <p:sp>
            <p:nvSpPr>
              <p:cNvPr id="2023" name="Google Shape;2023;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4" name="Google Shape;2024;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5" name="Google Shape;2025;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6" name="Google Shape;2026;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7" name="Google Shape;2027;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8" name="Google Shape;2028;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9" name="Google Shape;2029;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30" name="Google Shape;2030;p46"/>
          <p:cNvGrpSpPr/>
          <p:nvPr/>
        </p:nvGrpSpPr>
        <p:grpSpPr>
          <a:xfrm flipH="1">
            <a:off x="1581768" y="1409197"/>
            <a:ext cx="1250465" cy="813416"/>
            <a:chOff x="28214" y="967908"/>
            <a:chExt cx="1250465" cy="813416"/>
          </a:xfrm>
        </p:grpSpPr>
        <p:cxnSp>
          <p:nvCxnSpPr>
            <p:cNvPr id="2031" name="Google Shape;2031;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32" name="Google Shape;2032;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3" name="Google Shape;2033;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4" name="Google Shape;2034;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5" name="Google Shape;2035;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6" name="Google Shape;2036;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7" name="Google Shape;2037;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038" name="Google Shape;2038;p46"/>
          <p:cNvGrpSpPr/>
          <p:nvPr/>
        </p:nvGrpSpPr>
        <p:grpSpPr>
          <a:xfrm rot="10800000" flipH="1">
            <a:off x="9336255" y="4820291"/>
            <a:ext cx="1250465" cy="813416"/>
            <a:chOff x="28214" y="967908"/>
            <a:chExt cx="1250465" cy="813416"/>
          </a:xfrm>
        </p:grpSpPr>
        <p:cxnSp>
          <p:nvCxnSpPr>
            <p:cNvPr id="2039" name="Google Shape;2039;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40" name="Google Shape;2040;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1" name="Google Shape;2041;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2" name="Google Shape;2042;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3" name="Google Shape;2043;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4" name="Google Shape;2044;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5" name="Google Shape;2045;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046" name="Google Shape;2046;p46"/>
          <p:cNvSpPr/>
          <p:nvPr/>
        </p:nvSpPr>
        <p:spPr>
          <a:xfrm>
            <a:off x="1352281" y="3796344"/>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DC516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47" name="Google Shape;2047;p46"/>
          <p:cNvSpPr/>
          <p:nvPr/>
        </p:nvSpPr>
        <p:spPr>
          <a:xfrm>
            <a:off x="2942751" y="4642641"/>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8CAD67"/>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4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การเปรียบเทียบ">
  <p:cSld name="การเปรียบเทียบ">
    <p:spTree>
      <p:nvGrpSpPr>
        <p:cNvPr id="1" name="Shape 153"/>
        <p:cNvGrpSpPr/>
        <p:nvPr/>
      </p:nvGrpSpPr>
      <p:grpSpPr>
        <a:xfrm>
          <a:off x="0" y="0"/>
          <a:ext cx="0" cy="0"/>
          <a:chOff x="0" y="0"/>
          <a:chExt cx="0" cy="0"/>
        </a:xfrm>
      </p:grpSpPr>
      <p:sp>
        <p:nvSpPr>
          <p:cNvPr id="154" name="Google Shape;154;p23"/>
          <p:cNvSpPr txBox="1">
            <a:spLocks noGrp="1"/>
          </p:cNvSpPr>
          <p:nvPr>
            <p:ph type="body" idx="1"/>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58" name="Google Shape;158;p23"/>
          <p:cNvGrpSpPr/>
          <p:nvPr/>
        </p:nvGrpSpPr>
        <p:grpSpPr>
          <a:xfrm flipH="1">
            <a:off x="9110385" y="1489991"/>
            <a:ext cx="1250465" cy="813416"/>
            <a:chOff x="28214" y="967908"/>
            <a:chExt cx="1250465" cy="813416"/>
          </a:xfrm>
        </p:grpSpPr>
        <p:cxnSp>
          <p:nvCxnSpPr>
            <p:cNvPr id="159" name="Google Shape;15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0" name="Google Shape;16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1" name="Google Shape;16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 name="Google Shape;16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 name="Google Shape;16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 name="Google Shape;16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5" name="Google Shape;16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6" name="Google Shape;166;p23"/>
          <p:cNvGrpSpPr/>
          <p:nvPr/>
        </p:nvGrpSpPr>
        <p:grpSpPr>
          <a:xfrm>
            <a:off x="2888588" y="3952750"/>
            <a:ext cx="1250465" cy="813416"/>
            <a:chOff x="28214" y="967908"/>
            <a:chExt cx="1250465" cy="813416"/>
          </a:xfrm>
        </p:grpSpPr>
        <p:cxnSp>
          <p:nvCxnSpPr>
            <p:cNvPr id="167" name="Google Shape;167;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 name="Google Shape;168;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 name="Google Shape;169;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 name="Google Shape;170;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 name="Google Shape;171;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 name="Google Shape;172;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3" name="Google Shape;173;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4" name="Google Shape;174;p23"/>
          <p:cNvGrpSpPr/>
          <p:nvPr/>
        </p:nvGrpSpPr>
        <p:grpSpPr>
          <a:xfrm rot="10800000" flipH="1">
            <a:off x="-326717" y="4701051"/>
            <a:ext cx="1101156" cy="884384"/>
            <a:chOff x="1752751" y="749874"/>
            <a:chExt cx="1101156" cy="884384"/>
          </a:xfrm>
        </p:grpSpPr>
        <p:cxnSp>
          <p:nvCxnSpPr>
            <p:cNvPr id="175" name="Google Shape;175;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6" name="Google Shape;176;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 name="Google Shape;177;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 name="Google Shape;178;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9" name="Google Shape;179;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 name="Google Shape;180;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 name="Google Shape;181;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 name="Google Shape;182;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3" name="Google Shape;183;p23"/>
          <p:cNvGrpSpPr/>
          <p:nvPr/>
        </p:nvGrpSpPr>
        <p:grpSpPr>
          <a:xfrm>
            <a:off x="-110808" y="0"/>
            <a:ext cx="1101156" cy="884384"/>
            <a:chOff x="1752751" y="749874"/>
            <a:chExt cx="1101156" cy="884384"/>
          </a:xfrm>
        </p:grpSpPr>
        <p:cxnSp>
          <p:nvCxnSpPr>
            <p:cNvPr id="184" name="Google Shape;184;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 name="Google Shape;185;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 name="Google Shape;186;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 name="Google Shape;187;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 name="Google Shape;188;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9" name="Google Shape;189;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0" name="Google Shape;190;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1" name="Google Shape;191;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2" name="Google Shape;192;p23"/>
          <p:cNvGrpSpPr/>
          <p:nvPr/>
        </p:nvGrpSpPr>
        <p:grpSpPr>
          <a:xfrm>
            <a:off x="0" y="4981493"/>
            <a:ext cx="12192000" cy="1876505"/>
            <a:chOff x="0" y="5038725"/>
            <a:chExt cx="12192000" cy="1819273"/>
          </a:xfrm>
        </p:grpSpPr>
        <p:sp>
          <p:nvSpPr>
            <p:cNvPr id="193" name="Google Shape;193;p2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94" name="Google Shape;194;p2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95" name="Google Shape;195;p2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6" name="Google Shape;196;p2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7" name="Google Shape;197;p2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8" name="Google Shape;198;p2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9" name="Google Shape;199;p2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200" name="Google Shape;200;p2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201" name="Google Shape;201;p2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202" name="Google Shape;202;p23"/>
          <p:cNvGrpSpPr/>
          <p:nvPr/>
        </p:nvGrpSpPr>
        <p:grpSpPr>
          <a:xfrm>
            <a:off x="4621612" y="2007786"/>
            <a:ext cx="7570388" cy="2974889"/>
            <a:chOff x="7563720" y="998556"/>
            <a:chExt cx="4628280" cy="4081289"/>
          </a:xfrm>
        </p:grpSpPr>
        <p:grpSp>
          <p:nvGrpSpPr>
            <p:cNvPr id="203" name="Google Shape;203;p23"/>
            <p:cNvGrpSpPr/>
            <p:nvPr/>
          </p:nvGrpSpPr>
          <p:grpSpPr>
            <a:xfrm>
              <a:off x="7563720" y="998556"/>
              <a:ext cx="4628280" cy="4081289"/>
              <a:chOff x="7563720" y="998556"/>
              <a:chExt cx="4628280" cy="4081289"/>
            </a:xfrm>
          </p:grpSpPr>
          <p:sp>
            <p:nvSpPr>
              <p:cNvPr id="204" name="Google Shape;204;p23"/>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5" name="Google Shape;205;p23"/>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6" name="Google Shape;206;p23"/>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7" name="Google Shape;207;p23"/>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208" name="Google Shape;208;p23"/>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09" name="Google Shape;209;p23"/>
          <p:cNvGrpSpPr/>
          <p:nvPr/>
        </p:nvGrpSpPr>
        <p:grpSpPr>
          <a:xfrm rot="10800000" flipH="1">
            <a:off x="4980279" y="-260267"/>
            <a:ext cx="1101156" cy="884384"/>
            <a:chOff x="1752751" y="749874"/>
            <a:chExt cx="1101156" cy="884384"/>
          </a:xfrm>
        </p:grpSpPr>
        <p:cxnSp>
          <p:nvCxnSpPr>
            <p:cNvPr id="210" name="Google Shape;210;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1" name="Google Shape;211;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2" name="Google Shape;212;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3" name="Google Shape;213;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4" name="Google Shape;214;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5" name="Google Shape;215;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6" name="Google Shape;216;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7" name="Google Shape;217;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18" name="Google Shape;218;p23"/>
          <p:cNvGrpSpPr/>
          <p:nvPr/>
        </p:nvGrpSpPr>
        <p:grpSpPr>
          <a:xfrm>
            <a:off x="11368057" y="-312621"/>
            <a:ext cx="1250465" cy="813416"/>
            <a:chOff x="28214" y="967908"/>
            <a:chExt cx="1250465" cy="813416"/>
          </a:xfrm>
        </p:grpSpPr>
        <p:cxnSp>
          <p:nvCxnSpPr>
            <p:cNvPr id="219" name="Google Shape;21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20" name="Google Shape;22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1" name="Google Shape;22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2" name="Google Shape;22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3" name="Google Shape;22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4" name="Google Shape;22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5" name="Google Shape;22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26" name="Google Shape;226;p23"/>
          <p:cNvSpPr txBox="1">
            <a:spLocks noGrp="1"/>
          </p:cNvSpPr>
          <p:nvPr>
            <p:ph type="title"/>
          </p:nvPr>
        </p:nvSpPr>
        <p:spPr>
          <a:xfrm>
            <a:off x="7137000" y="41433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23"/>
          <p:cNvSpPr txBox="1">
            <a:spLocks noGrp="1"/>
          </p:cNvSpPr>
          <p:nvPr>
            <p:ph type="body" idx="2"/>
          </p:nvPr>
        </p:nvSpPr>
        <p:spPr>
          <a:xfrm>
            <a:off x="5046027" y="2905404"/>
            <a:ext cx="673258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ส่วนหัวของส่วน">
  <p:cSld name="ส่วนหัวของส่วน">
    <p:spTree>
      <p:nvGrpSpPr>
        <p:cNvPr id="1" name="Shape 228"/>
        <p:cNvGrpSpPr/>
        <p:nvPr/>
      </p:nvGrpSpPr>
      <p:grpSpPr>
        <a:xfrm>
          <a:off x="0" y="0"/>
          <a:ext cx="0" cy="0"/>
          <a:chOff x="0" y="0"/>
          <a:chExt cx="0" cy="0"/>
        </a:xfrm>
      </p:grpSpPr>
      <p:sp>
        <p:nvSpPr>
          <p:cNvPr id="229" name="Google Shape;22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2" name="Google Shape;232;p24"/>
          <p:cNvGrpSpPr/>
          <p:nvPr/>
        </p:nvGrpSpPr>
        <p:grpSpPr>
          <a:xfrm>
            <a:off x="3268635" y="4770446"/>
            <a:ext cx="1250465" cy="813416"/>
            <a:chOff x="28214" y="967908"/>
            <a:chExt cx="1250465" cy="813416"/>
          </a:xfrm>
        </p:grpSpPr>
        <p:cxnSp>
          <p:nvCxnSpPr>
            <p:cNvPr id="233" name="Google Shape;233;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34" name="Google Shape;234;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5" name="Google Shape;235;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6" name="Google Shape;236;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7" name="Google Shape;237;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8" name="Google Shape;238;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9" name="Google Shape;239;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0" name="Google Shape;240;p24"/>
          <p:cNvGrpSpPr/>
          <p:nvPr/>
        </p:nvGrpSpPr>
        <p:grpSpPr>
          <a:xfrm flipH="1">
            <a:off x="11192933" y="4348905"/>
            <a:ext cx="1250465" cy="813416"/>
            <a:chOff x="28214" y="967908"/>
            <a:chExt cx="1250465" cy="813416"/>
          </a:xfrm>
        </p:grpSpPr>
        <p:cxnSp>
          <p:nvCxnSpPr>
            <p:cNvPr id="241" name="Google Shape;241;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42" name="Google Shape;242;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3" name="Google Shape;243;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4" name="Google Shape;244;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5" name="Google Shape;245;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6" name="Google Shape;246;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7" name="Google Shape;247;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8" name="Google Shape;248;p24"/>
          <p:cNvGrpSpPr/>
          <p:nvPr/>
        </p:nvGrpSpPr>
        <p:grpSpPr>
          <a:xfrm>
            <a:off x="-74054" y="-22821"/>
            <a:ext cx="1101156" cy="884384"/>
            <a:chOff x="1752751" y="749874"/>
            <a:chExt cx="1101156" cy="884384"/>
          </a:xfrm>
        </p:grpSpPr>
        <p:cxnSp>
          <p:nvCxnSpPr>
            <p:cNvPr id="249" name="Google Shape;249;p2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0" name="Google Shape;250;p2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1" name="Google Shape;251;p2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2" name="Google Shape;252;p2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3" name="Google Shape;253;p2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4" name="Google Shape;254;p2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5" name="Google Shape;255;p2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6" name="Google Shape;256;p2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57" name="Google Shape;257;p24"/>
          <p:cNvGrpSpPr/>
          <p:nvPr/>
        </p:nvGrpSpPr>
        <p:grpSpPr>
          <a:xfrm flipH="1">
            <a:off x="-623511" y="3659241"/>
            <a:ext cx="1250465" cy="813416"/>
            <a:chOff x="28214" y="967908"/>
            <a:chExt cx="1250465" cy="813416"/>
          </a:xfrm>
        </p:grpSpPr>
        <p:cxnSp>
          <p:nvCxnSpPr>
            <p:cNvPr id="258" name="Google Shape;258;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9" name="Google Shape;259;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0" name="Google Shape;260;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1" name="Google Shape;261;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2" name="Google Shape;262;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3" name="Google Shape;263;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4" name="Google Shape;264;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65" name="Google Shape;265;p24"/>
          <p:cNvGrpSpPr/>
          <p:nvPr/>
        </p:nvGrpSpPr>
        <p:grpSpPr>
          <a:xfrm>
            <a:off x="10115295" y="-283337"/>
            <a:ext cx="1250465" cy="813416"/>
            <a:chOff x="28214" y="967908"/>
            <a:chExt cx="1250465" cy="813416"/>
          </a:xfrm>
        </p:grpSpPr>
        <p:cxnSp>
          <p:nvCxnSpPr>
            <p:cNvPr id="266" name="Google Shape;266;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67" name="Google Shape;267;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8" name="Google Shape;268;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9" name="Google Shape;269;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0" name="Google Shape;270;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71" name="Google Shape;271;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2" name="Google Shape;272;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73" name="Google Shape;273;p24"/>
          <p:cNvSpPr txBox="1">
            <a:spLocks noGrp="1"/>
          </p:cNvSpPr>
          <p:nvPr>
            <p:ph type="title"/>
          </p:nvPr>
        </p:nvSpPr>
        <p:spPr>
          <a:xfrm>
            <a:off x="3929873" y="296738"/>
            <a:ext cx="4698274" cy="9636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24"/>
          <p:cNvSpPr txBox="1">
            <a:spLocks noGrp="1"/>
          </p:cNvSpPr>
          <p:nvPr>
            <p:ph type="body" idx="1"/>
          </p:nvPr>
        </p:nvSpPr>
        <p:spPr>
          <a:xfrm>
            <a:off x="1184322" y="2132315"/>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24"/>
          <p:cNvSpPr txBox="1">
            <a:spLocks noGrp="1"/>
          </p:cNvSpPr>
          <p:nvPr>
            <p:ph type="body" idx="2"/>
          </p:nvPr>
        </p:nvSpPr>
        <p:spPr>
          <a:xfrm>
            <a:off x="634591" y="277234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24"/>
          <p:cNvSpPr txBox="1">
            <a:spLocks noGrp="1"/>
          </p:cNvSpPr>
          <p:nvPr>
            <p:ph type="body" idx="3"/>
          </p:nvPr>
        </p:nvSpPr>
        <p:spPr>
          <a:xfrm>
            <a:off x="5269546"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24"/>
          <p:cNvSpPr txBox="1">
            <a:spLocks noGrp="1"/>
          </p:cNvSpPr>
          <p:nvPr>
            <p:ph type="body" idx="4"/>
          </p:nvPr>
        </p:nvSpPr>
        <p:spPr>
          <a:xfrm>
            <a:off x="4719815"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24"/>
          <p:cNvSpPr txBox="1">
            <a:spLocks noGrp="1"/>
          </p:cNvSpPr>
          <p:nvPr>
            <p:ph type="body" idx="5"/>
          </p:nvPr>
        </p:nvSpPr>
        <p:spPr>
          <a:xfrm>
            <a:off x="9152329"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24"/>
          <p:cNvSpPr txBox="1">
            <a:spLocks noGrp="1"/>
          </p:cNvSpPr>
          <p:nvPr>
            <p:ph type="body" idx="6"/>
          </p:nvPr>
        </p:nvSpPr>
        <p:spPr>
          <a:xfrm>
            <a:off x="8602598"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เค้าโครงแบบกำหนดเอง">
  <p:cSld name="เค้าโครงแบบกำหนดเอง">
    <p:spTree>
      <p:nvGrpSpPr>
        <p:cNvPr id="1" name="Shape 280"/>
        <p:cNvGrpSpPr/>
        <p:nvPr/>
      </p:nvGrpSpPr>
      <p:grpSpPr>
        <a:xfrm>
          <a:off x="0" y="0"/>
          <a:ext cx="0" cy="0"/>
          <a:chOff x="0" y="0"/>
          <a:chExt cx="0" cy="0"/>
        </a:xfrm>
      </p:grpSpPr>
      <p:sp>
        <p:nvSpPr>
          <p:cNvPr id="281" name="Google Shape;2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84" name="Google Shape;284;p25"/>
          <p:cNvGrpSpPr/>
          <p:nvPr/>
        </p:nvGrpSpPr>
        <p:grpSpPr>
          <a:xfrm>
            <a:off x="3975931" y="4446571"/>
            <a:ext cx="1250465" cy="813416"/>
            <a:chOff x="28214" y="967908"/>
            <a:chExt cx="1250465" cy="813416"/>
          </a:xfrm>
        </p:grpSpPr>
        <p:cxnSp>
          <p:nvCxnSpPr>
            <p:cNvPr id="285" name="Google Shape;285;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86" name="Google Shape;286;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87" name="Google Shape;287;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8" name="Google Shape;288;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9" name="Google Shape;289;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0" name="Google Shape;290;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1" name="Google Shape;291;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92" name="Google Shape;292;p25"/>
          <p:cNvGrpSpPr/>
          <p:nvPr/>
        </p:nvGrpSpPr>
        <p:grpSpPr>
          <a:xfrm>
            <a:off x="3220107" y="-10174"/>
            <a:ext cx="1101156" cy="884384"/>
            <a:chOff x="1752751" y="749874"/>
            <a:chExt cx="1101156" cy="884384"/>
          </a:xfrm>
        </p:grpSpPr>
        <p:cxnSp>
          <p:nvCxnSpPr>
            <p:cNvPr id="293" name="Google Shape;293;p2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94" name="Google Shape;294;p2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5" name="Google Shape;295;p2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6" name="Google Shape;296;p25"/>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7" name="Google Shape;297;p2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8" name="Google Shape;298;p2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9" name="Google Shape;299;p2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00" name="Google Shape;300;p2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01" name="Google Shape;301;p25"/>
          <p:cNvGrpSpPr/>
          <p:nvPr/>
        </p:nvGrpSpPr>
        <p:grpSpPr>
          <a:xfrm>
            <a:off x="0" y="4981493"/>
            <a:ext cx="12192000" cy="1876505"/>
            <a:chOff x="0" y="5038725"/>
            <a:chExt cx="12192000" cy="1819273"/>
          </a:xfrm>
        </p:grpSpPr>
        <p:sp>
          <p:nvSpPr>
            <p:cNvPr id="302" name="Google Shape;302;p2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03" name="Google Shape;303;p2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304" name="Google Shape;304;p2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5" name="Google Shape;305;p2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6" name="Google Shape;306;p2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7" name="Google Shape;307;p2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8" name="Google Shape;308;p2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9" name="Google Shape;309;p2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310" name="Google Shape;310;p2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311" name="Google Shape;311;p25"/>
          <p:cNvGrpSpPr/>
          <p:nvPr/>
        </p:nvGrpSpPr>
        <p:grpSpPr>
          <a:xfrm>
            <a:off x="11408501" y="3975453"/>
            <a:ext cx="1250465" cy="813416"/>
            <a:chOff x="28214" y="967908"/>
            <a:chExt cx="1250465" cy="813416"/>
          </a:xfrm>
        </p:grpSpPr>
        <p:cxnSp>
          <p:nvCxnSpPr>
            <p:cNvPr id="312" name="Google Shape;312;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13" name="Google Shape;313;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4" name="Google Shape;314;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5" name="Google Shape;315;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6" name="Google Shape;316;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7" name="Google Shape;317;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8" name="Google Shape;318;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19" name="Google Shape;319;p25"/>
          <p:cNvGrpSpPr/>
          <p:nvPr/>
        </p:nvGrpSpPr>
        <p:grpSpPr>
          <a:xfrm flipH="1">
            <a:off x="7513574" y="-492448"/>
            <a:ext cx="1250465" cy="813416"/>
            <a:chOff x="28214" y="967908"/>
            <a:chExt cx="1250465" cy="813416"/>
          </a:xfrm>
        </p:grpSpPr>
        <p:cxnSp>
          <p:nvCxnSpPr>
            <p:cNvPr id="320" name="Google Shape;320;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1" name="Google Shape;321;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2" name="Google Shape;322;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3" name="Google Shape;323;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4" name="Google Shape;324;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5" name="Google Shape;325;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6" name="Google Shape;326;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27" name="Google Shape;327;p25"/>
          <p:cNvGrpSpPr/>
          <p:nvPr/>
        </p:nvGrpSpPr>
        <p:grpSpPr>
          <a:xfrm>
            <a:off x="11259749" y="502361"/>
            <a:ext cx="1250465" cy="813416"/>
            <a:chOff x="28214" y="967908"/>
            <a:chExt cx="1250465" cy="813416"/>
          </a:xfrm>
        </p:grpSpPr>
        <p:cxnSp>
          <p:nvCxnSpPr>
            <p:cNvPr id="328" name="Google Shape;328;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9" name="Google Shape;329;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0" name="Google Shape;330;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1" name="Google Shape;331;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2" name="Google Shape;332;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3" name="Google Shape;333;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4" name="Google Shape;334;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35" name="Google Shape;335;p25"/>
          <p:cNvGrpSpPr/>
          <p:nvPr/>
        </p:nvGrpSpPr>
        <p:grpSpPr>
          <a:xfrm>
            <a:off x="1" y="-10174"/>
            <a:ext cx="3474719" cy="6868174"/>
            <a:chOff x="1" y="-10174"/>
            <a:chExt cx="3474719" cy="6868174"/>
          </a:xfrm>
        </p:grpSpPr>
        <p:sp>
          <p:nvSpPr>
            <p:cNvPr id="336" name="Google Shape;336;p25"/>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37" name="Google Shape;337;p25"/>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338" name="Google Shape;338;p25"/>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39" name="Google Shape;339;p25"/>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340" name="Google Shape;340;p25"/>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41" name="Google Shape;341;p25"/>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342" name="Google Shape;342;p25"/>
          <p:cNvSpPr txBox="1">
            <a:spLocks noGrp="1"/>
          </p:cNvSpPr>
          <p:nvPr>
            <p:ph type="title"/>
          </p:nvPr>
        </p:nvSpPr>
        <p:spPr>
          <a:xfrm>
            <a:off x="6137317" y="944575"/>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25"/>
          <p:cNvSpPr txBox="1">
            <a:spLocks noGrp="1"/>
          </p:cNvSpPr>
          <p:nvPr>
            <p:ph type="body" idx="1"/>
          </p:nvPr>
        </p:nvSpPr>
        <p:spPr>
          <a:xfrm>
            <a:off x="5744427" y="2432843"/>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เนื้อหาพร้อมคำอธิบายภาพ">
  <p:cSld name="เนื้อหาพร้อมคำอธิบายภาพ">
    <p:spTree>
      <p:nvGrpSpPr>
        <p:cNvPr id="1" name="Shape 377"/>
        <p:cNvGrpSpPr/>
        <p:nvPr/>
      </p:nvGrpSpPr>
      <p:grpSpPr>
        <a:xfrm>
          <a:off x="0" y="0"/>
          <a:ext cx="0" cy="0"/>
          <a:chOff x="0" y="0"/>
          <a:chExt cx="0" cy="0"/>
        </a:xfrm>
      </p:grpSpPr>
      <p:sp>
        <p:nvSpPr>
          <p:cNvPr id="378" name="Google Shape;37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81" name="Google Shape;381;p27"/>
          <p:cNvGrpSpPr/>
          <p:nvPr/>
        </p:nvGrpSpPr>
        <p:grpSpPr>
          <a:xfrm flipH="1">
            <a:off x="670763" y="201826"/>
            <a:ext cx="1250465" cy="813416"/>
            <a:chOff x="28214" y="967908"/>
            <a:chExt cx="1250465" cy="813416"/>
          </a:xfrm>
        </p:grpSpPr>
        <p:cxnSp>
          <p:nvCxnSpPr>
            <p:cNvPr id="382" name="Google Shape;382;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83" name="Google Shape;383;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84" name="Google Shape;384;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85" name="Google Shape;385;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86" name="Google Shape;386;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87" name="Google Shape;387;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88" name="Google Shape;388;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89" name="Google Shape;389;p27"/>
          <p:cNvGrpSpPr/>
          <p:nvPr/>
        </p:nvGrpSpPr>
        <p:grpSpPr>
          <a:xfrm>
            <a:off x="628316" y="4426680"/>
            <a:ext cx="1250465" cy="813416"/>
            <a:chOff x="28214" y="967908"/>
            <a:chExt cx="1250465" cy="813416"/>
          </a:xfrm>
        </p:grpSpPr>
        <p:cxnSp>
          <p:nvCxnSpPr>
            <p:cNvPr id="390" name="Google Shape;390;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91" name="Google Shape;391;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92" name="Google Shape;392;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93" name="Google Shape;393;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94" name="Google Shape;394;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95" name="Google Shape;395;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96" name="Google Shape;396;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97" name="Google Shape;397;p27"/>
          <p:cNvGrpSpPr/>
          <p:nvPr/>
        </p:nvGrpSpPr>
        <p:grpSpPr>
          <a:xfrm>
            <a:off x="-127508" y="-30065"/>
            <a:ext cx="1101156" cy="884384"/>
            <a:chOff x="1752751" y="749874"/>
            <a:chExt cx="1101156" cy="884384"/>
          </a:xfrm>
        </p:grpSpPr>
        <p:cxnSp>
          <p:nvCxnSpPr>
            <p:cNvPr id="398" name="Google Shape;398;p27"/>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99" name="Google Shape;399;p27"/>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00" name="Google Shape;400;p27"/>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1" name="Google Shape;401;p27"/>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2" name="Google Shape;402;p27"/>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03" name="Google Shape;403;p27"/>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4" name="Google Shape;404;p27"/>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5" name="Google Shape;405;p27"/>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06" name="Google Shape;406;p27"/>
          <p:cNvGrpSpPr/>
          <p:nvPr/>
        </p:nvGrpSpPr>
        <p:grpSpPr>
          <a:xfrm>
            <a:off x="8060886" y="3955562"/>
            <a:ext cx="1250465" cy="813416"/>
            <a:chOff x="28214" y="967908"/>
            <a:chExt cx="1250465" cy="813416"/>
          </a:xfrm>
        </p:grpSpPr>
        <p:cxnSp>
          <p:nvCxnSpPr>
            <p:cNvPr id="407" name="Google Shape;407;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08" name="Google Shape;408;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09" name="Google Shape;409;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0" name="Google Shape;410;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1" name="Google Shape;411;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12" name="Google Shape;412;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3" name="Google Shape;413;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14" name="Google Shape;414;p27"/>
          <p:cNvGrpSpPr/>
          <p:nvPr/>
        </p:nvGrpSpPr>
        <p:grpSpPr>
          <a:xfrm flipH="1">
            <a:off x="4165959" y="-512339"/>
            <a:ext cx="1250465" cy="813416"/>
            <a:chOff x="28214" y="967908"/>
            <a:chExt cx="1250465" cy="813416"/>
          </a:xfrm>
        </p:grpSpPr>
        <p:cxnSp>
          <p:nvCxnSpPr>
            <p:cNvPr id="415" name="Google Shape;415;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16" name="Google Shape;416;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17" name="Google Shape;417;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8" name="Google Shape;418;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9" name="Google Shape;419;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20" name="Google Shape;420;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1" name="Google Shape;421;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22" name="Google Shape;422;p27"/>
          <p:cNvGrpSpPr/>
          <p:nvPr/>
        </p:nvGrpSpPr>
        <p:grpSpPr>
          <a:xfrm>
            <a:off x="7912134" y="482470"/>
            <a:ext cx="1250465" cy="813416"/>
            <a:chOff x="28214" y="967908"/>
            <a:chExt cx="1250465" cy="813416"/>
          </a:xfrm>
        </p:grpSpPr>
        <p:cxnSp>
          <p:nvCxnSpPr>
            <p:cNvPr id="423" name="Google Shape;423;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24" name="Google Shape;424;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25" name="Google Shape;425;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6" name="Google Shape;426;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7" name="Google Shape;427;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28" name="Google Shape;428;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9" name="Google Shape;429;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30" name="Google Shape;430;p27"/>
          <p:cNvGrpSpPr/>
          <p:nvPr/>
        </p:nvGrpSpPr>
        <p:grpSpPr>
          <a:xfrm>
            <a:off x="0" y="4981493"/>
            <a:ext cx="12192000" cy="1876505"/>
            <a:chOff x="0" y="5038725"/>
            <a:chExt cx="12192000" cy="1819273"/>
          </a:xfrm>
        </p:grpSpPr>
        <p:sp>
          <p:nvSpPr>
            <p:cNvPr id="431" name="Google Shape;431;p27"/>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432" name="Google Shape;432;p27"/>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433" name="Google Shape;433;p27"/>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434" name="Google Shape;434;p27"/>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435" name="Google Shape;435;p27"/>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436" name="Google Shape;436;p27"/>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437" name="Google Shape;437;p27"/>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438" name="Google Shape;438;p27"/>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439" name="Google Shape;439;p27"/>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440" name="Google Shape;440;p27"/>
          <p:cNvGrpSpPr/>
          <p:nvPr/>
        </p:nvGrpSpPr>
        <p:grpSpPr>
          <a:xfrm flipH="1">
            <a:off x="8717281" y="0"/>
            <a:ext cx="3474719" cy="6868174"/>
            <a:chOff x="1" y="-10174"/>
            <a:chExt cx="3474719" cy="6868174"/>
          </a:xfrm>
        </p:grpSpPr>
        <p:sp>
          <p:nvSpPr>
            <p:cNvPr id="441" name="Google Shape;441;p27"/>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442" name="Google Shape;442;p27"/>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443" name="Google Shape;443;p27"/>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444" name="Google Shape;444;p27"/>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445" name="Google Shape;445;p27"/>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446" name="Google Shape;446;p27"/>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447" name="Google Shape;447;p27"/>
          <p:cNvSpPr txBox="1">
            <a:spLocks noGrp="1"/>
          </p:cNvSpPr>
          <p:nvPr>
            <p:ph type="title"/>
          </p:nvPr>
        </p:nvSpPr>
        <p:spPr>
          <a:xfrm>
            <a:off x="2941101" y="993916"/>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8" name="Google Shape;448;p27"/>
          <p:cNvSpPr txBox="1">
            <a:spLocks noGrp="1"/>
          </p:cNvSpPr>
          <p:nvPr>
            <p:ph type="body" idx="1"/>
          </p:nvPr>
        </p:nvSpPr>
        <p:spPr>
          <a:xfrm>
            <a:off x="2548211" y="2482184"/>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ว่างเปล่า">
  <p:cSld name="ว่างเปล่า">
    <p:spTree>
      <p:nvGrpSpPr>
        <p:cNvPr id="1" name="Shape 449"/>
        <p:cNvGrpSpPr/>
        <p:nvPr/>
      </p:nvGrpSpPr>
      <p:grpSpPr>
        <a:xfrm>
          <a:off x="0" y="0"/>
          <a:ext cx="0" cy="0"/>
          <a:chOff x="0" y="0"/>
          <a:chExt cx="0" cy="0"/>
        </a:xfrm>
      </p:grpSpPr>
      <p:grpSp>
        <p:nvGrpSpPr>
          <p:cNvPr id="450" name="Google Shape;450;p28"/>
          <p:cNvGrpSpPr/>
          <p:nvPr/>
        </p:nvGrpSpPr>
        <p:grpSpPr>
          <a:xfrm rot="10800000" flipH="1">
            <a:off x="9761586" y="1201353"/>
            <a:ext cx="1038876" cy="531011"/>
            <a:chOff x="1752751" y="1070842"/>
            <a:chExt cx="1101156" cy="563416"/>
          </a:xfrm>
        </p:grpSpPr>
        <p:cxnSp>
          <p:nvCxnSpPr>
            <p:cNvPr id="451" name="Google Shape;451;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52" name="Google Shape;452;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3" name="Google Shape;453;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4" name="Google Shape;454;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55" name="Google Shape;455;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6" name="Google Shape;456;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7" name="Google Shape;457;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58" name="Google Shape;458;p28"/>
          <p:cNvGrpSpPr/>
          <p:nvPr/>
        </p:nvGrpSpPr>
        <p:grpSpPr>
          <a:xfrm rot="10800000" flipH="1">
            <a:off x="1135999" y="1201353"/>
            <a:ext cx="1038876" cy="531011"/>
            <a:chOff x="1752751" y="1070842"/>
            <a:chExt cx="1101156" cy="563416"/>
          </a:xfrm>
        </p:grpSpPr>
        <p:cxnSp>
          <p:nvCxnSpPr>
            <p:cNvPr id="459" name="Google Shape;459;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60" name="Google Shape;460;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1" name="Google Shape;461;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2" name="Google Shape;462;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63" name="Google Shape;463;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4" name="Google Shape;464;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5" name="Google Shape;465;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66" name="Google Shape;466;p28"/>
          <p:cNvGrpSpPr/>
          <p:nvPr/>
        </p:nvGrpSpPr>
        <p:grpSpPr>
          <a:xfrm flipH="1">
            <a:off x="5332095" y="6344881"/>
            <a:ext cx="1250465" cy="813416"/>
            <a:chOff x="28214" y="967908"/>
            <a:chExt cx="1250465" cy="813416"/>
          </a:xfrm>
        </p:grpSpPr>
        <p:cxnSp>
          <p:nvCxnSpPr>
            <p:cNvPr id="467" name="Google Shape;467;p2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68" name="Google Shape;468;p2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69" name="Google Shape;469;p2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0" name="Google Shape;470;p2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1" name="Google Shape;471;p2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72" name="Google Shape;472;p2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3" name="Google Shape;473;p2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74" name="Google Shape;474;p28"/>
          <p:cNvGrpSpPr/>
          <p:nvPr/>
        </p:nvGrpSpPr>
        <p:grpSpPr>
          <a:xfrm rot="10800000" flipH="1">
            <a:off x="-40440" y="5270216"/>
            <a:ext cx="1101156" cy="884384"/>
            <a:chOff x="1752751" y="749874"/>
            <a:chExt cx="1101156" cy="884384"/>
          </a:xfrm>
        </p:grpSpPr>
        <p:cxnSp>
          <p:nvCxnSpPr>
            <p:cNvPr id="475" name="Google Shape;475;p2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76" name="Google Shape;476;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77" name="Google Shape;477;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8" name="Google Shape;478;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9" name="Google Shape;479;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80" name="Google Shape;480;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1" name="Google Shape;481;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2" name="Google Shape;482;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83" name="Google Shape;483;p28"/>
          <p:cNvGrpSpPr/>
          <p:nvPr/>
        </p:nvGrpSpPr>
        <p:grpSpPr>
          <a:xfrm rot="10800000" flipH="1">
            <a:off x="11402004" y="5772230"/>
            <a:ext cx="1101156" cy="884384"/>
            <a:chOff x="1752751" y="749874"/>
            <a:chExt cx="1101156" cy="884384"/>
          </a:xfrm>
        </p:grpSpPr>
        <p:cxnSp>
          <p:nvCxnSpPr>
            <p:cNvPr id="484" name="Google Shape;484;p2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85" name="Google Shape;485;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86" name="Google Shape;486;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7" name="Google Shape;487;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8" name="Google Shape;488;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89" name="Google Shape;489;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0" name="Google Shape;490;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1" name="Google Shape;491;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492" name="Google Shape;492;p28"/>
          <p:cNvSpPr/>
          <p:nvPr/>
        </p:nvSpPr>
        <p:spPr>
          <a:xfrm>
            <a:off x="0" y="5046032"/>
            <a:ext cx="12192000" cy="25908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493" name="Google Shape;493;p28"/>
          <p:cNvSpPr/>
          <p:nvPr/>
        </p:nvSpPr>
        <p:spPr>
          <a:xfrm>
            <a:off x="0" y="1664151"/>
            <a:ext cx="12192000" cy="25908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494" name="Google Shape;494;p28"/>
          <p:cNvGrpSpPr/>
          <p:nvPr/>
        </p:nvGrpSpPr>
        <p:grpSpPr>
          <a:xfrm>
            <a:off x="-172084" y="-7998"/>
            <a:ext cx="1101156" cy="884384"/>
            <a:chOff x="1752751" y="749874"/>
            <a:chExt cx="1101156" cy="884384"/>
          </a:xfrm>
        </p:grpSpPr>
        <p:cxnSp>
          <p:nvCxnSpPr>
            <p:cNvPr id="495" name="Google Shape;495;p2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96" name="Google Shape;496;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97" name="Google Shape;497;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8" name="Google Shape;498;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9" name="Google Shape;499;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500" name="Google Shape;500;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1" name="Google Shape;501;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2" name="Google Shape;502;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503" name="Google Shape;503;p28"/>
          <p:cNvGrpSpPr/>
          <p:nvPr/>
        </p:nvGrpSpPr>
        <p:grpSpPr>
          <a:xfrm>
            <a:off x="11113917" y="12337"/>
            <a:ext cx="1250465" cy="813416"/>
            <a:chOff x="28214" y="967908"/>
            <a:chExt cx="1250465" cy="813416"/>
          </a:xfrm>
        </p:grpSpPr>
        <p:cxnSp>
          <p:nvCxnSpPr>
            <p:cNvPr id="504" name="Google Shape;504;p2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505" name="Google Shape;505;p2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506" name="Google Shape;506;p2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7" name="Google Shape;507;p2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8" name="Google Shape;508;p2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509" name="Google Shape;509;p2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10" name="Google Shape;510;p2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511" name="Google Shape;511;p28"/>
          <p:cNvSpPr txBox="1">
            <a:spLocks noGrp="1"/>
          </p:cNvSpPr>
          <p:nvPr>
            <p:ph type="title"/>
          </p:nvPr>
        </p:nvSpPr>
        <p:spPr>
          <a:xfrm>
            <a:off x="4678656" y="447286"/>
            <a:ext cx="270049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400"/>
              <a:buFont typeface="Itim"/>
              <a:buNone/>
              <a:defRPr sz="44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2" name="Google Shape;512;p28"/>
          <p:cNvSpPr txBox="1">
            <a:spLocks noGrp="1"/>
          </p:cNvSpPr>
          <p:nvPr>
            <p:ph type="body" idx="1"/>
          </p:nvPr>
        </p:nvSpPr>
        <p:spPr>
          <a:xfrm>
            <a:off x="1251141" y="2725894"/>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3" name="Google Shape;513;p28"/>
          <p:cNvSpPr txBox="1">
            <a:spLocks noGrp="1"/>
          </p:cNvSpPr>
          <p:nvPr>
            <p:ph type="body" idx="2"/>
          </p:nvPr>
        </p:nvSpPr>
        <p:spPr>
          <a:xfrm>
            <a:off x="247316" y="3345144"/>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28"/>
          <p:cNvSpPr txBox="1">
            <a:spLocks noGrp="1"/>
          </p:cNvSpPr>
          <p:nvPr>
            <p:ph type="body" idx="3"/>
          </p:nvPr>
        </p:nvSpPr>
        <p:spPr>
          <a:xfrm>
            <a:off x="4196102" y="2740787"/>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28"/>
          <p:cNvSpPr txBox="1">
            <a:spLocks noGrp="1"/>
          </p:cNvSpPr>
          <p:nvPr>
            <p:ph type="body" idx="4"/>
          </p:nvPr>
        </p:nvSpPr>
        <p:spPr>
          <a:xfrm>
            <a:off x="3192277" y="3360037"/>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6" name="Google Shape;516;p28"/>
          <p:cNvSpPr txBox="1">
            <a:spLocks noGrp="1"/>
          </p:cNvSpPr>
          <p:nvPr>
            <p:ph type="body" idx="5"/>
          </p:nvPr>
        </p:nvSpPr>
        <p:spPr>
          <a:xfrm>
            <a:off x="7136723" y="2750217"/>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7" name="Google Shape;517;p28"/>
          <p:cNvSpPr txBox="1">
            <a:spLocks noGrp="1"/>
          </p:cNvSpPr>
          <p:nvPr>
            <p:ph type="body" idx="6"/>
          </p:nvPr>
        </p:nvSpPr>
        <p:spPr>
          <a:xfrm>
            <a:off x="6132898" y="3369467"/>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8" name="Google Shape;518;p28"/>
          <p:cNvSpPr txBox="1">
            <a:spLocks noGrp="1"/>
          </p:cNvSpPr>
          <p:nvPr>
            <p:ph type="body" idx="7"/>
          </p:nvPr>
        </p:nvSpPr>
        <p:spPr>
          <a:xfrm>
            <a:off x="10080163" y="2747460"/>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9" name="Google Shape;519;p28"/>
          <p:cNvSpPr txBox="1">
            <a:spLocks noGrp="1"/>
          </p:cNvSpPr>
          <p:nvPr>
            <p:ph type="body" idx="8"/>
          </p:nvPr>
        </p:nvSpPr>
        <p:spPr>
          <a:xfrm>
            <a:off x="9076338" y="3366710"/>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ชื่อเรื่องและเนื้อหา">
  <p:cSld name="ชื่อเรื่องและเนื้อหา">
    <p:bg>
      <p:bgPr>
        <a:solidFill>
          <a:srgbClr val="ECE289"/>
        </a:solidFill>
        <a:effectLst/>
      </p:bgPr>
    </p:bg>
    <p:spTree>
      <p:nvGrpSpPr>
        <p:cNvPr id="1" name="Shape 520"/>
        <p:cNvGrpSpPr/>
        <p:nvPr/>
      </p:nvGrpSpPr>
      <p:grpSpPr>
        <a:xfrm>
          <a:off x="0" y="0"/>
          <a:ext cx="0" cy="0"/>
          <a:chOff x="0" y="0"/>
          <a:chExt cx="0" cy="0"/>
        </a:xfrm>
      </p:grpSpPr>
      <p:grpSp>
        <p:nvGrpSpPr>
          <p:cNvPr id="521" name="Google Shape;521;p29"/>
          <p:cNvGrpSpPr/>
          <p:nvPr/>
        </p:nvGrpSpPr>
        <p:grpSpPr>
          <a:xfrm>
            <a:off x="0" y="1093258"/>
            <a:ext cx="12192000" cy="3779133"/>
            <a:chOff x="537" y="10054"/>
            <a:chExt cx="11130091" cy="1385120"/>
          </a:xfrm>
        </p:grpSpPr>
        <p:sp>
          <p:nvSpPr>
            <p:cNvPr id="522" name="Google Shape;522;p29"/>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3" name="Google Shape;523;p29"/>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4" name="Google Shape;524;p29"/>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5" name="Google Shape;525;p29"/>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6" name="Google Shape;526;p29"/>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7" name="Google Shape;527;p29"/>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8" name="Google Shape;528;p29"/>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9" name="Google Shape;529;p29"/>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0" name="Google Shape;530;p29"/>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1" name="Google Shape;531;p29"/>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2" name="Google Shape;532;p29"/>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3" name="Google Shape;533;p29"/>
          <p:cNvGrpSpPr/>
          <p:nvPr/>
        </p:nvGrpSpPr>
        <p:grpSpPr>
          <a:xfrm>
            <a:off x="1562706" y="1638072"/>
            <a:ext cx="3272948" cy="2193670"/>
            <a:chOff x="288091" y="3538052"/>
            <a:chExt cx="5610910" cy="4425741"/>
          </a:xfrm>
        </p:grpSpPr>
        <p:sp>
          <p:nvSpPr>
            <p:cNvPr id="534" name="Google Shape;534;p29"/>
            <p:cNvSpPr/>
            <p:nvPr/>
          </p:nvSpPr>
          <p:spPr>
            <a:xfrm rot="925066">
              <a:off x="628966" y="4135125"/>
              <a:ext cx="4929160"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35" name="Google Shape;535;p29"/>
            <p:cNvGrpSpPr/>
            <p:nvPr/>
          </p:nvGrpSpPr>
          <p:grpSpPr>
            <a:xfrm>
              <a:off x="4144532" y="4812865"/>
              <a:ext cx="655771" cy="877902"/>
              <a:chOff x="4110610" y="3295621"/>
              <a:chExt cx="655771" cy="877902"/>
            </a:xfrm>
          </p:grpSpPr>
          <p:grpSp>
            <p:nvGrpSpPr>
              <p:cNvPr id="536" name="Google Shape;536;p29"/>
              <p:cNvGrpSpPr/>
              <p:nvPr/>
            </p:nvGrpSpPr>
            <p:grpSpPr>
              <a:xfrm>
                <a:off x="4110610" y="3295621"/>
                <a:ext cx="383810" cy="329745"/>
                <a:chOff x="3730718" y="705949"/>
                <a:chExt cx="1993076" cy="1624075"/>
              </a:xfrm>
            </p:grpSpPr>
            <p:sp>
              <p:nvSpPr>
                <p:cNvPr id="537" name="Google Shape;537;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8" name="Google Shape;538;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9" name="Google Shape;539;p29"/>
              <p:cNvGrpSpPr/>
              <p:nvPr/>
            </p:nvGrpSpPr>
            <p:grpSpPr>
              <a:xfrm>
                <a:off x="4424416" y="3842493"/>
                <a:ext cx="341965" cy="331030"/>
                <a:chOff x="3730718" y="705949"/>
                <a:chExt cx="1993076" cy="1624075"/>
              </a:xfrm>
            </p:grpSpPr>
            <p:sp>
              <p:nvSpPr>
                <p:cNvPr id="540" name="Google Shape;540;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1" name="Google Shape;541;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542" name="Google Shape;542;p29"/>
          <p:cNvGrpSpPr/>
          <p:nvPr/>
        </p:nvGrpSpPr>
        <p:grpSpPr>
          <a:xfrm rot="-555601">
            <a:off x="-243369" y="1418933"/>
            <a:ext cx="2775490" cy="2400430"/>
            <a:chOff x="-1253376" y="2733032"/>
            <a:chExt cx="5638045" cy="4433224"/>
          </a:xfrm>
        </p:grpSpPr>
        <p:sp>
          <p:nvSpPr>
            <p:cNvPr id="543" name="Google Shape;543;p29"/>
            <p:cNvSpPr/>
            <p:nvPr/>
          </p:nvSpPr>
          <p:spPr>
            <a:xfrm rot="925066">
              <a:off x="-913007" y="3333847"/>
              <a:ext cx="4957308" cy="3231594"/>
            </a:xfrm>
            <a:custGeom>
              <a:avLst/>
              <a:gdLst/>
              <a:ahLst/>
              <a:cxnLst/>
              <a:rect l="l" t="t" r="r" b="b"/>
              <a:pathLst>
                <a:path w="43503"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4122" y="19741"/>
                    <a:pt x="43052" y="23181"/>
                  </a:cubicBezTo>
                  <a:cubicBezTo>
                    <a:pt x="41982" y="26621"/>
                    <a:pt x="37841" y="33711"/>
                    <a:pt x="35431" y="35960"/>
                  </a:cubicBezTo>
                  <a:cubicBezTo>
                    <a:pt x="33021"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503"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44" name="Google Shape;544;p29"/>
            <p:cNvGrpSpPr/>
            <p:nvPr/>
          </p:nvGrpSpPr>
          <p:grpSpPr>
            <a:xfrm>
              <a:off x="150811" y="3441237"/>
              <a:ext cx="3276169" cy="724960"/>
              <a:chOff x="116889" y="1923993"/>
              <a:chExt cx="3276169" cy="724960"/>
            </a:xfrm>
          </p:grpSpPr>
          <p:grpSp>
            <p:nvGrpSpPr>
              <p:cNvPr id="545" name="Google Shape;545;p29"/>
              <p:cNvGrpSpPr/>
              <p:nvPr/>
            </p:nvGrpSpPr>
            <p:grpSpPr>
              <a:xfrm>
                <a:off x="1297474" y="2027396"/>
                <a:ext cx="383810" cy="329745"/>
                <a:chOff x="3730718" y="705949"/>
                <a:chExt cx="1993076" cy="1624075"/>
              </a:xfrm>
            </p:grpSpPr>
            <p:sp>
              <p:nvSpPr>
                <p:cNvPr id="546" name="Google Shape;54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7" name="Google Shape;54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48" name="Google Shape;548;p29"/>
              <p:cNvGrpSpPr/>
              <p:nvPr/>
            </p:nvGrpSpPr>
            <p:grpSpPr>
              <a:xfrm>
                <a:off x="2189973" y="2105231"/>
                <a:ext cx="341965" cy="331030"/>
                <a:chOff x="3730718" y="705949"/>
                <a:chExt cx="1993076" cy="1624075"/>
              </a:xfrm>
            </p:grpSpPr>
            <p:sp>
              <p:nvSpPr>
                <p:cNvPr id="549" name="Google Shape;54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0" name="Google Shape;55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1" name="Google Shape;551;p29"/>
              <p:cNvGrpSpPr/>
              <p:nvPr/>
            </p:nvGrpSpPr>
            <p:grpSpPr>
              <a:xfrm>
                <a:off x="116889" y="1923993"/>
                <a:ext cx="531032" cy="465646"/>
                <a:chOff x="3730718" y="705949"/>
                <a:chExt cx="1993076" cy="1624075"/>
              </a:xfrm>
            </p:grpSpPr>
            <p:sp>
              <p:nvSpPr>
                <p:cNvPr id="552" name="Google Shape;55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3" name="Google Shape;55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4" name="Google Shape;554;p29"/>
              <p:cNvGrpSpPr/>
              <p:nvPr/>
            </p:nvGrpSpPr>
            <p:grpSpPr>
              <a:xfrm>
                <a:off x="3051093" y="2331437"/>
                <a:ext cx="341965" cy="317516"/>
                <a:chOff x="3730718" y="705949"/>
                <a:chExt cx="1993076" cy="1624075"/>
              </a:xfrm>
            </p:grpSpPr>
            <p:sp>
              <p:nvSpPr>
                <p:cNvPr id="555" name="Google Shape;55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6" name="Google Shape;55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57" name="Google Shape;557;p29"/>
          <p:cNvSpPr/>
          <p:nvPr/>
        </p:nvSpPr>
        <p:spPr>
          <a:xfrm>
            <a:off x="0" y="3078866"/>
            <a:ext cx="12192000" cy="377913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8" name="Google Shape;558;p29"/>
          <p:cNvSpPr/>
          <p:nvPr/>
        </p:nvSpPr>
        <p:spPr>
          <a:xfrm>
            <a:off x="136031" y="3700215"/>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9" name="Google Shape;559;p29"/>
          <p:cNvSpPr/>
          <p:nvPr/>
        </p:nvSpPr>
        <p:spPr>
          <a:xfrm>
            <a:off x="459844" y="520231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0" name="Google Shape;560;p29"/>
          <p:cNvSpPr/>
          <p:nvPr/>
        </p:nvSpPr>
        <p:spPr>
          <a:xfrm>
            <a:off x="7045182" y="610827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1" name="Google Shape;561;p29"/>
          <p:cNvSpPr/>
          <p:nvPr/>
        </p:nvSpPr>
        <p:spPr>
          <a:xfrm>
            <a:off x="8754006" y="6100697"/>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2" name="Google Shape;562;p29"/>
          <p:cNvGrpSpPr/>
          <p:nvPr/>
        </p:nvGrpSpPr>
        <p:grpSpPr>
          <a:xfrm>
            <a:off x="-718396" y="5096519"/>
            <a:ext cx="4408935" cy="3423678"/>
            <a:chOff x="-1253376" y="2733372"/>
            <a:chExt cx="5610911" cy="4425741"/>
          </a:xfrm>
        </p:grpSpPr>
        <p:sp>
          <p:nvSpPr>
            <p:cNvPr id="563" name="Google Shape;563;p29"/>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4" name="Google Shape;564;p29"/>
            <p:cNvGrpSpPr/>
            <p:nvPr/>
          </p:nvGrpSpPr>
          <p:grpSpPr>
            <a:xfrm>
              <a:off x="150811" y="3441237"/>
              <a:ext cx="3276169" cy="724960"/>
              <a:chOff x="116889" y="1923993"/>
              <a:chExt cx="3276169" cy="724960"/>
            </a:xfrm>
          </p:grpSpPr>
          <p:grpSp>
            <p:nvGrpSpPr>
              <p:cNvPr id="565" name="Google Shape;565;p29"/>
              <p:cNvGrpSpPr/>
              <p:nvPr/>
            </p:nvGrpSpPr>
            <p:grpSpPr>
              <a:xfrm>
                <a:off x="1297474" y="2027396"/>
                <a:ext cx="383810" cy="329745"/>
                <a:chOff x="3730718" y="705949"/>
                <a:chExt cx="1993076" cy="1624075"/>
              </a:xfrm>
            </p:grpSpPr>
            <p:sp>
              <p:nvSpPr>
                <p:cNvPr id="566" name="Google Shape;56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7" name="Google Shape;56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68" name="Google Shape;568;p29"/>
              <p:cNvGrpSpPr/>
              <p:nvPr/>
            </p:nvGrpSpPr>
            <p:grpSpPr>
              <a:xfrm>
                <a:off x="2189973" y="2105231"/>
                <a:ext cx="341965" cy="331030"/>
                <a:chOff x="3730718" y="705949"/>
                <a:chExt cx="1993076" cy="1624075"/>
              </a:xfrm>
            </p:grpSpPr>
            <p:sp>
              <p:nvSpPr>
                <p:cNvPr id="569" name="Google Shape;56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0" name="Google Shape;57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1" name="Google Shape;571;p29"/>
              <p:cNvGrpSpPr/>
              <p:nvPr/>
            </p:nvGrpSpPr>
            <p:grpSpPr>
              <a:xfrm>
                <a:off x="116889" y="1923993"/>
                <a:ext cx="531032" cy="465646"/>
                <a:chOff x="3730718" y="705949"/>
                <a:chExt cx="1993076" cy="1624075"/>
              </a:xfrm>
            </p:grpSpPr>
            <p:sp>
              <p:nvSpPr>
                <p:cNvPr id="572" name="Google Shape;57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3" name="Google Shape;57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4" name="Google Shape;574;p29"/>
              <p:cNvGrpSpPr/>
              <p:nvPr/>
            </p:nvGrpSpPr>
            <p:grpSpPr>
              <a:xfrm>
                <a:off x="3051093" y="2331437"/>
                <a:ext cx="341965" cy="317516"/>
                <a:chOff x="3730718" y="705949"/>
                <a:chExt cx="1993076" cy="1624075"/>
              </a:xfrm>
            </p:grpSpPr>
            <p:sp>
              <p:nvSpPr>
                <p:cNvPr id="575" name="Google Shape;57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6" name="Google Shape;57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77" name="Google Shape;577;p29"/>
          <p:cNvSpPr/>
          <p:nvPr/>
        </p:nvSpPr>
        <p:spPr>
          <a:xfrm rot="1072314">
            <a:off x="3942763" y="170696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8" name="Google Shape;578;p29"/>
          <p:cNvSpPr/>
          <p:nvPr/>
        </p:nvSpPr>
        <p:spPr>
          <a:xfrm>
            <a:off x="1759503" y="4959206"/>
            <a:ext cx="3471735" cy="701316"/>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9" name="Google Shape;579;p29"/>
          <p:cNvSpPr/>
          <p:nvPr/>
        </p:nvSpPr>
        <p:spPr>
          <a:xfrm>
            <a:off x="9050075" y="4984263"/>
            <a:ext cx="3111997" cy="993744"/>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2_เค้าโครงแบบกำหนดเอง">
  <p:cSld name="12_เค้าโครงแบบกำหนดเอง">
    <p:spTree>
      <p:nvGrpSpPr>
        <p:cNvPr id="1" name="Shape 580"/>
        <p:cNvGrpSpPr/>
        <p:nvPr/>
      </p:nvGrpSpPr>
      <p:grpSpPr>
        <a:xfrm>
          <a:off x="0" y="0"/>
          <a:ext cx="0" cy="0"/>
          <a:chOff x="0" y="0"/>
          <a:chExt cx="0" cy="0"/>
        </a:xfrm>
      </p:grpSpPr>
      <p:sp>
        <p:nvSpPr>
          <p:cNvPr id="581" name="Google Shape;581;p30"/>
          <p:cNvSpPr txBox="1">
            <a:spLocks noGrp="1"/>
          </p:cNvSpPr>
          <p:nvPr>
            <p:ph type="dt" idx="10"/>
          </p:nvPr>
        </p:nvSpPr>
        <p:spPr>
          <a:xfrm>
            <a:off x="851848" y="677210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2" name="Google Shape;582;p30"/>
          <p:cNvSpPr txBox="1">
            <a:spLocks noGrp="1"/>
          </p:cNvSpPr>
          <p:nvPr>
            <p:ph type="ftr" idx="11"/>
          </p:nvPr>
        </p:nvSpPr>
        <p:spPr>
          <a:xfrm>
            <a:off x="4052248" y="677210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3" name="Google Shape;583;p30"/>
          <p:cNvSpPr txBox="1">
            <a:spLocks noGrp="1"/>
          </p:cNvSpPr>
          <p:nvPr>
            <p:ph type="sldNum" idx="12"/>
          </p:nvPr>
        </p:nvSpPr>
        <p:spPr>
          <a:xfrm>
            <a:off x="8624248" y="677210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84" name="Google Shape;584;p30"/>
          <p:cNvGrpSpPr/>
          <p:nvPr/>
        </p:nvGrpSpPr>
        <p:grpSpPr>
          <a:xfrm>
            <a:off x="-93728" y="2044988"/>
            <a:ext cx="12319629" cy="3951657"/>
            <a:chOff x="-57176" y="2933595"/>
            <a:chExt cx="12319629" cy="3951657"/>
          </a:xfrm>
        </p:grpSpPr>
        <p:sp>
          <p:nvSpPr>
            <p:cNvPr id="585" name="Google Shape;585;p30"/>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6" name="Google Shape;586;p30"/>
            <p:cNvSpPr/>
            <p:nvPr/>
          </p:nvSpPr>
          <p:spPr>
            <a:xfrm rot="1072314">
              <a:off x="9949513" y="3580999"/>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7" name="Google Shape;587;p30"/>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88" name="Google Shape;588;p30"/>
          <p:cNvGrpSpPr/>
          <p:nvPr/>
        </p:nvGrpSpPr>
        <p:grpSpPr>
          <a:xfrm>
            <a:off x="-596628" y="3151654"/>
            <a:ext cx="13429701" cy="3228842"/>
            <a:chOff x="-610276" y="2735898"/>
            <a:chExt cx="13429701" cy="3228842"/>
          </a:xfrm>
        </p:grpSpPr>
        <p:sp>
          <p:nvSpPr>
            <p:cNvPr id="589" name="Google Shape;589;p30"/>
            <p:cNvSpPr/>
            <p:nvPr/>
          </p:nvSpPr>
          <p:spPr>
            <a:xfrm rot="286334">
              <a:off x="-507216" y="3010881"/>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0" name="Google Shape;590;p30"/>
            <p:cNvSpPr/>
            <p:nvPr/>
          </p:nvSpPr>
          <p:spPr>
            <a:xfrm rot="-286334" flipH="1">
              <a:off x="8183438" y="3114362"/>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91" name="Google Shape;591;p30"/>
            <p:cNvGrpSpPr/>
            <p:nvPr/>
          </p:nvGrpSpPr>
          <p:grpSpPr>
            <a:xfrm>
              <a:off x="346238" y="3311271"/>
              <a:ext cx="419645" cy="357636"/>
              <a:chOff x="3730718" y="705949"/>
              <a:chExt cx="1993076" cy="1624075"/>
            </a:xfrm>
          </p:grpSpPr>
          <p:sp>
            <p:nvSpPr>
              <p:cNvPr id="592" name="Google Shape;59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3" name="Google Shape;59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4" name="Google Shape;594;p30"/>
            <p:cNvGrpSpPr/>
            <p:nvPr/>
          </p:nvGrpSpPr>
          <p:grpSpPr>
            <a:xfrm>
              <a:off x="1360152" y="3166534"/>
              <a:ext cx="417954" cy="354335"/>
              <a:chOff x="3730718" y="705949"/>
              <a:chExt cx="1993076" cy="1624075"/>
            </a:xfrm>
          </p:grpSpPr>
          <p:sp>
            <p:nvSpPr>
              <p:cNvPr id="595" name="Google Shape;59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E7B9F7"/>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6" name="Google Shape;59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7" name="Google Shape;597;p30"/>
            <p:cNvGrpSpPr/>
            <p:nvPr/>
          </p:nvGrpSpPr>
          <p:grpSpPr>
            <a:xfrm>
              <a:off x="10442054" y="3255726"/>
              <a:ext cx="443442" cy="354031"/>
              <a:chOff x="3730718" y="705949"/>
              <a:chExt cx="1993076" cy="1624075"/>
            </a:xfrm>
          </p:grpSpPr>
          <p:sp>
            <p:nvSpPr>
              <p:cNvPr id="598" name="Google Shape;598;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9" name="Google Shape;599;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0" name="Google Shape;600;p30"/>
            <p:cNvGrpSpPr/>
            <p:nvPr/>
          </p:nvGrpSpPr>
          <p:grpSpPr>
            <a:xfrm>
              <a:off x="11476287" y="3380041"/>
              <a:ext cx="443442" cy="378150"/>
              <a:chOff x="3730718" y="705949"/>
              <a:chExt cx="1993076" cy="1624075"/>
            </a:xfrm>
          </p:grpSpPr>
          <p:sp>
            <p:nvSpPr>
              <p:cNvPr id="601" name="Google Shape;601;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0070C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2" name="Google Shape;602;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3" name="Google Shape;603;p30"/>
            <p:cNvGrpSpPr/>
            <p:nvPr/>
          </p:nvGrpSpPr>
          <p:grpSpPr>
            <a:xfrm>
              <a:off x="10922249" y="3758495"/>
              <a:ext cx="411552" cy="377905"/>
              <a:chOff x="3730718" y="705949"/>
              <a:chExt cx="1993076" cy="1624075"/>
            </a:xfrm>
          </p:grpSpPr>
          <p:sp>
            <p:nvSpPr>
              <p:cNvPr id="604" name="Google Shape;604;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F714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5" name="Google Shape;605;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6" name="Google Shape;606;p30"/>
            <p:cNvGrpSpPr/>
            <p:nvPr/>
          </p:nvGrpSpPr>
          <p:grpSpPr>
            <a:xfrm>
              <a:off x="999257" y="3664915"/>
              <a:ext cx="455127" cy="407925"/>
              <a:chOff x="3730718" y="705949"/>
              <a:chExt cx="1993076" cy="1624075"/>
            </a:xfrm>
          </p:grpSpPr>
          <p:sp>
            <p:nvSpPr>
              <p:cNvPr id="607" name="Google Shape;607;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09B58"/>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8" name="Google Shape;608;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609" name="Google Shape;609;p30"/>
            <p:cNvSpPr/>
            <p:nvPr/>
          </p:nvSpPr>
          <p:spPr>
            <a:xfrm rot="286334">
              <a:off x="2561745" y="2953826"/>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0" name="Google Shape;610;p30"/>
            <p:cNvSpPr/>
            <p:nvPr/>
          </p:nvSpPr>
          <p:spPr>
            <a:xfrm rot="286334">
              <a:off x="5339111" y="2919834"/>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611" name="Google Shape;611;p30"/>
            <p:cNvGrpSpPr/>
            <p:nvPr/>
          </p:nvGrpSpPr>
          <p:grpSpPr>
            <a:xfrm>
              <a:off x="4348779" y="3338388"/>
              <a:ext cx="492298" cy="419803"/>
              <a:chOff x="3730718" y="705949"/>
              <a:chExt cx="1993076" cy="1624075"/>
            </a:xfrm>
          </p:grpSpPr>
          <p:sp>
            <p:nvSpPr>
              <p:cNvPr id="612" name="Google Shape;61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3" name="Google Shape;61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14" name="Google Shape;614;p30"/>
            <p:cNvGrpSpPr/>
            <p:nvPr/>
          </p:nvGrpSpPr>
          <p:grpSpPr>
            <a:xfrm>
              <a:off x="7237131" y="3351648"/>
              <a:ext cx="492299" cy="424956"/>
              <a:chOff x="3730718" y="705949"/>
              <a:chExt cx="1993076" cy="1624075"/>
            </a:xfrm>
          </p:grpSpPr>
          <p:sp>
            <p:nvSpPr>
              <p:cNvPr id="615" name="Google Shape;61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6" name="Google Shape;61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617" name="Google Shape;617;p30"/>
          <p:cNvSpPr/>
          <p:nvPr/>
        </p:nvSpPr>
        <p:spPr>
          <a:xfrm>
            <a:off x="13648" y="4779412"/>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8" name="Google Shape;618;p30"/>
          <p:cNvSpPr/>
          <p:nvPr/>
        </p:nvSpPr>
        <p:spPr>
          <a:xfrm rot="1072314">
            <a:off x="1186788" y="2731034"/>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9" name="Google Shape;619;p30"/>
          <p:cNvSpPr/>
          <p:nvPr/>
        </p:nvSpPr>
        <p:spPr>
          <a:xfrm>
            <a:off x="1332983" y="675610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0" name="Google Shape;620;p30"/>
          <p:cNvSpPr/>
          <p:nvPr/>
        </p:nvSpPr>
        <p:spPr>
          <a:xfrm>
            <a:off x="3891589" y="501875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1" name="Google Shape;621;p30"/>
          <p:cNvSpPr/>
          <p:nvPr/>
        </p:nvSpPr>
        <p:spPr>
          <a:xfrm>
            <a:off x="10930020" y="6463413"/>
            <a:ext cx="896600" cy="71586"/>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2" name="Google Shape;622;p30"/>
          <p:cNvSpPr txBox="1">
            <a:spLocks noGrp="1"/>
          </p:cNvSpPr>
          <p:nvPr>
            <p:ph type="title"/>
          </p:nvPr>
        </p:nvSpPr>
        <p:spPr>
          <a:xfrm>
            <a:off x="3499435" y="8589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Itim"/>
              <a:buNone/>
              <a:defRPr sz="4400" b="0" i="0" u="none" strike="noStrike" cap="none">
                <a:solidFill>
                  <a:schemeClr val="dk1"/>
                </a:solidFill>
                <a:latin typeface="Itim"/>
                <a:ea typeface="Itim"/>
                <a:cs typeface="Itim"/>
                <a:sym typeface="Iti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Itim"/>
                <a:ea typeface="Itim"/>
                <a:cs typeface="Itim"/>
                <a:sym typeface="Itim"/>
              </a:defRPr>
            </a:lvl1pPr>
            <a:lvl2pPr marL="0" marR="0" lvl="1" indent="0" algn="r" rtl="0">
              <a:spcBef>
                <a:spcPts val="0"/>
              </a:spcBef>
              <a:buNone/>
              <a:defRPr sz="1200" b="0" i="0" u="none" strike="noStrike" cap="none">
                <a:solidFill>
                  <a:srgbClr val="888888"/>
                </a:solidFill>
                <a:latin typeface="Itim"/>
                <a:ea typeface="Itim"/>
                <a:cs typeface="Itim"/>
                <a:sym typeface="Itim"/>
              </a:defRPr>
            </a:lvl2pPr>
            <a:lvl3pPr marL="0" marR="0" lvl="2" indent="0" algn="r" rtl="0">
              <a:spcBef>
                <a:spcPts val="0"/>
              </a:spcBef>
              <a:buNone/>
              <a:defRPr sz="1200" b="0" i="0" u="none" strike="noStrike" cap="none">
                <a:solidFill>
                  <a:srgbClr val="888888"/>
                </a:solidFill>
                <a:latin typeface="Itim"/>
                <a:ea typeface="Itim"/>
                <a:cs typeface="Itim"/>
                <a:sym typeface="Itim"/>
              </a:defRPr>
            </a:lvl3pPr>
            <a:lvl4pPr marL="0" marR="0" lvl="3" indent="0" algn="r" rtl="0">
              <a:spcBef>
                <a:spcPts val="0"/>
              </a:spcBef>
              <a:buNone/>
              <a:defRPr sz="1200" b="0" i="0" u="none" strike="noStrike" cap="none">
                <a:solidFill>
                  <a:srgbClr val="888888"/>
                </a:solidFill>
                <a:latin typeface="Itim"/>
                <a:ea typeface="Itim"/>
                <a:cs typeface="Itim"/>
                <a:sym typeface="Itim"/>
              </a:defRPr>
            </a:lvl4pPr>
            <a:lvl5pPr marL="0" marR="0" lvl="4" indent="0" algn="r" rtl="0">
              <a:spcBef>
                <a:spcPts val="0"/>
              </a:spcBef>
              <a:buNone/>
              <a:defRPr sz="1200" b="0" i="0" u="none" strike="noStrike" cap="none">
                <a:solidFill>
                  <a:srgbClr val="888888"/>
                </a:solidFill>
                <a:latin typeface="Itim"/>
                <a:ea typeface="Itim"/>
                <a:cs typeface="Itim"/>
                <a:sym typeface="Itim"/>
              </a:defRPr>
            </a:lvl5pPr>
            <a:lvl6pPr marL="0" marR="0" lvl="5" indent="0" algn="r" rtl="0">
              <a:spcBef>
                <a:spcPts val="0"/>
              </a:spcBef>
              <a:buNone/>
              <a:defRPr sz="1200" b="0" i="0" u="none" strike="noStrike" cap="none">
                <a:solidFill>
                  <a:srgbClr val="888888"/>
                </a:solidFill>
                <a:latin typeface="Itim"/>
                <a:ea typeface="Itim"/>
                <a:cs typeface="Itim"/>
                <a:sym typeface="Itim"/>
              </a:defRPr>
            </a:lvl6pPr>
            <a:lvl7pPr marL="0" marR="0" lvl="6" indent="0" algn="r" rtl="0">
              <a:spcBef>
                <a:spcPts val="0"/>
              </a:spcBef>
              <a:buNone/>
              <a:defRPr sz="1200" b="0" i="0" u="none" strike="noStrike" cap="none">
                <a:solidFill>
                  <a:srgbClr val="888888"/>
                </a:solidFill>
                <a:latin typeface="Itim"/>
                <a:ea typeface="Itim"/>
                <a:cs typeface="Itim"/>
                <a:sym typeface="Itim"/>
              </a:defRPr>
            </a:lvl7pPr>
            <a:lvl8pPr marL="0" marR="0" lvl="7" indent="0" algn="r" rtl="0">
              <a:spcBef>
                <a:spcPts val="0"/>
              </a:spcBef>
              <a:buNone/>
              <a:defRPr sz="1200" b="0" i="0" u="none" strike="noStrike" cap="none">
                <a:solidFill>
                  <a:srgbClr val="888888"/>
                </a:solidFill>
                <a:latin typeface="Itim"/>
                <a:ea typeface="Itim"/>
                <a:cs typeface="Itim"/>
                <a:sym typeface="Itim"/>
              </a:defRPr>
            </a:lvl8pPr>
            <a:lvl9pPr marL="0" marR="0" lvl="8" indent="0" algn="r" rtl="0">
              <a:spcBef>
                <a:spcPts val="0"/>
              </a:spcBef>
              <a:buNone/>
              <a:defRPr sz="1200" b="0" i="0" u="none" strike="noStrike" cap="none">
                <a:solidFill>
                  <a:srgbClr val="888888"/>
                </a:solidFill>
                <a:latin typeface="Itim"/>
                <a:ea typeface="Itim"/>
                <a:cs typeface="Itim"/>
                <a:sym typeface="Iti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7.xm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1.png"/><Relationship Id="rId4" Type="http://schemas.openxmlformats.org/officeDocument/2006/relationships/slide" Target="slide4.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281"/>
        </a:solidFill>
        <a:effectLst/>
      </p:bgPr>
    </p:bg>
    <p:spTree>
      <p:nvGrpSpPr>
        <p:cNvPr id="1" name="Shape 2052"/>
        <p:cNvGrpSpPr/>
        <p:nvPr/>
      </p:nvGrpSpPr>
      <p:grpSpPr>
        <a:xfrm>
          <a:off x="0" y="0"/>
          <a:ext cx="0" cy="0"/>
          <a:chOff x="0" y="0"/>
          <a:chExt cx="0" cy="0"/>
        </a:xfrm>
      </p:grpSpPr>
      <p:sp>
        <p:nvSpPr>
          <p:cNvPr id="2053" name="Google Shape;2053;p1"/>
          <p:cNvSpPr txBox="1">
            <a:spLocks noGrp="1"/>
          </p:cNvSpPr>
          <p:nvPr>
            <p:ph type="title"/>
          </p:nvPr>
        </p:nvSpPr>
        <p:spPr>
          <a:xfrm>
            <a:off x="3522006" y="1320544"/>
            <a:ext cx="5287986" cy="204467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Coiny"/>
              <a:buNone/>
            </a:pPr>
            <a:r>
              <a:rPr lang="en-US" sz="4400" dirty="0" err="1">
                <a:solidFill>
                  <a:srgbClr val="FF0000"/>
                </a:solidFill>
                <a:latin typeface="Coiny"/>
                <a:ea typeface="Coiny"/>
                <a:cs typeface="Coiny"/>
                <a:sym typeface="Coiny"/>
              </a:rPr>
              <a:t>Luyện</a:t>
            </a:r>
            <a:r>
              <a:rPr lang="en-US" sz="4400" dirty="0">
                <a:solidFill>
                  <a:srgbClr val="FF0000"/>
                </a:solidFill>
                <a:latin typeface="Coiny"/>
                <a:ea typeface="Coiny"/>
                <a:cs typeface="Coiny"/>
                <a:sym typeface="Coiny"/>
              </a:rPr>
              <a:t> </a:t>
            </a:r>
            <a:r>
              <a:rPr lang="en-US" sz="4400" dirty="0" err="1">
                <a:solidFill>
                  <a:srgbClr val="FF0000"/>
                </a:solidFill>
                <a:latin typeface="Coiny"/>
                <a:ea typeface="Coiny"/>
                <a:cs typeface="Coiny"/>
                <a:sym typeface="Coiny"/>
              </a:rPr>
              <a:t>tập</a:t>
            </a:r>
            <a:r>
              <a:rPr lang="en-US" sz="4400" dirty="0">
                <a:solidFill>
                  <a:srgbClr val="FF0000"/>
                </a:solidFill>
                <a:latin typeface="Coiny"/>
                <a:ea typeface="Coiny"/>
                <a:cs typeface="Coiny"/>
                <a:sym typeface="Coiny"/>
              </a:rPr>
              <a:t> </a:t>
            </a:r>
            <a:r>
              <a:rPr lang="en-US" sz="4400" dirty="0" err="1">
                <a:solidFill>
                  <a:srgbClr val="FF0000"/>
                </a:solidFill>
                <a:latin typeface="Coiny"/>
                <a:ea typeface="Coiny"/>
                <a:cs typeface="Coiny"/>
                <a:sym typeface="Coiny"/>
              </a:rPr>
              <a:t>chung</a:t>
            </a:r>
            <a:r>
              <a:rPr lang="en-US" sz="4400" dirty="0">
                <a:solidFill>
                  <a:srgbClr val="FF0000"/>
                </a:solidFill>
                <a:latin typeface="Coiny"/>
                <a:ea typeface="Coiny"/>
                <a:cs typeface="Coiny"/>
                <a:sym typeface="Coiny"/>
              </a:rPr>
              <a:t> (</a:t>
            </a:r>
            <a:r>
              <a:rPr lang="en-US" sz="4400" dirty="0" err="1">
                <a:solidFill>
                  <a:srgbClr val="FF0000"/>
                </a:solidFill>
                <a:latin typeface="Coiny"/>
                <a:ea typeface="Coiny"/>
                <a:cs typeface="Coiny"/>
                <a:sym typeface="Coiny"/>
              </a:rPr>
              <a:t>tiết</a:t>
            </a:r>
            <a:r>
              <a:rPr lang="en-US" sz="4400" dirty="0">
                <a:solidFill>
                  <a:srgbClr val="FF0000"/>
                </a:solidFill>
                <a:latin typeface="Coiny"/>
                <a:ea typeface="Coiny"/>
                <a:cs typeface="Coiny"/>
                <a:sym typeface="Coiny"/>
              </a:rPr>
              <a:t> 1)</a:t>
            </a:r>
            <a:endParaRPr sz="4400" dirty="0">
              <a:solidFill>
                <a:srgbClr val="FF0000"/>
              </a:solidFill>
              <a:latin typeface="Coiny"/>
              <a:ea typeface="Coiny"/>
              <a:cs typeface="Coiny"/>
              <a:sym typeface="Coiny"/>
            </a:endParaRPr>
          </a:p>
        </p:txBody>
      </p:sp>
      <p:sp>
        <p:nvSpPr>
          <p:cNvPr id="2054" name="Google Shape;2054;p1"/>
          <p:cNvSpPr txBox="1">
            <a:spLocks noGrp="1"/>
          </p:cNvSpPr>
          <p:nvPr>
            <p:ph type="body" idx="1"/>
          </p:nvPr>
        </p:nvSpPr>
        <p:spPr>
          <a:xfrm>
            <a:off x="4968462" y="706598"/>
            <a:ext cx="2083206" cy="10747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E7925"/>
              </a:buClr>
              <a:buSzPts val="4800"/>
              <a:buNone/>
            </a:pPr>
            <a:r>
              <a:rPr lang="en-US" sz="4800" b="1" dirty="0" err="1">
                <a:solidFill>
                  <a:srgbClr val="CE7925"/>
                </a:solidFill>
                <a:latin typeface="Calibri" panose="020F0502020204030204" pitchFamily="34" charset="0"/>
                <a:ea typeface="Arial"/>
                <a:cs typeface="Calibri" panose="020F0502020204030204" pitchFamily="34" charset="0"/>
                <a:sym typeface="Arial"/>
              </a:rPr>
              <a:t>Toán</a:t>
            </a:r>
            <a:endParaRPr sz="3600" b="1" dirty="0">
              <a:solidFill>
                <a:srgbClr val="CE7925"/>
              </a:solidFill>
              <a:latin typeface="Calibri" panose="020F0502020204030204" pitchFamily="34" charset="0"/>
              <a:ea typeface="Arial"/>
              <a:cs typeface="Calibri" panose="020F0502020204030204" pitchFamily="34" charset="0"/>
              <a:sym typeface="Arial"/>
            </a:endParaRPr>
          </a:p>
          <a:p>
            <a:pPr marL="0" lvl="0" indent="0" algn="ctr" rtl="0">
              <a:lnSpc>
                <a:spcPct val="90000"/>
              </a:lnSpc>
              <a:spcBef>
                <a:spcPts val="1000"/>
              </a:spcBef>
              <a:spcAft>
                <a:spcPts val="0"/>
              </a:spcAft>
              <a:buClr>
                <a:srgbClr val="562503"/>
              </a:buClr>
              <a:buSzPts val="4400"/>
              <a:buNone/>
            </a:pPr>
            <a:endParaRPr sz="4400" b="1" dirty="0">
              <a:solidFill>
                <a:schemeClr val="accent4"/>
              </a:solidFill>
              <a:latin typeface="Calibri" panose="020F0502020204030204" pitchFamily="34" charset="0"/>
              <a:ea typeface="Arial"/>
              <a:cs typeface="Calibri" panose="020F0502020204030204" pitchFamily="34" charset="0"/>
              <a:sym typeface="Arial"/>
            </a:endParaRPr>
          </a:p>
        </p:txBody>
      </p:sp>
      <p:sp>
        <p:nvSpPr>
          <p:cNvPr id="2055" name="Google Shape;2055;p1"/>
          <p:cNvSpPr/>
          <p:nvPr/>
        </p:nvSpPr>
        <p:spPr>
          <a:xfrm>
            <a:off x="9897951" y="766780"/>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7" name="Google Shape;2057;p1"/>
          <p:cNvSpPr/>
          <p:nvPr/>
        </p:nvSpPr>
        <p:spPr>
          <a:xfrm rot="585698">
            <a:off x="-194461" y="-148710"/>
            <a:ext cx="981134" cy="61607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8" name="Google Shape;2058;p1"/>
          <p:cNvSpPr/>
          <p:nvPr/>
        </p:nvSpPr>
        <p:spPr>
          <a:xfrm rot="459428">
            <a:off x="11202491" y="-310968"/>
            <a:ext cx="1081024" cy="727699"/>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9" name="Google Shape;2059;p1"/>
          <p:cNvSpPr/>
          <p:nvPr/>
        </p:nvSpPr>
        <p:spPr>
          <a:xfrm rot="459428">
            <a:off x="1287180" y="851731"/>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61" name="Google Shape;2061;p1"/>
          <p:cNvGrpSpPr/>
          <p:nvPr/>
        </p:nvGrpSpPr>
        <p:grpSpPr>
          <a:xfrm rot="1776184">
            <a:off x="5930818" y="3295936"/>
            <a:ext cx="590168" cy="583968"/>
            <a:chOff x="4133174" y="1411892"/>
            <a:chExt cx="512535" cy="494526"/>
          </a:xfrm>
        </p:grpSpPr>
        <p:sp>
          <p:nvSpPr>
            <p:cNvPr id="2062" name="Google Shape;2062;p1"/>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3" name="Google Shape;2063;p1"/>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4" name="Google Shape;2064;p1"/>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5" name="Google Shape;2065;p1"/>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6" name="Google Shape;2066;p1"/>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67" name="Google Shape;2067;p1"/>
          <p:cNvGrpSpPr/>
          <p:nvPr/>
        </p:nvGrpSpPr>
        <p:grpSpPr>
          <a:xfrm>
            <a:off x="4768248" y="3988662"/>
            <a:ext cx="2666845" cy="3714240"/>
            <a:chOff x="803735" y="981668"/>
            <a:chExt cx="2480003" cy="3407601"/>
          </a:xfrm>
        </p:grpSpPr>
        <p:grpSp>
          <p:nvGrpSpPr>
            <p:cNvPr id="2068" name="Google Shape;2068;p1"/>
            <p:cNvGrpSpPr/>
            <p:nvPr/>
          </p:nvGrpSpPr>
          <p:grpSpPr>
            <a:xfrm>
              <a:off x="803735" y="981668"/>
              <a:ext cx="2480003" cy="3391878"/>
              <a:chOff x="2804160" y="2202089"/>
              <a:chExt cx="2237116" cy="2959191"/>
            </a:xfrm>
          </p:grpSpPr>
          <p:sp>
            <p:nvSpPr>
              <p:cNvPr id="2069" name="Google Shape;2069;p1"/>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70" name="Google Shape;2070;p1"/>
              <p:cNvGrpSpPr/>
              <p:nvPr/>
            </p:nvGrpSpPr>
            <p:grpSpPr>
              <a:xfrm>
                <a:off x="3649197" y="2400486"/>
                <a:ext cx="600684" cy="364602"/>
                <a:chOff x="3649197" y="2400486"/>
                <a:chExt cx="600684" cy="364602"/>
              </a:xfrm>
            </p:grpSpPr>
            <p:sp>
              <p:nvSpPr>
                <p:cNvPr id="2071" name="Google Shape;2071;p1"/>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2" name="Google Shape;2072;p1"/>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3" name="Google Shape;2073;p1"/>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4" name="Google Shape;2074;p1"/>
              <p:cNvGrpSpPr/>
              <p:nvPr/>
            </p:nvGrpSpPr>
            <p:grpSpPr>
              <a:xfrm>
                <a:off x="3668951" y="3199033"/>
                <a:ext cx="499645" cy="335629"/>
                <a:chOff x="3668951" y="3199033"/>
                <a:chExt cx="499645" cy="335629"/>
              </a:xfrm>
            </p:grpSpPr>
            <p:sp>
              <p:nvSpPr>
                <p:cNvPr id="2075" name="Google Shape;2075;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6" name="Google Shape;2076;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7" name="Google Shape;2077;p1"/>
              <p:cNvGrpSpPr/>
              <p:nvPr/>
            </p:nvGrpSpPr>
            <p:grpSpPr>
              <a:xfrm>
                <a:off x="3390605" y="2906545"/>
                <a:ext cx="1081875" cy="246380"/>
                <a:chOff x="3390605" y="2906545"/>
                <a:chExt cx="1081875" cy="246380"/>
              </a:xfrm>
            </p:grpSpPr>
            <p:sp>
              <p:nvSpPr>
                <p:cNvPr id="2078" name="Google Shape;2078;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9" name="Google Shape;2079;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0" name="Google Shape;2080;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1" name="Google Shape;2081;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2" name="Google Shape;2082;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3" name="Google Shape;2083;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084" name="Google Shape;2084;p1"/>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5" name="Google Shape;2085;p1"/>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86" name="Google Shape;2086;p1"/>
              <p:cNvGrpSpPr/>
              <p:nvPr/>
            </p:nvGrpSpPr>
            <p:grpSpPr>
              <a:xfrm>
                <a:off x="2913434" y="3650675"/>
                <a:ext cx="495814" cy="822374"/>
                <a:chOff x="2913434" y="3650675"/>
                <a:chExt cx="495814" cy="822374"/>
              </a:xfrm>
            </p:grpSpPr>
            <p:sp>
              <p:nvSpPr>
                <p:cNvPr id="2087" name="Google Shape;2087;p1"/>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8" name="Google Shape;2088;p1"/>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9" name="Google Shape;2089;p1"/>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0" name="Google Shape;2090;p1"/>
              <p:cNvGrpSpPr/>
              <p:nvPr/>
            </p:nvGrpSpPr>
            <p:grpSpPr>
              <a:xfrm flipH="1">
                <a:off x="4456612" y="3621536"/>
                <a:ext cx="493048" cy="811148"/>
                <a:chOff x="2914371" y="3648899"/>
                <a:chExt cx="493048" cy="811148"/>
              </a:xfrm>
            </p:grpSpPr>
            <p:sp>
              <p:nvSpPr>
                <p:cNvPr id="2091" name="Google Shape;2091;p1"/>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2" name="Google Shape;2092;p1"/>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3" name="Google Shape;2093;p1"/>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4" name="Google Shape;2094;p1"/>
              <p:cNvGrpSpPr/>
              <p:nvPr/>
            </p:nvGrpSpPr>
            <p:grpSpPr>
              <a:xfrm>
                <a:off x="3240829" y="3260980"/>
                <a:ext cx="211536" cy="238462"/>
                <a:chOff x="3240829" y="3260980"/>
                <a:chExt cx="211536" cy="238462"/>
              </a:xfrm>
            </p:grpSpPr>
            <p:cxnSp>
              <p:nvCxnSpPr>
                <p:cNvPr id="2095" name="Google Shape;209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096" name="Google Shape;209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097" name="Google Shape;209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098" name="Google Shape;2098;p1"/>
              <p:cNvGrpSpPr/>
              <p:nvPr/>
            </p:nvGrpSpPr>
            <p:grpSpPr>
              <a:xfrm flipH="1">
                <a:off x="4385231" y="3262043"/>
                <a:ext cx="211536" cy="238462"/>
                <a:chOff x="3240829" y="3260980"/>
                <a:chExt cx="211536" cy="238462"/>
              </a:xfrm>
            </p:grpSpPr>
            <p:cxnSp>
              <p:nvCxnSpPr>
                <p:cNvPr id="2099" name="Google Shape;2099;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00" name="Google Shape;2100;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01" name="Google Shape;2101;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02" name="Google Shape;2102;p1"/>
            <p:cNvGrpSpPr/>
            <p:nvPr/>
          </p:nvGrpSpPr>
          <p:grpSpPr>
            <a:xfrm>
              <a:off x="1551022" y="3822830"/>
              <a:ext cx="1005443" cy="566438"/>
              <a:chOff x="1551022" y="3822830"/>
              <a:chExt cx="1005443" cy="566438"/>
            </a:xfrm>
          </p:grpSpPr>
          <p:sp>
            <p:nvSpPr>
              <p:cNvPr id="2103" name="Google Shape;2103;p1"/>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04" name="Google Shape;2104;p1"/>
              <p:cNvGrpSpPr/>
              <p:nvPr/>
            </p:nvGrpSpPr>
            <p:grpSpPr>
              <a:xfrm>
                <a:off x="1551022" y="3824033"/>
                <a:ext cx="418667" cy="565235"/>
                <a:chOff x="1551022" y="3824033"/>
                <a:chExt cx="418667" cy="565235"/>
              </a:xfrm>
            </p:grpSpPr>
            <p:sp>
              <p:nvSpPr>
                <p:cNvPr id="2105" name="Google Shape;2105;p1"/>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6" name="Google Shape;2106;p1"/>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7" name="Google Shape;2107;p1"/>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8" name="Google Shape;2108;p1"/>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09" name="Google Shape;2109;p1"/>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0" name="Google Shape;2110;p1"/>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1" name="Google Shape;2111;p1"/>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112" name="Google Shape;2112;p1"/>
          <p:cNvGrpSpPr/>
          <p:nvPr/>
        </p:nvGrpSpPr>
        <p:grpSpPr>
          <a:xfrm>
            <a:off x="7336708" y="4015223"/>
            <a:ext cx="2687739" cy="3687960"/>
            <a:chOff x="3843071" y="2015305"/>
            <a:chExt cx="2407177" cy="3214427"/>
          </a:xfrm>
        </p:grpSpPr>
        <p:grpSp>
          <p:nvGrpSpPr>
            <p:cNvPr id="2113" name="Google Shape;2113;p1"/>
            <p:cNvGrpSpPr/>
            <p:nvPr/>
          </p:nvGrpSpPr>
          <p:grpSpPr>
            <a:xfrm>
              <a:off x="3843071" y="2015305"/>
              <a:ext cx="2407177" cy="3214427"/>
              <a:chOff x="3843071" y="2015305"/>
              <a:chExt cx="2407177" cy="3214427"/>
            </a:xfrm>
          </p:grpSpPr>
          <p:grpSp>
            <p:nvGrpSpPr>
              <p:cNvPr id="2114" name="Google Shape;2114;p1"/>
              <p:cNvGrpSpPr/>
              <p:nvPr/>
            </p:nvGrpSpPr>
            <p:grpSpPr>
              <a:xfrm>
                <a:off x="3843071" y="2015305"/>
                <a:ext cx="2407177" cy="3214427"/>
                <a:chOff x="6997471" y="2147161"/>
                <a:chExt cx="2663841" cy="3692953"/>
              </a:xfrm>
            </p:grpSpPr>
            <p:sp>
              <p:nvSpPr>
                <p:cNvPr id="2115" name="Google Shape;2115;p1"/>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16" name="Google Shape;2116;p1"/>
                <p:cNvGrpSpPr/>
                <p:nvPr/>
              </p:nvGrpSpPr>
              <p:grpSpPr>
                <a:xfrm>
                  <a:off x="7236306" y="2161336"/>
                  <a:ext cx="2259374" cy="1075005"/>
                  <a:chOff x="7228461" y="2170574"/>
                  <a:chExt cx="2259374" cy="1075005"/>
                </a:xfrm>
              </p:grpSpPr>
              <p:sp>
                <p:nvSpPr>
                  <p:cNvPr id="2117" name="Google Shape;2117;p1"/>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18" name="Google Shape;2118;p1"/>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19" name="Google Shape;2119;p1"/>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0" name="Google Shape;2120;p1"/>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1" name="Google Shape;2121;p1"/>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22" name="Google Shape;2122;p1"/>
                <p:cNvGrpSpPr/>
                <p:nvPr/>
              </p:nvGrpSpPr>
              <p:grpSpPr>
                <a:xfrm>
                  <a:off x="7550189" y="2944340"/>
                  <a:ext cx="1614580" cy="783866"/>
                  <a:chOff x="845557" y="3324777"/>
                  <a:chExt cx="1355938" cy="628117"/>
                </a:xfrm>
              </p:grpSpPr>
              <p:grpSp>
                <p:nvGrpSpPr>
                  <p:cNvPr id="2123" name="Google Shape;2123;p1"/>
                  <p:cNvGrpSpPr/>
                  <p:nvPr/>
                </p:nvGrpSpPr>
                <p:grpSpPr>
                  <a:xfrm>
                    <a:off x="1273679" y="3617265"/>
                    <a:ext cx="499645" cy="335629"/>
                    <a:chOff x="3668951" y="3199033"/>
                    <a:chExt cx="499645" cy="335629"/>
                  </a:xfrm>
                </p:grpSpPr>
                <p:sp>
                  <p:nvSpPr>
                    <p:cNvPr id="2124" name="Google Shape;212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5" name="Google Shape;212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26" name="Google Shape;2126;p1"/>
                  <p:cNvGrpSpPr/>
                  <p:nvPr/>
                </p:nvGrpSpPr>
                <p:grpSpPr>
                  <a:xfrm>
                    <a:off x="995333" y="3324777"/>
                    <a:ext cx="256540" cy="246380"/>
                    <a:chOff x="3390605" y="2906545"/>
                    <a:chExt cx="256540" cy="246380"/>
                  </a:xfrm>
                </p:grpSpPr>
                <p:sp>
                  <p:nvSpPr>
                    <p:cNvPr id="2127" name="Google Shape;212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8" name="Google Shape;2128;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9" name="Google Shape;2129;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30" name="Google Shape;2130;p1"/>
                  <p:cNvGrpSpPr/>
                  <p:nvPr/>
                </p:nvGrpSpPr>
                <p:grpSpPr>
                  <a:xfrm>
                    <a:off x="845557" y="3679212"/>
                    <a:ext cx="211536" cy="238462"/>
                    <a:chOff x="3240829" y="3260980"/>
                    <a:chExt cx="211536" cy="238462"/>
                  </a:xfrm>
                </p:grpSpPr>
                <p:cxnSp>
                  <p:nvCxnSpPr>
                    <p:cNvPr id="2131" name="Google Shape;2131;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2" name="Google Shape;2132;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3" name="Google Shape;2133;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34" name="Google Shape;2134;p1"/>
                  <p:cNvGrpSpPr/>
                  <p:nvPr/>
                </p:nvGrpSpPr>
                <p:grpSpPr>
                  <a:xfrm flipH="1">
                    <a:off x="1989959" y="3680275"/>
                    <a:ext cx="211536" cy="238462"/>
                    <a:chOff x="3240829" y="3260980"/>
                    <a:chExt cx="211536" cy="238462"/>
                  </a:xfrm>
                </p:grpSpPr>
                <p:cxnSp>
                  <p:nvCxnSpPr>
                    <p:cNvPr id="2135" name="Google Shape;213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6" name="Google Shape;213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7" name="Google Shape;213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38" name="Google Shape;2138;p1"/>
                <p:cNvGrpSpPr/>
                <p:nvPr/>
              </p:nvGrpSpPr>
              <p:grpSpPr>
                <a:xfrm>
                  <a:off x="8696953" y="2964198"/>
                  <a:ext cx="342803" cy="194817"/>
                  <a:chOff x="10123398" y="2191217"/>
                  <a:chExt cx="342803" cy="194817"/>
                </a:xfrm>
              </p:grpSpPr>
              <p:cxnSp>
                <p:nvCxnSpPr>
                  <p:cNvPr id="2139" name="Google Shape;2139;p1"/>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140" name="Google Shape;2140;p1"/>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141" name="Google Shape;2141;p1"/>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2" name="Google Shape;2142;p1"/>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43" name="Google Shape;2143;p1"/>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4" name="Google Shape;2144;p1"/>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45" name="Google Shape;2145;p1"/>
          <p:cNvGrpSpPr/>
          <p:nvPr/>
        </p:nvGrpSpPr>
        <p:grpSpPr>
          <a:xfrm>
            <a:off x="2084215" y="4044742"/>
            <a:ext cx="2901231" cy="3720181"/>
            <a:chOff x="672881" y="1997785"/>
            <a:chExt cx="2531510" cy="3214425"/>
          </a:xfrm>
        </p:grpSpPr>
        <p:grpSp>
          <p:nvGrpSpPr>
            <p:cNvPr id="2146" name="Google Shape;2146;p1"/>
            <p:cNvGrpSpPr/>
            <p:nvPr/>
          </p:nvGrpSpPr>
          <p:grpSpPr>
            <a:xfrm>
              <a:off x="672881" y="1997785"/>
              <a:ext cx="2531510" cy="3214425"/>
              <a:chOff x="672881" y="1997785"/>
              <a:chExt cx="2531510" cy="3214425"/>
            </a:xfrm>
          </p:grpSpPr>
          <p:grpSp>
            <p:nvGrpSpPr>
              <p:cNvPr id="2147" name="Google Shape;2147;p1"/>
              <p:cNvGrpSpPr/>
              <p:nvPr/>
            </p:nvGrpSpPr>
            <p:grpSpPr>
              <a:xfrm>
                <a:off x="672881" y="1997785"/>
                <a:ext cx="2531510" cy="3214425"/>
                <a:chOff x="5199461" y="1674618"/>
                <a:chExt cx="2386137" cy="2959191"/>
              </a:xfrm>
            </p:grpSpPr>
            <p:sp>
              <p:nvSpPr>
                <p:cNvPr id="2148" name="Google Shape;2148;p1"/>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9" name="Google Shape;2149;p1"/>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0" name="Google Shape;2150;p1"/>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1" name="Google Shape;2151;p1"/>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52" name="Google Shape;2152;p1"/>
                <p:cNvGrpSpPr/>
                <p:nvPr/>
              </p:nvGrpSpPr>
              <p:grpSpPr>
                <a:xfrm>
                  <a:off x="5762797" y="2329698"/>
                  <a:ext cx="1355938" cy="628117"/>
                  <a:chOff x="845557" y="3324777"/>
                  <a:chExt cx="1355938" cy="628117"/>
                </a:xfrm>
              </p:grpSpPr>
              <p:grpSp>
                <p:nvGrpSpPr>
                  <p:cNvPr id="2153" name="Google Shape;2153;p1"/>
                  <p:cNvGrpSpPr/>
                  <p:nvPr/>
                </p:nvGrpSpPr>
                <p:grpSpPr>
                  <a:xfrm>
                    <a:off x="1273679" y="3617265"/>
                    <a:ext cx="499645" cy="335629"/>
                    <a:chOff x="3668951" y="3199033"/>
                    <a:chExt cx="499645" cy="335629"/>
                  </a:xfrm>
                </p:grpSpPr>
                <p:sp>
                  <p:nvSpPr>
                    <p:cNvPr id="2154" name="Google Shape;215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5" name="Google Shape;215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56" name="Google Shape;2156;p1"/>
                  <p:cNvGrpSpPr/>
                  <p:nvPr/>
                </p:nvGrpSpPr>
                <p:grpSpPr>
                  <a:xfrm>
                    <a:off x="995333" y="3324777"/>
                    <a:ext cx="1081875" cy="246380"/>
                    <a:chOff x="3390605" y="2906545"/>
                    <a:chExt cx="1081875" cy="246380"/>
                  </a:xfrm>
                </p:grpSpPr>
                <p:sp>
                  <p:nvSpPr>
                    <p:cNvPr id="2157" name="Google Shape;215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8" name="Google Shape;2158;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9" name="Google Shape;2159;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0" name="Google Shape;2160;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1" name="Google Shape;2161;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2" name="Google Shape;2162;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63" name="Google Shape;2163;p1"/>
                  <p:cNvGrpSpPr/>
                  <p:nvPr/>
                </p:nvGrpSpPr>
                <p:grpSpPr>
                  <a:xfrm>
                    <a:off x="845557" y="3679212"/>
                    <a:ext cx="211536" cy="238462"/>
                    <a:chOff x="3240829" y="3260980"/>
                    <a:chExt cx="211536" cy="238462"/>
                  </a:xfrm>
                </p:grpSpPr>
                <p:cxnSp>
                  <p:nvCxnSpPr>
                    <p:cNvPr id="2164" name="Google Shape;2164;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5" name="Google Shape;2165;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66" name="Google Shape;2166;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67" name="Google Shape;2167;p1"/>
                  <p:cNvGrpSpPr/>
                  <p:nvPr/>
                </p:nvGrpSpPr>
                <p:grpSpPr>
                  <a:xfrm flipH="1">
                    <a:off x="1989959" y="3680275"/>
                    <a:ext cx="211536" cy="238462"/>
                    <a:chOff x="3240829" y="3260980"/>
                    <a:chExt cx="211536" cy="238462"/>
                  </a:xfrm>
                </p:grpSpPr>
                <p:cxnSp>
                  <p:nvCxnSpPr>
                    <p:cNvPr id="2168" name="Google Shape;2168;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9" name="Google Shape;2169;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70" name="Google Shape;2170;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171" name="Google Shape;2171;p1"/>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2" name="Google Shape;2172;p1"/>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3" name="Google Shape;2173;p1"/>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4" name="Google Shape;2174;p1"/>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5" name="Google Shape;2175;p1"/>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6" name="Google Shape;2176;p1"/>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874"/>
        <p:cNvGrpSpPr/>
        <p:nvPr/>
      </p:nvGrpSpPr>
      <p:grpSpPr>
        <a:xfrm>
          <a:off x="0" y="0"/>
          <a:ext cx="0" cy="0"/>
          <a:chOff x="0" y="0"/>
          <a:chExt cx="0" cy="0"/>
        </a:xfrm>
      </p:grpSpPr>
      <p:sp>
        <p:nvSpPr>
          <p:cNvPr id="3875" name="Google Shape;3875;p14"/>
          <p:cNvSpPr txBox="1"/>
          <p:nvPr/>
        </p:nvSpPr>
        <p:spPr>
          <a:xfrm>
            <a:off x="1002333" y="219813"/>
            <a:ext cx="6447820" cy="958872"/>
          </a:xfrm>
          <a:prstGeom prst="rect">
            <a:avLst/>
          </a:prstGeom>
          <a:noFill/>
          <a:ln>
            <a:noFill/>
          </a:ln>
          <a:effectLst>
            <a:outerShdw blurRad="50800" dist="38100" dir="18900000" algn="b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800"/>
              <a:buFont typeface="Calibri"/>
              <a:buNone/>
            </a:pPr>
            <a:r>
              <a:rPr lang="en-US" sz="4800">
                <a:solidFill>
                  <a:schemeClr val="dk1"/>
                </a:solidFill>
                <a:latin typeface="Calibri"/>
                <a:ea typeface="Calibri"/>
                <a:cs typeface="Calibri"/>
                <a:sym typeface="Calibri"/>
              </a:rPr>
              <a:t>Số</a:t>
            </a:r>
            <a:endParaRPr sz="4800">
              <a:solidFill>
                <a:schemeClr val="dk1"/>
              </a:solidFill>
              <a:latin typeface="Calibri"/>
              <a:ea typeface="Calibri"/>
              <a:cs typeface="Calibri"/>
              <a:sym typeface="Calibri"/>
            </a:endParaRPr>
          </a:p>
        </p:txBody>
      </p:sp>
      <p:sp>
        <p:nvSpPr>
          <p:cNvPr id="3876" name="Google Shape;3876;p14"/>
          <p:cNvSpPr/>
          <p:nvPr/>
        </p:nvSpPr>
        <p:spPr>
          <a:xfrm>
            <a:off x="242260" y="135966"/>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dirty="0">
                <a:solidFill>
                  <a:srgbClr val="5E2700"/>
                </a:solidFill>
                <a:latin typeface="Itim"/>
                <a:cs typeface="Itim"/>
                <a:sym typeface="Itim"/>
              </a:rPr>
              <a:t>2</a:t>
            </a:r>
            <a:endParaRPr dirty="0"/>
          </a:p>
        </p:txBody>
      </p:sp>
      <p:graphicFrame>
        <p:nvGraphicFramePr>
          <p:cNvPr id="3877" name="Google Shape;3877;p14"/>
          <p:cNvGraphicFramePr/>
          <p:nvPr>
            <p:extLst>
              <p:ext uri="{D42A27DB-BD31-4B8C-83A1-F6EECF244321}">
                <p14:modId xmlns:p14="http://schemas.microsoft.com/office/powerpoint/2010/main" val="1803091249"/>
              </p:ext>
            </p:extLst>
          </p:nvPr>
        </p:nvGraphicFramePr>
        <p:xfrm>
          <a:off x="3259988" y="1524178"/>
          <a:ext cx="6924675" cy="2156850"/>
        </p:xfrm>
        <a:graphic>
          <a:graphicData uri="http://schemas.openxmlformats.org/drawingml/2006/table">
            <a:tbl>
              <a:tblPr firstRow="1" bandRow="1">
                <a:noFill/>
                <a:tableStyleId>{DF5357B8-FB03-41EA-88F5-C5C9A272C0BF}</a:tableStyleId>
              </a:tblPr>
              <a:tblGrid>
                <a:gridCol w="2226412">
                  <a:extLst>
                    <a:ext uri="{9D8B030D-6E8A-4147-A177-3AD203B41FA5}">
                      <a16:colId xmlns:a16="http://schemas.microsoft.com/office/drawing/2014/main" val="20000"/>
                    </a:ext>
                  </a:extLst>
                </a:gridCol>
                <a:gridCol w="1650380">
                  <a:extLst>
                    <a:ext uri="{9D8B030D-6E8A-4147-A177-3AD203B41FA5}">
                      <a16:colId xmlns:a16="http://schemas.microsoft.com/office/drawing/2014/main" val="20001"/>
                    </a:ext>
                  </a:extLst>
                </a:gridCol>
                <a:gridCol w="1427357">
                  <a:extLst>
                    <a:ext uri="{9D8B030D-6E8A-4147-A177-3AD203B41FA5}">
                      <a16:colId xmlns:a16="http://schemas.microsoft.com/office/drawing/2014/main" val="20002"/>
                    </a:ext>
                  </a:extLst>
                </a:gridCol>
                <a:gridCol w="1620526">
                  <a:extLst>
                    <a:ext uri="{9D8B030D-6E8A-4147-A177-3AD203B41FA5}">
                      <a16:colId xmlns:a16="http://schemas.microsoft.com/office/drawing/2014/main" val="20003"/>
                    </a:ext>
                  </a:extLst>
                </a:gridCol>
              </a:tblGrid>
              <a:tr h="718950">
                <a:tc>
                  <a:txBody>
                    <a:bodyPr/>
                    <a:lstStyle/>
                    <a:p>
                      <a:pPr marL="0" marR="0" lvl="0" indent="0" algn="ctr" rtl="0">
                        <a:spcBef>
                          <a:spcPts val="0"/>
                        </a:spcBef>
                        <a:spcAft>
                          <a:spcPts val="0"/>
                        </a:spcAft>
                        <a:buNone/>
                      </a:pPr>
                      <a:r>
                        <a:rPr lang="en-US" sz="2800" b="1" u="none" strike="noStrike" cap="none" dirty="0" err="1">
                          <a:solidFill>
                            <a:schemeClr val="dk1"/>
                          </a:solidFill>
                          <a:latin typeface="Arial"/>
                          <a:ea typeface="Arial"/>
                          <a:cs typeface="Arial"/>
                          <a:sym typeface="Arial"/>
                        </a:rPr>
                        <a:t>Số</a:t>
                      </a:r>
                      <a:r>
                        <a:rPr lang="en-US" sz="2800" b="1" u="none" strike="noStrike" cap="none" dirty="0">
                          <a:solidFill>
                            <a:schemeClr val="dk1"/>
                          </a:solidFill>
                          <a:latin typeface="Arial"/>
                          <a:ea typeface="Arial"/>
                          <a:cs typeface="Arial"/>
                          <a:sym typeface="Arial"/>
                        </a:rPr>
                        <a:t> </a:t>
                      </a:r>
                      <a:r>
                        <a:rPr lang="en-US" sz="2800" b="1" u="none" strike="noStrike" cap="none" dirty="0" err="1">
                          <a:solidFill>
                            <a:schemeClr val="dk1"/>
                          </a:solidFill>
                          <a:latin typeface="Arial"/>
                          <a:ea typeface="Arial"/>
                          <a:cs typeface="Arial"/>
                          <a:sym typeface="Arial"/>
                        </a:rPr>
                        <a:t>đã</a:t>
                      </a:r>
                      <a:r>
                        <a:rPr lang="en-US" sz="2800" b="1" u="none" strike="noStrike" cap="none" dirty="0">
                          <a:solidFill>
                            <a:schemeClr val="dk1"/>
                          </a:solidFill>
                          <a:latin typeface="Arial"/>
                          <a:ea typeface="Arial"/>
                          <a:cs typeface="Arial"/>
                          <a:sym typeface="Arial"/>
                        </a:rPr>
                        <a:t> </a:t>
                      </a:r>
                      <a:r>
                        <a:rPr lang="en-US" sz="2800" b="1" u="none" strike="noStrike" cap="none" dirty="0" err="1">
                          <a:solidFill>
                            <a:schemeClr val="dk1"/>
                          </a:solidFill>
                          <a:latin typeface="Arial"/>
                          <a:ea typeface="Arial"/>
                          <a:cs typeface="Arial"/>
                          <a:sym typeface="Arial"/>
                        </a:rPr>
                        <a:t>cho</a:t>
                      </a:r>
                      <a:endParaRPr sz="2800" b="1"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12</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15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18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Giảm</a:t>
                      </a:r>
                      <a:r>
                        <a:rPr lang="en-US" sz="2800" b="1" u="none" strike="noStrike" cap="none" dirty="0">
                          <a:latin typeface="Arial"/>
                          <a:ea typeface="Arial"/>
                          <a:cs typeface="Arial"/>
                          <a:sym typeface="Arial"/>
                        </a:rPr>
                        <a:t> 3 </a:t>
                      </a:r>
                      <a:r>
                        <a:rPr lang="en-US" sz="2800" b="1" u="none" strike="noStrike" cap="none" dirty="0" err="1">
                          <a:latin typeface="Arial"/>
                          <a:ea typeface="Arial"/>
                          <a:cs typeface="Arial"/>
                          <a:sym typeface="Arial"/>
                        </a:rPr>
                        <a:t>lần</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4</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a:solidFill>
                            <a:schemeClr val="dk1"/>
                          </a:solidFill>
                          <a:latin typeface="Arial"/>
                          <a:ea typeface="Arial"/>
                          <a:cs typeface="Arial"/>
                          <a:sym typeface="Arial"/>
                        </a:rPr>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Gấp</a:t>
                      </a:r>
                      <a:r>
                        <a:rPr lang="en-US" sz="2800" b="1" u="none" strike="noStrike" cap="none" dirty="0">
                          <a:latin typeface="Arial"/>
                          <a:ea typeface="Arial"/>
                          <a:cs typeface="Arial"/>
                          <a:sym typeface="Arial"/>
                        </a:rPr>
                        <a:t> 4 </a:t>
                      </a:r>
                      <a:r>
                        <a:rPr lang="en-US" sz="2800" b="1" u="none" strike="noStrike" cap="none" dirty="0" err="1">
                          <a:latin typeface="Arial"/>
                          <a:ea typeface="Arial"/>
                          <a:cs typeface="Arial"/>
                          <a:sym typeface="Arial"/>
                        </a:rPr>
                        <a:t>lần</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48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ea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ea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3878" name="Google Shape;3878;p14"/>
          <p:cNvSpPr/>
          <p:nvPr/>
        </p:nvSpPr>
        <p:spPr>
          <a:xfrm>
            <a:off x="7179080" y="2331140"/>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5</a:t>
            </a:r>
            <a:endParaRPr dirty="0"/>
          </a:p>
        </p:txBody>
      </p:sp>
      <p:graphicFrame>
        <p:nvGraphicFramePr>
          <p:cNvPr id="11" name="Google Shape;3877;p14">
            <a:extLst>
              <a:ext uri="{FF2B5EF4-FFF2-40B4-BE49-F238E27FC236}">
                <a16:creationId xmlns:a16="http://schemas.microsoft.com/office/drawing/2014/main" id="{C4946E2A-4D4E-D2F6-AB15-7FE323C287C7}"/>
              </a:ext>
            </a:extLst>
          </p:cNvPr>
          <p:cNvGraphicFramePr/>
          <p:nvPr>
            <p:extLst>
              <p:ext uri="{D42A27DB-BD31-4B8C-83A1-F6EECF244321}">
                <p14:modId xmlns:p14="http://schemas.microsoft.com/office/powerpoint/2010/main" val="769045545"/>
              </p:ext>
            </p:extLst>
          </p:nvPr>
        </p:nvGraphicFramePr>
        <p:xfrm>
          <a:off x="3259988" y="4026521"/>
          <a:ext cx="7838184" cy="2382790"/>
        </p:xfrm>
        <a:graphic>
          <a:graphicData uri="http://schemas.openxmlformats.org/drawingml/2006/table">
            <a:tbl>
              <a:tblPr firstRow="1" bandRow="1">
                <a:noFill/>
                <a:tableStyleId>{DF5357B8-FB03-41EA-88F5-C5C9A272C0BF}</a:tableStyleId>
              </a:tblPr>
              <a:tblGrid>
                <a:gridCol w="3274627">
                  <a:extLst>
                    <a:ext uri="{9D8B030D-6E8A-4147-A177-3AD203B41FA5}">
                      <a16:colId xmlns:a16="http://schemas.microsoft.com/office/drawing/2014/main" val="20000"/>
                    </a:ext>
                  </a:extLst>
                </a:gridCol>
                <a:gridCol w="1427356">
                  <a:extLst>
                    <a:ext uri="{9D8B030D-6E8A-4147-A177-3AD203B41FA5}">
                      <a16:colId xmlns:a16="http://schemas.microsoft.com/office/drawing/2014/main" val="20001"/>
                    </a:ext>
                  </a:extLst>
                </a:gridCol>
                <a:gridCol w="1471961">
                  <a:extLst>
                    <a:ext uri="{9D8B030D-6E8A-4147-A177-3AD203B41FA5}">
                      <a16:colId xmlns:a16="http://schemas.microsoft.com/office/drawing/2014/main" val="20002"/>
                    </a:ext>
                  </a:extLst>
                </a:gridCol>
                <a:gridCol w="1664240">
                  <a:extLst>
                    <a:ext uri="{9D8B030D-6E8A-4147-A177-3AD203B41FA5}">
                      <a16:colId xmlns:a16="http://schemas.microsoft.com/office/drawing/2014/main" val="20003"/>
                    </a:ext>
                  </a:extLst>
                </a:gridCol>
              </a:tblGrid>
              <a:tr h="718950">
                <a:tc>
                  <a:txBody>
                    <a:bodyPr/>
                    <a:lstStyle/>
                    <a:p>
                      <a:pPr marL="0" marR="0" lvl="0" indent="0" algn="ctr" rtl="0">
                        <a:spcBef>
                          <a:spcPts val="0"/>
                        </a:spcBef>
                        <a:spcAft>
                          <a:spcPts val="0"/>
                        </a:spcAft>
                        <a:buNone/>
                      </a:pPr>
                      <a:r>
                        <a:rPr lang="en-US" sz="2800" b="1" u="none" strike="noStrike" cap="none" dirty="0" err="1">
                          <a:solidFill>
                            <a:schemeClr val="dk1"/>
                          </a:solidFill>
                          <a:latin typeface="Arial"/>
                          <a:ea typeface="Arial"/>
                          <a:cs typeface="Arial"/>
                          <a:sym typeface="Arial"/>
                        </a:rPr>
                        <a:t>Số</a:t>
                      </a:r>
                      <a:r>
                        <a:rPr lang="en-US" sz="2800" b="1" u="none" strike="noStrike" cap="none" dirty="0">
                          <a:solidFill>
                            <a:schemeClr val="dk1"/>
                          </a:solidFill>
                          <a:latin typeface="Arial"/>
                          <a:ea typeface="Arial"/>
                          <a:cs typeface="Arial"/>
                          <a:sym typeface="Arial"/>
                        </a:rPr>
                        <a:t> </a:t>
                      </a:r>
                      <a:r>
                        <a:rPr lang="en-US" sz="2800" b="1" u="none" strike="noStrike" cap="none" dirty="0" err="1">
                          <a:solidFill>
                            <a:schemeClr val="dk1"/>
                          </a:solidFill>
                          <a:latin typeface="Arial"/>
                          <a:ea typeface="Arial"/>
                          <a:cs typeface="Arial"/>
                          <a:sym typeface="Arial"/>
                        </a:rPr>
                        <a:t>lớn</a:t>
                      </a:r>
                      <a:endParaRPr sz="2800" b="1"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36</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40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45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Số</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bé</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9</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Số</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lớn</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gấp</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mấy</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lần</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số</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bé</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4</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2" name="Google Shape;3878;p14">
            <a:extLst>
              <a:ext uri="{FF2B5EF4-FFF2-40B4-BE49-F238E27FC236}">
                <a16:creationId xmlns:a16="http://schemas.microsoft.com/office/drawing/2014/main" id="{0FB1DE05-99DF-97EC-3ABB-27DA8F4146B1}"/>
              </a:ext>
            </a:extLst>
          </p:cNvPr>
          <p:cNvSpPr/>
          <p:nvPr/>
        </p:nvSpPr>
        <p:spPr>
          <a:xfrm>
            <a:off x="7179080" y="3039387"/>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60</a:t>
            </a:r>
            <a:endParaRPr dirty="0"/>
          </a:p>
        </p:txBody>
      </p:sp>
      <p:sp>
        <p:nvSpPr>
          <p:cNvPr id="13" name="Google Shape;3878;p14">
            <a:extLst>
              <a:ext uri="{FF2B5EF4-FFF2-40B4-BE49-F238E27FC236}">
                <a16:creationId xmlns:a16="http://schemas.microsoft.com/office/drawing/2014/main" id="{BA0C79C7-3376-68C1-7672-2BD444824105}"/>
              </a:ext>
            </a:extLst>
          </p:cNvPr>
          <p:cNvSpPr/>
          <p:nvPr/>
        </p:nvSpPr>
        <p:spPr>
          <a:xfrm>
            <a:off x="8848046" y="2331139"/>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6</a:t>
            </a:r>
            <a:endParaRPr dirty="0"/>
          </a:p>
        </p:txBody>
      </p:sp>
      <p:sp>
        <p:nvSpPr>
          <p:cNvPr id="14" name="Google Shape;3878;p14">
            <a:extLst>
              <a:ext uri="{FF2B5EF4-FFF2-40B4-BE49-F238E27FC236}">
                <a16:creationId xmlns:a16="http://schemas.microsoft.com/office/drawing/2014/main" id="{EDCFD160-DF8A-B25A-B53A-CAF1AD401E20}"/>
              </a:ext>
            </a:extLst>
          </p:cNvPr>
          <p:cNvSpPr/>
          <p:nvPr/>
        </p:nvSpPr>
        <p:spPr>
          <a:xfrm>
            <a:off x="8848046" y="3039387"/>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72</a:t>
            </a:r>
            <a:endParaRPr dirty="0"/>
          </a:p>
        </p:txBody>
      </p:sp>
      <p:sp>
        <p:nvSpPr>
          <p:cNvPr id="15" name="Google Shape;3878;p14">
            <a:extLst>
              <a:ext uri="{FF2B5EF4-FFF2-40B4-BE49-F238E27FC236}">
                <a16:creationId xmlns:a16="http://schemas.microsoft.com/office/drawing/2014/main" id="{E24047F2-9570-D1EB-4A6B-3D4E9A829FAE}"/>
              </a:ext>
            </a:extLst>
          </p:cNvPr>
          <p:cNvSpPr/>
          <p:nvPr/>
        </p:nvSpPr>
        <p:spPr>
          <a:xfrm>
            <a:off x="8138598" y="5521255"/>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5</a:t>
            </a:r>
            <a:endParaRPr dirty="0"/>
          </a:p>
        </p:txBody>
      </p:sp>
      <p:sp>
        <p:nvSpPr>
          <p:cNvPr id="16" name="Google Shape;3878;p14">
            <a:extLst>
              <a:ext uri="{FF2B5EF4-FFF2-40B4-BE49-F238E27FC236}">
                <a16:creationId xmlns:a16="http://schemas.microsoft.com/office/drawing/2014/main" id="{284B3704-232F-A62B-90B5-F56B76688BCC}"/>
              </a:ext>
            </a:extLst>
          </p:cNvPr>
          <p:cNvSpPr/>
          <p:nvPr/>
        </p:nvSpPr>
        <p:spPr>
          <a:xfrm>
            <a:off x="9675736" y="5521255"/>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7"/>
                                        </p:tgtEl>
                                        <p:attrNameLst>
                                          <p:attrName>style.visibility</p:attrName>
                                        </p:attrNameLst>
                                      </p:cBhvr>
                                      <p:to>
                                        <p:strVal val="visible"/>
                                      </p:to>
                                    </p:set>
                                    <p:animEffect transition="in" filter="fade">
                                      <p:cBhvr>
                                        <p:cTn id="7" dur="500"/>
                                        <p:tgtEl>
                                          <p:spTgt spid="38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78">
                                            <p:txEl>
                                              <p:pRg st="0" end="0"/>
                                            </p:txEl>
                                          </p:spTgt>
                                        </p:tgtEl>
                                        <p:attrNameLst>
                                          <p:attrName>style.visibility</p:attrName>
                                        </p:attrNameLst>
                                      </p:cBhvr>
                                      <p:to>
                                        <p:strVal val="visible"/>
                                      </p:to>
                                    </p:set>
                                    <p:animEffect transition="in" filter="fade">
                                      <p:cBhvr>
                                        <p:cTn id="17" dur="500"/>
                                        <p:tgtEl>
                                          <p:spTgt spid="387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fade">
                                      <p:cBhvr>
                                        <p:cTn id="4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72"/>
        <p:cNvGrpSpPr/>
        <p:nvPr/>
      </p:nvGrpSpPr>
      <p:grpSpPr>
        <a:xfrm>
          <a:off x="0" y="0"/>
          <a:ext cx="0" cy="0"/>
          <a:chOff x="0" y="0"/>
          <a:chExt cx="0" cy="0"/>
        </a:xfrm>
      </p:grpSpPr>
      <p:sp>
        <p:nvSpPr>
          <p:cNvPr id="4073" name="Google Shape;4073;p17"/>
          <p:cNvSpPr/>
          <p:nvPr/>
        </p:nvSpPr>
        <p:spPr>
          <a:xfrm>
            <a:off x="363329" y="113673"/>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dirty="0">
                <a:solidFill>
                  <a:srgbClr val="5E2700"/>
                </a:solidFill>
                <a:latin typeface="Itim"/>
                <a:cs typeface="Itim"/>
                <a:sym typeface="Itim"/>
              </a:rPr>
              <a:t>3</a:t>
            </a:r>
            <a:endParaRPr dirty="0"/>
          </a:p>
        </p:txBody>
      </p:sp>
      <p:grpSp>
        <p:nvGrpSpPr>
          <p:cNvPr id="4074" name="Google Shape;4074;p17"/>
          <p:cNvGrpSpPr/>
          <p:nvPr/>
        </p:nvGrpSpPr>
        <p:grpSpPr>
          <a:xfrm>
            <a:off x="363329" y="1263416"/>
            <a:ext cx="4628280" cy="4081289"/>
            <a:chOff x="7563720" y="998556"/>
            <a:chExt cx="4628280" cy="4081289"/>
          </a:xfrm>
        </p:grpSpPr>
        <p:grpSp>
          <p:nvGrpSpPr>
            <p:cNvPr id="4075" name="Google Shape;4075;p17"/>
            <p:cNvGrpSpPr/>
            <p:nvPr/>
          </p:nvGrpSpPr>
          <p:grpSpPr>
            <a:xfrm>
              <a:off x="7563720" y="998556"/>
              <a:ext cx="4628280" cy="4081289"/>
              <a:chOff x="7563720" y="998556"/>
              <a:chExt cx="4628280" cy="4081289"/>
            </a:xfrm>
          </p:grpSpPr>
          <p:sp>
            <p:nvSpPr>
              <p:cNvPr id="4076" name="Google Shape;4076;p17"/>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7" name="Google Shape;4077;p17"/>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8" name="Google Shape;4078;p17"/>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9" name="Google Shape;4079;p17"/>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080" name="Google Shape;4080;p17"/>
            <p:cNvSpPr/>
            <p:nvPr/>
          </p:nvSpPr>
          <p:spPr>
            <a:xfrm>
              <a:off x="7635201" y="1494674"/>
              <a:ext cx="4458944" cy="3198970"/>
            </a:xfrm>
            <a:prstGeom prst="rect">
              <a:avLst/>
            </a:prstGeom>
            <a:solidFill>
              <a:srgbClr val="CC6A39"/>
            </a:solidFill>
            <a:ln>
              <a:noFill/>
            </a:ln>
          </p:spPr>
          <p:txBody>
            <a:bodyPr spcFirstLastPara="1" wrap="square" lIns="91425" tIns="45700" rIns="91425" bIns="45700" anchor="ctr" anchorCtr="0">
              <a:noAutofit/>
            </a:bodyPr>
            <a:lstStyle/>
            <a:p>
              <a:pPr marL="0" marR="36195" lvl="0" indent="0" algn="just" rtl="0">
                <a:lnSpc>
                  <a:spcPct val="114000"/>
                </a:lnSpc>
                <a:spcBef>
                  <a:spcPts val="0"/>
                </a:spcBef>
                <a:spcAft>
                  <a:spcPts val="0"/>
                </a:spcAft>
                <a:buClr>
                  <a:srgbClr val="FFFF99"/>
                </a:buClr>
                <a:buSzPts val="3200"/>
                <a:buFont typeface="Calibri"/>
                <a:buNone/>
              </a:pPr>
              <a:r>
                <a:rPr lang="en-US" sz="3200" b="1" i="0" u="none" strike="noStrike" cap="none" dirty="0">
                  <a:solidFill>
                    <a:srgbClr val="FFFF99"/>
                  </a:solidFill>
                  <a:latin typeface="Calibri"/>
                  <a:ea typeface="Calibri"/>
                  <a:cs typeface="Calibri"/>
                  <a:sym typeface="Calibri"/>
                </a:rPr>
                <a:t>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120 kg, con </a:t>
              </a:r>
              <a:r>
                <a:rPr lang="en-US" sz="3200" b="1" i="0" u="none" strike="noStrike" cap="none" dirty="0" err="1">
                  <a:solidFill>
                    <a:srgbClr val="FFFF99"/>
                  </a:solidFill>
                  <a:latin typeface="Calibri"/>
                  <a:ea typeface="Calibri"/>
                  <a:cs typeface="Calibri"/>
                  <a:sym typeface="Calibri"/>
                </a:rPr>
                <a:t>bò</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gấp</a:t>
              </a:r>
              <a:r>
                <a:rPr lang="en-US" sz="3200" b="1" i="0" u="none" strike="noStrike" cap="none" dirty="0">
                  <a:solidFill>
                    <a:srgbClr val="FFFF99"/>
                  </a:solidFill>
                  <a:latin typeface="Calibri"/>
                  <a:ea typeface="Calibri"/>
                  <a:cs typeface="Calibri"/>
                  <a:sym typeface="Calibri"/>
                </a:rPr>
                <a:t> 3 </a:t>
              </a:r>
              <a:r>
                <a:rPr lang="en-US" sz="3200" b="1" i="0" u="none" strike="noStrike" cap="none" dirty="0" err="1">
                  <a:solidFill>
                    <a:srgbClr val="FFFF99"/>
                  </a:solidFill>
                  <a:latin typeface="Calibri"/>
                  <a:ea typeface="Calibri"/>
                  <a:cs typeface="Calibri"/>
                  <a:sym typeface="Calibri"/>
                </a:rPr>
                <a:t>lần</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Hỏi</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cả</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hai</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bao </a:t>
              </a:r>
              <a:r>
                <a:rPr lang="en-US" sz="3200" b="1" i="0" u="none" strike="noStrike" cap="none" dirty="0" err="1">
                  <a:solidFill>
                    <a:srgbClr val="FFFF99"/>
                  </a:solidFill>
                  <a:latin typeface="Calibri"/>
                  <a:ea typeface="Calibri"/>
                  <a:cs typeface="Calibri"/>
                  <a:sym typeface="Calibri"/>
                </a:rPr>
                <a:t>nhiêu</a:t>
              </a:r>
              <a:r>
                <a:rPr lang="en-US" sz="3200" b="1" i="0" u="none" strike="noStrike" cap="none" dirty="0">
                  <a:solidFill>
                    <a:srgbClr val="FFFF99"/>
                  </a:solidFill>
                  <a:latin typeface="Calibri"/>
                  <a:ea typeface="Calibri"/>
                  <a:cs typeface="Calibri"/>
                  <a:sym typeface="Calibri"/>
                </a:rPr>
                <a:t> ki-</a:t>
              </a:r>
              <a:r>
                <a:rPr lang="en-US" sz="3200" b="1" i="0" u="none" strike="noStrike" cap="none" dirty="0" err="1">
                  <a:solidFill>
                    <a:srgbClr val="FFFF99"/>
                  </a:solidFill>
                  <a:latin typeface="Calibri"/>
                  <a:ea typeface="Calibri"/>
                  <a:cs typeface="Calibri"/>
                  <a:sym typeface="Calibri"/>
                </a:rPr>
                <a:t>lô</a:t>
              </a:r>
              <a:r>
                <a:rPr lang="en-US" sz="3200" b="1" i="0" u="none" strike="noStrike" cap="none" dirty="0">
                  <a:solidFill>
                    <a:srgbClr val="FFFF99"/>
                  </a:solidFill>
                  <a:latin typeface="Calibri"/>
                  <a:ea typeface="Calibri"/>
                  <a:cs typeface="Calibri"/>
                  <a:sym typeface="Calibri"/>
                </a:rPr>
                <a:t>-gam?</a:t>
              </a:r>
              <a:endParaRPr sz="3200" b="1" i="0" u="none" strike="noStrike" cap="none" dirty="0">
                <a:solidFill>
                  <a:srgbClr val="FFFFFF"/>
                </a:solidFill>
                <a:latin typeface="Calibri"/>
                <a:ea typeface="Calibri"/>
                <a:cs typeface="Calibri"/>
                <a:sym typeface="Calibri"/>
              </a:endParaRPr>
            </a:p>
          </p:txBody>
        </p:sp>
      </p:grpSp>
      <p:sp>
        <p:nvSpPr>
          <p:cNvPr id="4082" name="Google Shape;4082;p17"/>
          <p:cNvSpPr txBox="1"/>
          <p:nvPr/>
        </p:nvSpPr>
        <p:spPr>
          <a:xfrm>
            <a:off x="6838950" y="3429000"/>
            <a:ext cx="26479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u="sng">
                <a:solidFill>
                  <a:schemeClr val="lt1"/>
                </a:solidFill>
                <a:latin typeface="Arial"/>
                <a:ea typeface="Arial"/>
                <a:cs typeface="Arial"/>
                <a:sym typeface="Arial"/>
              </a:rPr>
              <a:t>Tóm tắt</a:t>
            </a:r>
            <a:endParaRPr sz="3600" b="1" u="sng">
              <a:solidFill>
                <a:schemeClr val="lt1"/>
              </a:solidFill>
              <a:latin typeface="Arial"/>
              <a:ea typeface="Arial"/>
              <a:cs typeface="Arial"/>
              <a:sym typeface="Arial"/>
            </a:endParaRPr>
          </a:p>
        </p:txBody>
      </p:sp>
      <p:sp>
        <p:nvSpPr>
          <p:cNvPr id="4083" name="Google Shape;4083;p17"/>
          <p:cNvSpPr txBox="1"/>
          <p:nvPr/>
        </p:nvSpPr>
        <p:spPr>
          <a:xfrm>
            <a:off x="6213759" y="4312173"/>
            <a:ext cx="5231830" cy="6463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lt1"/>
                </a:solidFill>
              </a:rPr>
              <a:t>Con </a:t>
            </a:r>
            <a:r>
              <a:rPr lang="en-US" sz="3600" b="1" dirty="0" err="1">
                <a:solidFill>
                  <a:schemeClr val="lt1"/>
                </a:solidFill>
              </a:rPr>
              <a:t>bê</a:t>
            </a:r>
            <a:r>
              <a:rPr lang="en-US" sz="3600" b="1" dirty="0">
                <a:solidFill>
                  <a:schemeClr val="lt1"/>
                </a:solidFill>
                <a:latin typeface="Arial"/>
                <a:ea typeface="Arial"/>
                <a:cs typeface="Arial"/>
                <a:sym typeface="Arial"/>
              </a:rPr>
              <a:t>: 120 kg</a:t>
            </a:r>
            <a:endParaRPr sz="3600" b="1" dirty="0">
              <a:solidFill>
                <a:schemeClr val="lt1"/>
              </a:solidFill>
              <a:latin typeface="Arial"/>
              <a:ea typeface="Arial"/>
              <a:cs typeface="Arial"/>
              <a:sym typeface="Arial"/>
            </a:endParaRPr>
          </a:p>
        </p:txBody>
      </p:sp>
      <p:sp>
        <p:nvSpPr>
          <p:cNvPr id="4084" name="Google Shape;4084;p17"/>
          <p:cNvSpPr txBox="1"/>
          <p:nvPr/>
        </p:nvSpPr>
        <p:spPr>
          <a:xfrm>
            <a:off x="6213759" y="5040208"/>
            <a:ext cx="5231830" cy="6463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lt1"/>
                </a:solidFill>
                <a:latin typeface="Arial"/>
                <a:ea typeface="Arial"/>
                <a:cs typeface="Arial"/>
                <a:sym typeface="Arial"/>
              </a:rPr>
              <a:t>Con </a:t>
            </a:r>
            <a:r>
              <a:rPr lang="en-US" sz="3600" b="1" dirty="0" err="1">
                <a:solidFill>
                  <a:schemeClr val="lt1"/>
                </a:solidFill>
                <a:latin typeface="Arial"/>
                <a:ea typeface="Arial"/>
                <a:cs typeface="Arial"/>
                <a:sym typeface="Arial"/>
              </a:rPr>
              <a:t>bò</a:t>
            </a:r>
            <a:r>
              <a:rPr lang="en-US" sz="3600" b="1" dirty="0">
                <a:solidFill>
                  <a:schemeClr val="lt1"/>
                </a:solidFill>
                <a:latin typeface="Arial"/>
                <a:ea typeface="Arial"/>
                <a:cs typeface="Arial"/>
                <a:sym typeface="Arial"/>
              </a:rPr>
              <a:t>: </a:t>
            </a:r>
            <a:r>
              <a:rPr lang="en-US" sz="3600" b="1" dirty="0" err="1">
                <a:solidFill>
                  <a:schemeClr val="lt1"/>
                </a:solidFill>
                <a:latin typeface="Arial"/>
                <a:ea typeface="Arial"/>
                <a:cs typeface="Arial"/>
                <a:sym typeface="Arial"/>
              </a:rPr>
              <a:t>gấp</a:t>
            </a:r>
            <a:r>
              <a:rPr lang="en-US" sz="3600" b="1" dirty="0">
                <a:solidFill>
                  <a:schemeClr val="lt1"/>
                </a:solidFill>
                <a:latin typeface="Arial"/>
                <a:ea typeface="Arial"/>
                <a:cs typeface="Arial"/>
                <a:sym typeface="Arial"/>
              </a:rPr>
              <a:t> 3 </a:t>
            </a:r>
            <a:r>
              <a:rPr lang="en-US" sz="3600" b="1" dirty="0" err="1">
                <a:solidFill>
                  <a:schemeClr val="lt1"/>
                </a:solidFill>
                <a:latin typeface="Arial"/>
                <a:ea typeface="Arial"/>
                <a:cs typeface="Arial"/>
                <a:sym typeface="Arial"/>
              </a:rPr>
              <a:t>lần</a:t>
            </a:r>
            <a:endParaRPr sz="3600" b="1" dirty="0">
              <a:solidFill>
                <a:schemeClr val="lt1"/>
              </a:solidFill>
              <a:latin typeface="Arial"/>
              <a:ea typeface="Arial"/>
              <a:cs typeface="Arial"/>
              <a:sym typeface="Arial"/>
            </a:endParaRPr>
          </a:p>
        </p:txBody>
      </p:sp>
      <p:sp>
        <p:nvSpPr>
          <p:cNvPr id="4085" name="Google Shape;4085;p17"/>
          <p:cNvSpPr txBox="1"/>
          <p:nvPr/>
        </p:nvSpPr>
        <p:spPr>
          <a:xfrm>
            <a:off x="6213759" y="5764108"/>
            <a:ext cx="6121115" cy="6463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err="1">
                <a:solidFill>
                  <a:schemeClr val="lt1"/>
                </a:solidFill>
                <a:latin typeface="Arial"/>
                <a:ea typeface="Arial"/>
                <a:cs typeface="Arial"/>
                <a:sym typeface="Arial"/>
              </a:rPr>
              <a:t>Cả</a:t>
            </a:r>
            <a:r>
              <a:rPr lang="en-US" sz="3600" b="1" dirty="0">
                <a:solidFill>
                  <a:schemeClr val="lt1"/>
                </a:solidFill>
                <a:latin typeface="Arial"/>
                <a:ea typeface="Arial"/>
                <a:cs typeface="Arial"/>
                <a:sym typeface="Arial"/>
              </a:rPr>
              <a:t> 2 con: ? kg</a:t>
            </a:r>
            <a:endParaRPr sz="3600" b="1" dirty="0">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9B069536-D18D-1920-CB0D-A19966E116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21" b="91176" l="3857" r="92562">
                        <a14:foregroundMark x1="26171" y1="27206" x2="11019" y2="58824"/>
                        <a14:foregroundMark x1="11019" y1="58824" x2="8540" y2="75000"/>
                        <a14:foregroundMark x1="8540" y1="75000" x2="15978" y2="90809"/>
                        <a14:foregroundMark x1="15978" y1="90809" x2="32231" y2="92279"/>
                        <a14:foregroundMark x1="32231" y1="92279" x2="60882" y2="87132"/>
                        <a14:foregroundMark x1="60882" y1="87132" x2="77686" y2="76103"/>
                        <a14:foregroundMark x1="77686" y1="76103" x2="87328" y2="55515"/>
                        <a14:foregroundMark x1="87328" y1="55515" x2="87603" y2="36765"/>
                        <a14:foregroundMark x1="87603" y1="36765" x2="79890" y2="23529"/>
                        <a14:foregroundMark x1="79890" y1="23529" x2="58127" y2="21324"/>
                        <a14:foregroundMark x1="58127" y1="21324" x2="49587" y2="7721"/>
                        <a14:foregroundMark x1="49587" y1="7721" x2="35813" y2="15809"/>
                        <a14:foregroundMark x1="35813" y1="15809" x2="16804" y2="43015"/>
                        <a14:foregroundMark x1="72176" y1="92647" x2="87879" y2="79044"/>
                        <a14:foregroundMark x1="87879" y1="79044" x2="93939" y2="58456"/>
                        <a14:foregroundMark x1="93939" y1="58456" x2="91460" y2="41176"/>
                        <a14:foregroundMark x1="91460" y1="41176" x2="87879" y2="31618"/>
                        <a14:foregroundMark x1="84298" y1="28676" x2="92562" y2="37500"/>
                        <a14:foregroundMark x1="13223" y1="50368" x2="6612" y2="65074"/>
                        <a14:foregroundMark x1="6612" y1="65074" x2="3857" y2="87132"/>
                        <a14:foregroundMark x1="3857" y1="87132" x2="9917" y2="91176"/>
                      </a14:backgroundRemoval>
                    </a14:imgEffect>
                  </a14:imgLayer>
                </a14:imgProps>
              </a:ext>
            </a:extLst>
          </a:blip>
          <a:stretch>
            <a:fillRect/>
          </a:stretch>
        </p:blipFill>
        <p:spPr>
          <a:xfrm>
            <a:off x="6826299" y="138049"/>
            <a:ext cx="3952541" cy="29616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2">
                                            <p:txEl>
                                              <p:pRg st="0" end="0"/>
                                            </p:txEl>
                                          </p:spTgt>
                                        </p:tgtEl>
                                        <p:attrNameLst>
                                          <p:attrName>style.visibility</p:attrName>
                                        </p:attrNameLst>
                                      </p:cBhvr>
                                      <p:to>
                                        <p:strVal val="visible"/>
                                      </p:to>
                                    </p:set>
                                    <p:animEffect transition="in" filter="fade">
                                      <p:cBhvr>
                                        <p:cTn id="7" dur="500"/>
                                        <p:tgtEl>
                                          <p:spTgt spid="4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3">
                                            <p:txEl>
                                              <p:pRg st="0" end="0"/>
                                            </p:txEl>
                                          </p:spTgt>
                                        </p:tgtEl>
                                        <p:attrNameLst>
                                          <p:attrName>style.visibility</p:attrName>
                                        </p:attrNameLst>
                                      </p:cBhvr>
                                      <p:to>
                                        <p:strVal val="visible"/>
                                      </p:to>
                                    </p:set>
                                    <p:animEffect transition="in" filter="fade">
                                      <p:cBhvr>
                                        <p:cTn id="12" dur="500"/>
                                        <p:tgtEl>
                                          <p:spTgt spid="4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84">
                                            <p:txEl>
                                              <p:pRg st="0" end="0"/>
                                            </p:txEl>
                                          </p:spTgt>
                                        </p:tgtEl>
                                        <p:attrNameLst>
                                          <p:attrName>style.visibility</p:attrName>
                                        </p:attrNameLst>
                                      </p:cBhvr>
                                      <p:to>
                                        <p:strVal val="visible"/>
                                      </p:to>
                                    </p:set>
                                    <p:animEffect transition="in" filter="fade">
                                      <p:cBhvr>
                                        <p:cTn id="17" dur="500"/>
                                        <p:tgtEl>
                                          <p:spTgt spid="40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85">
                                            <p:txEl>
                                              <p:pRg st="0" end="0"/>
                                            </p:txEl>
                                          </p:spTgt>
                                        </p:tgtEl>
                                        <p:attrNameLst>
                                          <p:attrName>style.visibility</p:attrName>
                                        </p:attrNameLst>
                                      </p:cBhvr>
                                      <p:to>
                                        <p:strVal val="visible"/>
                                      </p:to>
                                    </p:set>
                                    <p:animEffect transition="in" filter="fade">
                                      <p:cBhvr>
                                        <p:cTn id="22" dur="500"/>
                                        <p:tgtEl>
                                          <p:spTgt spid="40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89"/>
        <p:cNvGrpSpPr/>
        <p:nvPr/>
      </p:nvGrpSpPr>
      <p:grpSpPr>
        <a:xfrm>
          <a:off x="0" y="0"/>
          <a:ext cx="0" cy="0"/>
          <a:chOff x="0" y="0"/>
          <a:chExt cx="0" cy="0"/>
        </a:xfrm>
      </p:grpSpPr>
      <p:sp>
        <p:nvSpPr>
          <p:cNvPr id="4090" name="Google Shape;4090;p18"/>
          <p:cNvSpPr/>
          <p:nvPr/>
        </p:nvSpPr>
        <p:spPr>
          <a:xfrm>
            <a:off x="363329" y="113673"/>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dirty="0">
                <a:solidFill>
                  <a:srgbClr val="5E2700"/>
                </a:solidFill>
                <a:latin typeface="Itim"/>
                <a:cs typeface="Itim"/>
                <a:sym typeface="Itim"/>
              </a:rPr>
              <a:t>3</a:t>
            </a:r>
            <a:endParaRPr dirty="0"/>
          </a:p>
        </p:txBody>
      </p:sp>
      <p:grpSp>
        <p:nvGrpSpPr>
          <p:cNvPr id="4091" name="Google Shape;4091;p18"/>
          <p:cNvGrpSpPr/>
          <p:nvPr/>
        </p:nvGrpSpPr>
        <p:grpSpPr>
          <a:xfrm>
            <a:off x="363329" y="1263416"/>
            <a:ext cx="4628280" cy="4081289"/>
            <a:chOff x="7563720" y="998556"/>
            <a:chExt cx="4628280" cy="4081289"/>
          </a:xfrm>
        </p:grpSpPr>
        <p:grpSp>
          <p:nvGrpSpPr>
            <p:cNvPr id="4092" name="Google Shape;4092;p18"/>
            <p:cNvGrpSpPr/>
            <p:nvPr/>
          </p:nvGrpSpPr>
          <p:grpSpPr>
            <a:xfrm>
              <a:off x="7563720" y="998556"/>
              <a:ext cx="4628280" cy="4081289"/>
              <a:chOff x="7563720" y="998556"/>
              <a:chExt cx="4628280" cy="4081289"/>
            </a:xfrm>
          </p:grpSpPr>
          <p:sp>
            <p:nvSpPr>
              <p:cNvPr id="4093" name="Google Shape;4093;p18"/>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94" name="Google Shape;4094;p18"/>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95" name="Google Shape;4095;p18"/>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96" name="Google Shape;4096;p18"/>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097" name="Google Shape;4097;p18"/>
            <p:cNvSpPr/>
            <p:nvPr/>
          </p:nvSpPr>
          <p:spPr>
            <a:xfrm>
              <a:off x="7635201" y="1494674"/>
              <a:ext cx="4458944" cy="3198970"/>
            </a:xfrm>
            <a:prstGeom prst="rect">
              <a:avLst/>
            </a:prstGeom>
            <a:solidFill>
              <a:srgbClr val="CC6A39"/>
            </a:solidFill>
            <a:ln>
              <a:noFill/>
            </a:ln>
          </p:spPr>
          <p:txBody>
            <a:bodyPr spcFirstLastPara="1" wrap="square" lIns="91425" tIns="45700" rIns="91425" bIns="45700" anchor="ctr" anchorCtr="0">
              <a:noAutofit/>
            </a:bodyPr>
            <a:lstStyle/>
            <a:p>
              <a:pPr marL="0" marR="36195" lvl="0" indent="0" algn="just" rtl="0">
                <a:lnSpc>
                  <a:spcPct val="114000"/>
                </a:lnSpc>
                <a:spcBef>
                  <a:spcPts val="0"/>
                </a:spcBef>
                <a:spcAft>
                  <a:spcPts val="0"/>
                </a:spcAft>
                <a:buClr>
                  <a:srgbClr val="FFFF99"/>
                </a:buClr>
                <a:buSzPts val="3200"/>
                <a:buFont typeface="Calibri"/>
                <a:buNone/>
              </a:pPr>
              <a:r>
                <a:rPr lang="en-US" sz="3200" b="1" i="0" u="none" strike="noStrike" cap="none" dirty="0">
                  <a:solidFill>
                    <a:srgbClr val="FFFF99"/>
                  </a:solidFill>
                  <a:latin typeface="Calibri"/>
                  <a:ea typeface="Calibri"/>
                  <a:cs typeface="Calibri"/>
                  <a:sym typeface="Calibri"/>
                </a:rPr>
                <a:t>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120 kg, con </a:t>
              </a:r>
              <a:r>
                <a:rPr lang="en-US" sz="3200" b="1" i="0" u="none" strike="noStrike" cap="none" dirty="0" err="1">
                  <a:solidFill>
                    <a:srgbClr val="FFFF99"/>
                  </a:solidFill>
                  <a:latin typeface="Calibri"/>
                  <a:ea typeface="Calibri"/>
                  <a:cs typeface="Calibri"/>
                  <a:sym typeface="Calibri"/>
                </a:rPr>
                <a:t>bò</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gấp</a:t>
              </a:r>
              <a:r>
                <a:rPr lang="en-US" sz="3200" b="1" i="0" u="none" strike="noStrike" cap="none" dirty="0">
                  <a:solidFill>
                    <a:srgbClr val="FFFF99"/>
                  </a:solidFill>
                  <a:latin typeface="Calibri"/>
                  <a:ea typeface="Calibri"/>
                  <a:cs typeface="Calibri"/>
                  <a:sym typeface="Calibri"/>
                </a:rPr>
                <a:t> 3 </a:t>
              </a:r>
              <a:r>
                <a:rPr lang="en-US" sz="3200" b="1" i="0" u="none" strike="noStrike" cap="none" dirty="0" err="1">
                  <a:solidFill>
                    <a:srgbClr val="FFFF99"/>
                  </a:solidFill>
                  <a:latin typeface="Calibri"/>
                  <a:ea typeface="Calibri"/>
                  <a:cs typeface="Calibri"/>
                  <a:sym typeface="Calibri"/>
                </a:rPr>
                <a:t>lần</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Hỏi</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cả</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hai</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bao </a:t>
              </a:r>
              <a:r>
                <a:rPr lang="en-US" sz="3200" b="1" i="0" u="none" strike="noStrike" cap="none" dirty="0" err="1">
                  <a:solidFill>
                    <a:srgbClr val="FFFF99"/>
                  </a:solidFill>
                  <a:latin typeface="Calibri"/>
                  <a:ea typeface="Calibri"/>
                  <a:cs typeface="Calibri"/>
                  <a:sym typeface="Calibri"/>
                </a:rPr>
                <a:t>nhiêu</a:t>
              </a:r>
              <a:r>
                <a:rPr lang="en-US" sz="3200" b="1" i="0" u="none" strike="noStrike" cap="none" dirty="0">
                  <a:solidFill>
                    <a:srgbClr val="FFFF99"/>
                  </a:solidFill>
                  <a:latin typeface="Calibri"/>
                  <a:ea typeface="Calibri"/>
                  <a:cs typeface="Calibri"/>
                  <a:sym typeface="Calibri"/>
                </a:rPr>
                <a:t> ki-</a:t>
              </a:r>
              <a:r>
                <a:rPr lang="en-US" sz="3200" b="1" i="0" u="none" strike="noStrike" cap="none" dirty="0" err="1">
                  <a:solidFill>
                    <a:srgbClr val="FFFF99"/>
                  </a:solidFill>
                  <a:latin typeface="Calibri"/>
                  <a:ea typeface="Calibri"/>
                  <a:cs typeface="Calibri"/>
                  <a:sym typeface="Calibri"/>
                </a:rPr>
                <a:t>lô</a:t>
              </a:r>
              <a:r>
                <a:rPr lang="en-US" sz="3200" b="1" i="0" u="none" strike="noStrike" cap="none" dirty="0">
                  <a:solidFill>
                    <a:srgbClr val="FFFF99"/>
                  </a:solidFill>
                  <a:latin typeface="Calibri"/>
                  <a:ea typeface="Calibri"/>
                  <a:cs typeface="Calibri"/>
                  <a:sym typeface="Calibri"/>
                </a:rPr>
                <a:t>-gam?</a:t>
              </a:r>
              <a:endParaRPr lang="en-US" sz="3200" b="1" i="0" u="none" strike="noStrike" cap="none" dirty="0">
                <a:solidFill>
                  <a:srgbClr val="FFFFFF"/>
                </a:solidFill>
                <a:latin typeface="Calibri"/>
                <a:ea typeface="Calibri"/>
                <a:cs typeface="Calibri"/>
                <a:sym typeface="Calibri"/>
              </a:endParaRPr>
            </a:p>
          </p:txBody>
        </p:sp>
      </p:grpSp>
      <p:sp>
        <p:nvSpPr>
          <p:cNvPr id="4099" name="Google Shape;4099;p18"/>
          <p:cNvSpPr txBox="1"/>
          <p:nvPr/>
        </p:nvSpPr>
        <p:spPr>
          <a:xfrm>
            <a:off x="6826299" y="3111937"/>
            <a:ext cx="264795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600" b="1" i="0" u="sng" strike="noStrike" cap="none" dirty="0" err="1">
                <a:solidFill>
                  <a:srgbClr val="FFFFFF"/>
                </a:solidFill>
                <a:latin typeface="Arial"/>
                <a:ea typeface="Arial"/>
                <a:cs typeface="Arial"/>
                <a:sym typeface="Arial"/>
              </a:rPr>
              <a:t>Bài</a:t>
            </a:r>
            <a:r>
              <a:rPr lang="en-US" sz="3600" b="1" i="0" u="sng" strike="noStrike" cap="none" dirty="0">
                <a:solidFill>
                  <a:srgbClr val="FFFFFF"/>
                </a:solidFill>
                <a:latin typeface="Arial"/>
                <a:ea typeface="Arial"/>
                <a:cs typeface="Arial"/>
                <a:sym typeface="Arial"/>
              </a:rPr>
              <a:t> </a:t>
            </a:r>
            <a:r>
              <a:rPr lang="en-US" sz="3600" b="1" i="0" u="sng" strike="noStrike" cap="none" dirty="0" err="1">
                <a:solidFill>
                  <a:srgbClr val="FFFFFF"/>
                </a:solidFill>
                <a:latin typeface="Arial"/>
                <a:ea typeface="Arial"/>
                <a:cs typeface="Arial"/>
                <a:sym typeface="Arial"/>
              </a:rPr>
              <a:t>giải</a:t>
            </a:r>
            <a:endParaRPr sz="3600" b="1" i="0" u="sng" strike="noStrike" cap="none" dirty="0">
              <a:solidFill>
                <a:srgbClr val="FFFFFF"/>
              </a:solidFill>
              <a:latin typeface="Arial"/>
              <a:ea typeface="Arial"/>
              <a:cs typeface="Arial"/>
              <a:sym typeface="Arial"/>
            </a:endParaRPr>
          </a:p>
        </p:txBody>
      </p:sp>
      <p:sp>
        <p:nvSpPr>
          <p:cNvPr id="4100" name="Google Shape;4100;p18"/>
          <p:cNvSpPr txBox="1"/>
          <p:nvPr/>
        </p:nvSpPr>
        <p:spPr>
          <a:xfrm>
            <a:off x="5137178" y="3749305"/>
            <a:ext cx="66211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a:solidFill>
                  <a:srgbClr val="FFFFFF"/>
                </a:solidFill>
                <a:latin typeface="Arial"/>
                <a:ea typeface="Arial"/>
                <a:cs typeface="Arial"/>
                <a:sym typeface="Arial"/>
              </a:rPr>
              <a:t>Con </a:t>
            </a:r>
            <a:r>
              <a:rPr lang="en-US" sz="3200" b="1" i="0" u="none" strike="noStrike" cap="none" dirty="0" err="1">
                <a:solidFill>
                  <a:srgbClr val="FFFFFF"/>
                </a:solidFill>
                <a:latin typeface="Arial"/>
                <a:ea typeface="Arial"/>
                <a:cs typeface="Arial"/>
                <a:sym typeface="Arial"/>
              </a:rPr>
              <a:t>bò</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nặng</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số</a:t>
            </a:r>
            <a:r>
              <a:rPr lang="en-US" sz="3200" b="1" i="0" u="none" strike="noStrike" cap="none" dirty="0">
                <a:solidFill>
                  <a:srgbClr val="FFFFFF"/>
                </a:solidFill>
                <a:latin typeface="Arial"/>
                <a:ea typeface="Arial"/>
                <a:cs typeface="Arial"/>
                <a:sym typeface="Arial"/>
              </a:rPr>
              <a:t> ki-</a:t>
            </a:r>
            <a:r>
              <a:rPr lang="en-US" sz="3200" b="1" i="0" u="none" strike="noStrike" cap="none" dirty="0" err="1">
                <a:solidFill>
                  <a:srgbClr val="FFFFFF"/>
                </a:solidFill>
                <a:latin typeface="Arial"/>
                <a:ea typeface="Arial"/>
                <a:cs typeface="Arial"/>
                <a:sym typeface="Arial"/>
              </a:rPr>
              <a:t>lô</a:t>
            </a:r>
            <a:r>
              <a:rPr lang="en-US" sz="3200" b="1" i="0" u="none" strike="noStrike" cap="none" dirty="0">
                <a:solidFill>
                  <a:srgbClr val="FFFFFF"/>
                </a:solidFill>
                <a:latin typeface="Arial"/>
                <a:ea typeface="Arial"/>
                <a:cs typeface="Arial"/>
                <a:sym typeface="Arial"/>
              </a:rPr>
              <a:t>-gam </a:t>
            </a:r>
            <a:r>
              <a:rPr lang="en-US" sz="3200" b="1" i="0" u="none" strike="noStrike" cap="none" dirty="0" err="1">
                <a:solidFill>
                  <a:srgbClr val="FFFFFF"/>
                </a:solidFill>
                <a:latin typeface="Arial"/>
                <a:ea typeface="Arial"/>
                <a:cs typeface="Arial"/>
                <a:sym typeface="Arial"/>
              </a:rPr>
              <a:t>là</a:t>
            </a:r>
            <a:r>
              <a:rPr lang="en-US" sz="3200" b="1" i="0" u="none" strike="noStrike" cap="none" dirty="0">
                <a:solidFill>
                  <a:srgbClr val="FFFFFF"/>
                </a:solidFill>
                <a:latin typeface="Arial"/>
                <a:ea typeface="Arial"/>
                <a:cs typeface="Arial"/>
                <a:sym typeface="Arial"/>
              </a:rPr>
              <a:t>:</a:t>
            </a:r>
            <a:endParaRPr sz="3200" b="1" i="0" u="none" strike="noStrike" cap="none" dirty="0">
              <a:solidFill>
                <a:srgbClr val="FFFFFF"/>
              </a:solidFill>
              <a:latin typeface="Arial"/>
              <a:ea typeface="Arial"/>
              <a:cs typeface="Arial"/>
              <a:sym typeface="Arial"/>
            </a:endParaRPr>
          </a:p>
        </p:txBody>
      </p:sp>
      <p:sp>
        <p:nvSpPr>
          <p:cNvPr id="4101" name="Google Shape;4101;p18"/>
          <p:cNvSpPr txBox="1"/>
          <p:nvPr/>
        </p:nvSpPr>
        <p:spPr>
          <a:xfrm>
            <a:off x="5636883" y="4391884"/>
            <a:ext cx="523183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a:solidFill>
                  <a:srgbClr val="FFFFFF"/>
                </a:solidFill>
                <a:latin typeface="Arial"/>
                <a:ea typeface="Arial"/>
                <a:cs typeface="Arial"/>
                <a:sym typeface="Arial"/>
              </a:rPr>
              <a:t>120 x 3 = 360 (kg)</a:t>
            </a:r>
            <a:endParaRPr sz="1200" dirty="0"/>
          </a:p>
        </p:txBody>
      </p:sp>
      <p:sp>
        <p:nvSpPr>
          <p:cNvPr id="4102" name="Google Shape;4102;p18"/>
          <p:cNvSpPr txBox="1"/>
          <p:nvPr/>
        </p:nvSpPr>
        <p:spPr>
          <a:xfrm>
            <a:off x="7204583" y="6184193"/>
            <a:ext cx="612111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dirty="0" err="1">
                <a:solidFill>
                  <a:srgbClr val="FFFFFF"/>
                </a:solidFill>
                <a:latin typeface="Arial"/>
                <a:ea typeface="Arial"/>
                <a:cs typeface="Arial"/>
                <a:sym typeface="Arial"/>
              </a:rPr>
              <a:t>Đáp</a:t>
            </a:r>
            <a:r>
              <a:rPr lang="en-US" sz="3200" b="1" dirty="0">
                <a:solidFill>
                  <a:srgbClr val="FFFFFF"/>
                </a:solidFill>
                <a:latin typeface="Arial"/>
                <a:ea typeface="Arial"/>
                <a:cs typeface="Arial"/>
                <a:sym typeface="Arial"/>
              </a:rPr>
              <a:t> </a:t>
            </a:r>
            <a:r>
              <a:rPr lang="en-US" sz="3200" b="1" dirty="0" err="1">
                <a:solidFill>
                  <a:srgbClr val="FFFFFF"/>
                </a:solidFill>
                <a:latin typeface="Arial"/>
                <a:ea typeface="Arial"/>
                <a:cs typeface="Arial"/>
                <a:sym typeface="Arial"/>
              </a:rPr>
              <a:t>số</a:t>
            </a:r>
            <a:r>
              <a:rPr lang="en-US" sz="3200" b="1" dirty="0">
                <a:solidFill>
                  <a:srgbClr val="FFFFFF"/>
                </a:solidFill>
                <a:latin typeface="Arial"/>
                <a:ea typeface="Arial"/>
                <a:cs typeface="Arial"/>
                <a:sym typeface="Arial"/>
              </a:rPr>
              <a:t>: </a:t>
            </a:r>
            <a:r>
              <a:rPr lang="en-US" sz="3200" b="1" dirty="0">
                <a:solidFill>
                  <a:srgbClr val="FFFFFF"/>
                </a:solidFill>
              </a:rPr>
              <a:t>480</a:t>
            </a:r>
            <a:r>
              <a:rPr lang="en-US" sz="3200" b="1" dirty="0">
                <a:solidFill>
                  <a:srgbClr val="FFFFFF"/>
                </a:solidFill>
                <a:latin typeface="Arial"/>
                <a:ea typeface="Arial"/>
                <a:cs typeface="Arial"/>
                <a:sym typeface="Arial"/>
              </a:rPr>
              <a:t> kg</a:t>
            </a:r>
            <a:endParaRPr sz="3200" b="1" i="0" u="none" strike="noStrike" cap="none" dirty="0">
              <a:solidFill>
                <a:srgbClr val="FFFFFF"/>
              </a:solidFill>
              <a:latin typeface="Arial"/>
              <a:ea typeface="Arial"/>
              <a:cs typeface="Arial"/>
              <a:sym typeface="Arial"/>
            </a:endParaRPr>
          </a:p>
        </p:txBody>
      </p:sp>
      <p:pic>
        <p:nvPicPr>
          <p:cNvPr id="15" name="Picture 14">
            <a:extLst>
              <a:ext uri="{FF2B5EF4-FFF2-40B4-BE49-F238E27FC236}">
                <a16:creationId xmlns:a16="http://schemas.microsoft.com/office/drawing/2014/main" id="{68C62C78-F94F-2EE0-EDD0-0B8FBD37413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21" b="91176" l="3857" r="92562">
                        <a14:foregroundMark x1="26171" y1="27206" x2="11019" y2="58824"/>
                        <a14:foregroundMark x1="11019" y1="58824" x2="8540" y2="75000"/>
                        <a14:foregroundMark x1="8540" y1="75000" x2="15978" y2="90809"/>
                        <a14:foregroundMark x1="15978" y1="90809" x2="32231" y2="92279"/>
                        <a14:foregroundMark x1="32231" y1="92279" x2="60882" y2="87132"/>
                        <a14:foregroundMark x1="60882" y1="87132" x2="77686" y2="76103"/>
                        <a14:foregroundMark x1="77686" y1="76103" x2="87328" y2="55515"/>
                        <a14:foregroundMark x1="87328" y1="55515" x2="87603" y2="36765"/>
                        <a14:foregroundMark x1="87603" y1="36765" x2="79890" y2="23529"/>
                        <a14:foregroundMark x1="79890" y1="23529" x2="58127" y2="21324"/>
                        <a14:foregroundMark x1="58127" y1="21324" x2="49587" y2="7721"/>
                        <a14:foregroundMark x1="49587" y1="7721" x2="35813" y2="15809"/>
                        <a14:foregroundMark x1="35813" y1="15809" x2="16804" y2="43015"/>
                        <a14:foregroundMark x1="72176" y1="92647" x2="87879" y2="79044"/>
                        <a14:foregroundMark x1="87879" y1="79044" x2="93939" y2="58456"/>
                        <a14:foregroundMark x1="93939" y1="58456" x2="91460" y2="41176"/>
                        <a14:foregroundMark x1="91460" y1="41176" x2="87879" y2="31618"/>
                        <a14:foregroundMark x1="84298" y1="28676" x2="92562" y2="37500"/>
                        <a14:foregroundMark x1="13223" y1="50368" x2="6612" y2="65074"/>
                        <a14:foregroundMark x1="6612" y1="65074" x2="3857" y2="87132"/>
                        <a14:foregroundMark x1="3857" y1="87132" x2="9917" y2="91176"/>
                      </a14:backgroundRemoval>
                    </a14:imgEffect>
                  </a14:imgLayer>
                </a14:imgProps>
              </a:ext>
            </a:extLst>
          </a:blip>
          <a:stretch>
            <a:fillRect/>
          </a:stretch>
        </p:blipFill>
        <p:spPr>
          <a:xfrm>
            <a:off x="6826299" y="138049"/>
            <a:ext cx="3952541" cy="2961684"/>
          </a:xfrm>
          <a:prstGeom prst="rect">
            <a:avLst/>
          </a:prstGeom>
        </p:spPr>
      </p:pic>
      <p:sp>
        <p:nvSpPr>
          <p:cNvPr id="16" name="Google Shape;4100;p18">
            <a:extLst>
              <a:ext uri="{FF2B5EF4-FFF2-40B4-BE49-F238E27FC236}">
                <a16:creationId xmlns:a16="http://schemas.microsoft.com/office/drawing/2014/main" id="{73BA835F-1E0E-16F4-C17F-223ABE6A72BC}"/>
              </a:ext>
            </a:extLst>
          </p:cNvPr>
          <p:cNvSpPr txBox="1"/>
          <p:nvPr/>
        </p:nvSpPr>
        <p:spPr>
          <a:xfrm>
            <a:off x="4991609" y="4949886"/>
            <a:ext cx="729824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err="1">
                <a:solidFill>
                  <a:srgbClr val="FFFFFF"/>
                </a:solidFill>
                <a:latin typeface="Arial"/>
                <a:ea typeface="Arial"/>
                <a:cs typeface="Arial"/>
                <a:sym typeface="Arial"/>
              </a:rPr>
              <a:t>Cả</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hai</a:t>
            </a:r>
            <a:r>
              <a:rPr lang="en-US" sz="3200" b="1" i="0" u="none" strike="noStrike" cap="none" dirty="0">
                <a:solidFill>
                  <a:srgbClr val="FFFFFF"/>
                </a:solidFill>
                <a:latin typeface="Arial"/>
                <a:ea typeface="Arial"/>
                <a:cs typeface="Arial"/>
                <a:sym typeface="Arial"/>
              </a:rPr>
              <a:t> con </a:t>
            </a:r>
            <a:r>
              <a:rPr lang="en-US" sz="3200" b="1" i="0" u="none" strike="noStrike" cap="none" dirty="0" err="1">
                <a:solidFill>
                  <a:srgbClr val="FFFFFF"/>
                </a:solidFill>
                <a:latin typeface="Arial"/>
                <a:ea typeface="Arial"/>
                <a:cs typeface="Arial"/>
                <a:sym typeface="Arial"/>
              </a:rPr>
              <a:t>nặng</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số</a:t>
            </a:r>
            <a:r>
              <a:rPr lang="en-US" sz="3200" b="1" i="0" u="none" strike="noStrike" cap="none" dirty="0">
                <a:solidFill>
                  <a:srgbClr val="FFFFFF"/>
                </a:solidFill>
                <a:latin typeface="Arial"/>
                <a:ea typeface="Arial"/>
                <a:cs typeface="Arial"/>
                <a:sym typeface="Arial"/>
              </a:rPr>
              <a:t> ki-</a:t>
            </a:r>
            <a:r>
              <a:rPr lang="en-US" sz="3200" b="1" i="0" u="none" strike="noStrike" cap="none" dirty="0" err="1">
                <a:solidFill>
                  <a:srgbClr val="FFFFFF"/>
                </a:solidFill>
                <a:latin typeface="Arial"/>
                <a:ea typeface="Arial"/>
                <a:cs typeface="Arial"/>
                <a:sym typeface="Arial"/>
              </a:rPr>
              <a:t>lô</a:t>
            </a:r>
            <a:r>
              <a:rPr lang="en-US" sz="3200" b="1" i="0" u="none" strike="noStrike" cap="none" dirty="0">
                <a:solidFill>
                  <a:srgbClr val="FFFFFF"/>
                </a:solidFill>
                <a:latin typeface="Arial"/>
                <a:ea typeface="Arial"/>
                <a:cs typeface="Arial"/>
                <a:sym typeface="Arial"/>
              </a:rPr>
              <a:t>-gam </a:t>
            </a:r>
            <a:r>
              <a:rPr lang="en-US" sz="3200" b="1" i="0" u="none" strike="noStrike" cap="none" dirty="0" err="1">
                <a:solidFill>
                  <a:srgbClr val="FFFFFF"/>
                </a:solidFill>
                <a:latin typeface="Arial"/>
                <a:ea typeface="Arial"/>
                <a:cs typeface="Arial"/>
                <a:sym typeface="Arial"/>
              </a:rPr>
              <a:t>là</a:t>
            </a:r>
            <a:r>
              <a:rPr lang="en-US" sz="3200" b="1" i="0" u="none" strike="noStrike" cap="none" dirty="0">
                <a:solidFill>
                  <a:srgbClr val="FFFFFF"/>
                </a:solidFill>
                <a:latin typeface="Arial"/>
                <a:ea typeface="Arial"/>
                <a:cs typeface="Arial"/>
                <a:sym typeface="Arial"/>
              </a:rPr>
              <a:t>:</a:t>
            </a:r>
            <a:endParaRPr sz="3200" b="1" i="0" u="none" strike="noStrike" cap="none" dirty="0">
              <a:solidFill>
                <a:srgbClr val="FFFFFF"/>
              </a:solidFill>
              <a:latin typeface="Arial"/>
              <a:ea typeface="Arial"/>
              <a:cs typeface="Arial"/>
              <a:sym typeface="Arial"/>
            </a:endParaRPr>
          </a:p>
        </p:txBody>
      </p:sp>
      <p:sp>
        <p:nvSpPr>
          <p:cNvPr id="17" name="Google Shape;4101;p18">
            <a:extLst>
              <a:ext uri="{FF2B5EF4-FFF2-40B4-BE49-F238E27FC236}">
                <a16:creationId xmlns:a16="http://schemas.microsoft.com/office/drawing/2014/main" id="{2F338515-4FED-2AAB-DEC9-D997CB530662}"/>
              </a:ext>
            </a:extLst>
          </p:cNvPr>
          <p:cNvSpPr txBox="1"/>
          <p:nvPr/>
        </p:nvSpPr>
        <p:spPr>
          <a:xfrm>
            <a:off x="5727499" y="5599458"/>
            <a:ext cx="523183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a:solidFill>
                  <a:srgbClr val="FFFFFF"/>
                </a:solidFill>
                <a:latin typeface="Arial"/>
                <a:ea typeface="Arial"/>
                <a:cs typeface="Arial"/>
                <a:sym typeface="Arial"/>
              </a:rPr>
              <a:t>120 </a:t>
            </a:r>
            <a:r>
              <a:rPr lang="en-US" sz="3200" b="1" dirty="0">
                <a:solidFill>
                  <a:srgbClr val="FFFFFF"/>
                </a:solidFill>
              </a:rPr>
              <a:t>+ 360</a:t>
            </a:r>
            <a:r>
              <a:rPr lang="en-US" sz="3200" b="1" i="0" u="none" strike="noStrike" cap="none" dirty="0">
                <a:solidFill>
                  <a:srgbClr val="FFFFFF"/>
                </a:solidFill>
                <a:latin typeface="Arial"/>
                <a:ea typeface="Arial"/>
                <a:cs typeface="Arial"/>
                <a:sym typeface="Arial"/>
              </a:rPr>
              <a:t> = </a:t>
            </a:r>
            <a:r>
              <a:rPr lang="en-US" sz="3200" b="1" dirty="0">
                <a:solidFill>
                  <a:srgbClr val="FFFFFF"/>
                </a:solidFill>
              </a:rPr>
              <a:t>480</a:t>
            </a:r>
            <a:r>
              <a:rPr lang="en-US" sz="3200" b="1" i="0" u="none" strike="noStrike" cap="none" dirty="0">
                <a:solidFill>
                  <a:srgbClr val="FFFFFF"/>
                </a:solidFill>
                <a:latin typeface="Arial"/>
                <a:ea typeface="Arial"/>
                <a:cs typeface="Arial"/>
                <a:sym typeface="Arial"/>
              </a:rPr>
              <a:t> (kg)</a:t>
            </a:r>
            <a:endParaRP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fade">
                                      <p:cBhvr>
                                        <p:cTn id="12" dur="500"/>
                                        <p:tgtEl>
                                          <p:spTgt spid="4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1">
                                            <p:txEl>
                                              <p:pRg st="0" end="0"/>
                                            </p:txEl>
                                          </p:spTgt>
                                        </p:tgtEl>
                                        <p:attrNameLst>
                                          <p:attrName>style.visibility</p:attrName>
                                        </p:attrNameLst>
                                      </p:cBhvr>
                                      <p:to>
                                        <p:strVal val="visible"/>
                                      </p:to>
                                    </p:set>
                                    <p:animEffect transition="in" filter="fade">
                                      <p:cBhvr>
                                        <p:cTn id="17" dur="500"/>
                                        <p:tgtEl>
                                          <p:spTgt spid="410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2">
                                            <p:txEl>
                                              <p:pRg st="0" end="0"/>
                                            </p:txEl>
                                          </p:spTgt>
                                        </p:tgtEl>
                                        <p:attrNameLst>
                                          <p:attrName>style.visibility</p:attrName>
                                        </p:attrNameLst>
                                      </p:cBhvr>
                                      <p:to>
                                        <p:strVal val="visible"/>
                                      </p:to>
                                    </p:set>
                                    <p:animEffect transition="in" filter="fade">
                                      <p:cBhvr>
                                        <p:cTn id="32" dur="500"/>
                                        <p:tgtEl>
                                          <p:spTgt spid="41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475"/>
        <p:cNvGrpSpPr/>
        <p:nvPr/>
      </p:nvGrpSpPr>
      <p:grpSpPr>
        <a:xfrm>
          <a:off x="0" y="0"/>
          <a:ext cx="0" cy="0"/>
          <a:chOff x="0" y="0"/>
          <a:chExt cx="0" cy="0"/>
        </a:xfrm>
      </p:grpSpPr>
      <p:grpSp>
        <p:nvGrpSpPr>
          <p:cNvPr id="3476" name="Google Shape;3476;p11"/>
          <p:cNvGrpSpPr/>
          <p:nvPr/>
        </p:nvGrpSpPr>
        <p:grpSpPr>
          <a:xfrm>
            <a:off x="-127508" y="-30065"/>
            <a:ext cx="1101156" cy="884384"/>
            <a:chOff x="1752751" y="749874"/>
            <a:chExt cx="1101156" cy="884384"/>
          </a:xfrm>
        </p:grpSpPr>
        <p:cxnSp>
          <p:nvCxnSpPr>
            <p:cNvPr id="3477" name="Google Shape;3477;p1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478" name="Google Shape;3478;p1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479" name="Google Shape;3479;p1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0" name="Google Shape;3480;p1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1" name="Google Shape;3481;p1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482" name="Google Shape;3482;p1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3" name="Google Shape;3483;p1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4" name="Google Shape;3484;p1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485" name="Google Shape;3485;p11"/>
          <p:cNvGrpSpPr/>
          <p:nvPr/>
        </p:nvGrpSpPr>
        <p:grpSpPr>
          <a:xfrm rot="-1039530">
            <a:off x="9369432" y="1436310"/>
            <a:ext cx="3178825" cy="4143942"/>
            <a:chOff x="5199461" y="1674618"/>
            <a:chExt cx="2386137" cy="2959191"/>
          </a:xfrm>
        </p:grpSpPr>
        <p:sp>
          <p:nvSpPr>
            <p:cNvPr id="3486" name="Google Shape;3486;p11"/>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87" name="Google Shape;3487;p11"/>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88" name="Google Shape;3488;p11"/>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89" name="Google Shape;3489;p11"/>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490" name="Google Shape;3490;p11"/>
            <p:cNvGrpSpPr/>
            <p:nvPr/>
          </p:nvGrpSpPr>
          <p:grpSpPr>
            <a:xfrm>
              <a:off x="5762797" y="2329698"/>
              <a:ext cx="1355938" cy="628117"/>
              <a:chOff x="845557" y="3324777"/>
              <a:chExt cx="1355938" cy="628117"/>
            </a:xfrm>
          </p:grpSpPr>
          <p:grpSp>
            <p:nvGrpSpPr>
              <p:cNvPr id="3491" name="Google Shape;3491;p11"/>
              <p:cNvGrpSpPr/>
              <p:nvPr/>
            </p:nvGrpSpPr>
            <p:grpSpPr>
              <a:xfrm>
                <a:off x="1273679" y="3617265"/>
                <a:ext cx="499645" cy="335629"/>
                <a:chOff x="3668951" y="3199033"/>
                <a:chExt cx="499645" cy="335629"/>
              </a:xfrm>
            </p:grpSpPr>
            <p:sp>
              <p:nvSpPr>
                <p:cNvPr id="3492" name="Google Shape;3492;p1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3" name="Google Shape;3493;p1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494" name="Google Shape;3494;p11"/>
              <p:cNvGrpSpPr/>
              <p:nvPr/>
            </p:nvGrpSpPr>
            <p:grpSpPr>
              <a:xfrm>
                <a:off x="995333" y="3324777"/>
                <a:ext cx="1081875" cy="246380"/>
                <a:chOff x="3390605" y="2906545"/>
                <a:chExt cx="1081875" cy="246380"/>
              </a:xfrm>
            </p:grpSpPr>
            <p:sp>
              <p:nvSpPr>
                <p:cNvPr id="3495" name="Google Shape;3495;p1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6" name="Google Shape;3496;p1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7" name="Google Shape;3497;p1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8" name="Google Shape;3498;p1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9" name="Google Shape;3499;p1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00" name="Google Shape;3500;p1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01" name="Google Shape;3501;p11"/>
              <p:cNvGrpSpPr/>
              <p:nvPr/>
            </p:nvGrpSpPr>
            <p:grpSpPr>
              <a:xfrm>
                <a:off x="845557" y="3679212"/>
                <a:ext cx="211536" cy="238462"/>
                <a:chOff x="3240829" y="3260980"/>
                <a:chExt cx="211536" cy="238462"/>
              </a:xfrm>
            </p:grpSpPr>
            <p:cxnSp>
              <p:nvCxnSpPr>
                <p:cNvPr id="3502" name="Google Shape;3502;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03" name="Google Shape;3503;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04" name="Google Shape;3504;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505" name="Google Shape;3505;p11"/>
              <p:cNvGrpSpPr/>
              <p:nvPr/>
            </p:nvGrpSpPr>
            <p:grpSpPr>
              <a:xfrm flipH="1">
                <a:off x="1989959" y="3680275"/>
                <a:ext cx="211536" cy="238462"/>
                <a:chOff x="3240829" y="3260980"/>
                <a:chExt cx="211536" cy="238462"/>
              </a:xfrm>
            </p:grpSpPr>
            <p:cxnSp>
              <p:nvCxnSpPr>
                <p:cNvPr id="3506" name="Google Shape;3506;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07" name="Google Shape;3507;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08" name="Google Shape;3508;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509" name="Google Shape;3509;p11"/>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0" name="Google Shape;3510;p11"/>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11" name="Google Shape;3511;p11"/>
          <p:cNvGrpSpPr/>
          <p:nvPr/>
        </p:nvGrpSpPr>
        <p:grpSpPr>
          <a:xfrm rot="-800697">
            <a:off x="9448152" y="3546229"/>
            <a:ext cx="2957579" cy="4076114"/>
            <a:chOff x="2804160" y="2202089"/>
            <a:chExt cx="2237116" cy="2959191"/>
          </a:xfrm>
        </p:grpSpPr>
        <p:sp>
          <p:nvSpPr>
            <p:cNvPr id="3512" name="Google Shape;3512;p11"/>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513" name="Google Shape;3513;p11"/>
            <p:cNvGrpSpPr/>
            <p:nvPr/>
          </p:nvGrpSpPr>
          <p:grpSpPr>
            <a:xfrm>
              <a:off x="3649922" y="2398657"/>
              <a:ext cx="597239" cy="364602"/>
              <a:chOff x="3649922" y="2398657"/>
              <a:chExt cx="597239" cy="364602"/>
            </a:xfrm>
          </p:grpSpPr>
          <p:sp>
            <p:nvSpPr>
              <p:cNvPr id="3514" name="Google Shape;3514;p11"/>
              <p:cNvSpPr/>
              <p:nvPr/>
            </p:nvSpPr>
            <p:spPr>
              <a:xfrm rot="10474012">
                <a:off x="3848738" y="2408071"/>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5" name="Google Shape;3515;p11"/>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6" name="Google Shape;3516;p11"/>
              <p:cNvSpPr/>
              <p:nvPr/>
            </p:nvSpPr>
            <p:spPr>
              <a:xfrm rot="-10014549">
                <a:off x="4073892" y="2423735"/>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17" name="Google Shape;3517;p11"/>
            <p:cNvGrpSpPr/>
            <p:nvPr/>
          </p:nvGrpSpPr>
          <p:grpSpPr>
            <a:xfrm>
              <a:off x="3668951" y="3199033"/>
              <a:ext cx="499645" cy="335629"/>
              <a:chOff x="3668951" y="3199033"/>
              <a:chExt cx="499645" cy="335629"/>
            </a:xfrm>
          </p:grpSpPr>
          <p:sp>
            <p:nvSpPr>
              <p:cNvPr id="3518" name="Google Shape;3518;p1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9" name="Google Shape;3519;p1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20" name="Google Shape;3520;p11"/>
            <p:cNvGrpSpPr/>
            <p:nvPr/>
          </p:nvGrpSpPr>
          <p:grpSpPr>
            <a:xfrm>
              <a:off x="3383092" y="2906545"/>
              <a:ext cx="1089388" cy="246380"/>
              <a:chOff x="3383092" y="2906545"/>
              <a:chExt cx="1089388" cy="246380"/>
            </a:xfrm>
          </p:grpSpPr>
          <p:sp>
            <p:nvSpPr>
              <p:cNvPr id="3521" name="Google Shape;3521;p1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2" name="Google Shape;3522;p1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3" name="Google Shape;3523;p11"/>
              <p:cNvSpPr/>
              <p:nvPr/>
            </p:nvSpPr>
            <p:spPr>
              <a:xfrm>
                <a:off x="3383092" y="2930315"/>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4" name="Google Shape;3524;p11"/>
              <p:cNvSpPr/>
              <p:nvPr/>
            </p:nvSpPr>
            <p:spPr>
              <a:xfrm>
                <a:off x="4214059" y="2939944"/>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5" name="Google Shape;3525;p11"/>
              <p:cNvSpPr/>
              <p:nvPr/>
            </p:nvSpPr>
            <p:spPr>
              <a:xfrm>
                <a:off x="3472246" y="2965648"/>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6" name="Google Shape;3526;p11"/>
              <p:cNvSpPr/>
              <p:nvPr/>
            </p:nvSpPr>
            <p:spPr>
              <a:xfrm>
                <a:off x="4307759" y="2975218"/>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27" name="Google Shape;3527;p11"/>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8" name="Google Shape;3528;p11"/>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529" name="Google Shape;3529;p11"/>
            <p:cNvGrpSpPr/>
            <p:nvPr/>
          </p:nvGrpSpPr>
          <p:grpSpPr>
            <a:xfrm>
              <a:off x="2909482" y="3653143"/>
              <a:ext cx="498100" cy="821316"/>
              <a:chOff x="2909482" y="3653143"/>
              <a:chExt cx="498100" cy="821316"/>
            </a:xfrm>
          </p:grpSpPr>
          <p:sp>
            <p:nvSpPr>
              <p:cNvPr id="3530" name="Google Shape;3530;p11"/>
              <p:cNvSpPr/>
              <p:nvPr/>
            </p:nvSpPr>
            <p:spPr>
              <a:xfrm rot="5943786">
                <a:off x="3076192" y="3625910"/>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1" name="Google Shape;3531;p11"/>
              <p:cNvSpPr/>
              <p:nvPr/>
            </p:nvSpPr>
            <p:spPr>
              <a:xfrm rot="5943786">
                <a:off x="3034451" y="3873810"/>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2" name="Google Shape;3532;p11"/>
              <p:cNvSpPr/>
              <p:nvPr/>
            </p:nvSpPr>
            <p:spPr>
              <a:xfrm rot="5943786">
                <a:off x="2977488" y="413554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33" name="Google Shape;3533;p11"/>
            <p:cNvGrpSpPr/>
            <p:nvPr/>
          </p:nvGrpSpPr>
          <p:grpSpPr>
            <a:xfrm flipH="1">
              <a:off x="4461532" y="3619560"/>
              <a:ext cx="484985" cy="793049"/>
              <a:chOff x="2917514" y="3646923"/>
              <a:chExt cx="484985" cy="793049"/>
            </a:xfrm>
          </p:grpSpPr>
          <p:sp>
            <p:nvSpPr>
              <p:cNvPr id="3534" name="Google Shape;3534;p11"/>
              <p:cNvSpPr/>
              <p:nvPr/>
            </p:nvSpPr>
            <p:spPr>
              <a:xfrm rot="6008731">
                <a:off x="3069193" y="3621136"/>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5" name="Google Shape;3535;p11"/>
              <p:cNvSpPr/>
              <p:nvPr/>
            </p:nvSpPr>
            <p:spPr>
              <a:xfrm rot="5984776">
                <a:off x="3032736" y="385452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6" name="Google Shape;3536;p11"/>
              <p:cNvSpPr/>
              <p:nvPr/>
            </p:nvSpPr>
            <p:spPr>
              <a:xfrm rot="5943786">
                <a:off x="2985640" y="4100914"/>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37" name="Google Shape;3537;p11"/>
            <p:cNvGrpSpPr/>
            <p:nvPr/>
          </p:nvGrpSpPr>
          <p:grpSpPr>
            <a:xfrm>
              <a:off x="3240829" y="3260980"/>
              <a:ext cx="211536" cy="238462"/>
              <a:chOff x="3240829" y="3260980"/>
              <a:chExt cx="211536" cy="238462"/>
            </a:xfrm>
          </p:grpSpPr>
          <p:cxnSp>
            <p:nvCxnSpPr>
              <p:cNvPr id="3538" name="Google Shape;3538;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39" name="Google Shape;3539;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40" name="Google Shape;3540;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541" name="Google Shape;3541;p11"/>
            <p:cNvGrpSpPr/>
            <p:nvPr/>
          </p:nvGrpSpPr>
          <p:grpSpPr>
            <a:xfrm flipH="1">
              <a:off x="4385231" y="3262043"/>
              <a:ext cx="211536" cy="238462"/>
              <a:chOff x="3240829" y="3260980"/>
              <a:chExt cx="211536" cy="238462"/>
            </a:xfrm>
          </p:grpSpPr>
          <p:cxnSp>
            <p:nvCxnSpPr>
              <p:cNvPr id="3542" name="Google Shape;3542;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43" name="Google Shape;3543;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44" name="Google Shape;3544;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545" name="Google Shape;3545;p11"/>
          <p:cNvSpPr/>
          <p:nvPr/>
        </p:nvSpPr>
        <p:spPr>
          <a:xfrm>
            <a:off x="788296" y="1677245"/>
            <a:ext cx="8000908"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1500"/>
              <a:buFont typeface="Coiny"/>
              <a:buNone/>
            </a:pPr>
            <a:r>
              <a:rPr lang="en-US" sz="11500" b="1" i="0" u="none" strike="noStrike" cap="none" dirty="0" err="1">
                <a:solidFill>
                  <a:srgbClr val="FF0000"/>
                </a:solidFill>
                <a:latin typeface="Coiny"/>
                <a:ea typeface="Coiny"/>
                <a:cs typeface="Coiny"/>
                <a:sym typeface="Coiny"/>
              </a:rPr>
              <a:t>Vận</a:t>
            </a:r>
            <a:r>
              <a:rPr lang="en-US" sz="11500" b="1" i="0" u="none" strike="noStrike" cap="none" dirty="0">
                <a:solidFill>
                  <a:srgbClr val="FF0000"/>
                </a:solidFill>
                <a:latin typeface="Coiny"/>
                <a:ea typeface="Coiny"/>
                <a:cs typeface="Coiny"/>
                <a:sym typeface="Coiny"/>
              </a:rPr>
              <a:t> </a:t>
            </a:r>
            <a:r>
              <a:rPr lang="en-US" sz="11500" b="1" i="0" u="none" strike="noStrike" cap="none" dirty="0" err="1">
                <a:solidFill>
                  <a:srgbClr val="FF0000"/>
                </a:solidFill>
                <a:latin typeface="Coiny"/>
                <a:ea typeface="Coiny"/>
                <a:cs typeface="Coiny"/>
                <a:sym typeface="Coiny"/>
              </a:rPr>
              <a:t>dụng</a:t>
            </a:r>
            <a:endParaRPr sz="11500" b="1" i="0" u="none" strike="noStrike" cap="none" dirty="0">
              <a:solidFill>
                <a:srgbClr val="FF0000"/>
              </a:solidFill>
              <a:latin typeface="Coiny"/>
              <a:ea typeface="Coiny"/>
              <a:cs typeface="Coiny"/>
              <a:sym typeface="Coiny"/>
            </a:endParaRPr>
          </a:p>
        </p:txBody>
      </p:sp>
      <p:grpSp>
        <p:nvGrpSpPr>
          <p:cNvPr id="3546" name="Google Shape;3546;p11"/>
          <p:cNvGrpSpPr/>
          <p:nvPr/>
        </p:nvGrpSpPr>
        <p:grpSpPr>
          <a:xfrm>
            <a:off x="-812574" y="0"/>
            <a:ext cx="2328426" cy="1657666"/>
            <a:chOff x="1035181" y="589951"/>
            <a:chExt cx="3040939" cy="2212479"/>
          </a:xfrm>
        </p:grpSpPr>
        <p:grpSp>
          <p:nvGrpSpPr>
            <p:cNvPr id="3547" name="Google Shape;3547;p11"/>
            <p:cNvGrpSpPr/>
            <p:nvPr/>
          </p:nvGrpSpPr>
          <p:grpSpPr>
            <a:xfrm>
              <a:off x="1035181" y="589951"/>
              <a:ext cx="3040939" cy="2212479"/>
              <a:chOff x="1035181" y="589951"/>
              <a:chExt cx="3040939" cy="2212479"/>
            </a:xfrm>
          </p:grpSpPr>
          <p:grpSp>
            <p:nvGrpSpPr>
              <p:cNvPr id="3548" name="Google Shape;3548;p11"/>
              <p:cNvGrpSpPr/>
              <p:nvPr/>
            </p:nvGrpSpPr>
            <p:grpSpPr>
              <a:xfrm>
                <a:off x="1035181" y="589951"/>
                <a:ext cx="3040939" cy="2212479"/>
                <a:chOff x="1035181" y="589951"/>
                <a:chExt cx="3040939" cy="2212479"/>
              </a:xfrm>
            </p:grpSpPr>
            <p:sp>
              <p:nvSpPr>
                <p:cNvPr id="3549" name="Google Shape;3549;p11"/>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0" name="Google Shape;3550;p11"/>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51" name="Google Shape;3551;p11"/>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552" name="Google Shape;3552;p11"/>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3553" name="Google Shape;3553;p11"/>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3554" name="Google Shape;3554;p11"/>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3555" name="Google Shape;3555;p11"/>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3556" name="Google Shape;3556;p11"/>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7" name="Google Shape;3557;p11"/>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8" name="Google Shape;3558;p11"/>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9" name="Google Shape;3559;p11"/>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60" name="Google Shape;3560;p11"/>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61" name="Google Shape;3561;p11"/>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62" name="Google Shape;3562;p11"/>
            <p:cNvSpPr/>
            <p:nvPr/>
          </p:nvSpPr>
          <p:spPr>
            <a:xfrm rot="183274" flipH="1">
              <a:off x="3563270" y="2301351"/>
              <a:ext cx="252858" cy="218416"/>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63" name="Google Shape;3563;p11"/>
          <p:cNvGrpSpPr/>
          <p:nvPr/>
        </p:nvGrpSpPr>
        <p:grpSpPr>
          <a:xfrm>
            <a:off x="3355998" y="3537235"/>
            <a:ext cx="2997722" cy="3120515"/>
            <a:chOff x="3843071" y="2015305"/>
            <a:chExt cx="3099471" cy="3214427"/>
          </a:xfrm>
        </p:grpSpPr>
        <p:sp>
          <p:nvSpPr>
            <p:cNvPr id="3564" name="Google Shape;3564;p11"/>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565" name="Google Shape;3565;p11"/>
            <p:cNvGrpSpPr/>
            <p:nvPr/>
          </p:nvGrpSpPr>
          <p:grpSpPr>
            <a:xfrm>
              <a:off x="3843071" y="2015305"/>
              <a:ext cx="2407177" cy="3214427"/>
              <a:chOff x="3843071" y="2015305"/>
              <a:chExt cx="2407177" cy="3214427"/>
            </a:xfrm>
          </p:grpSpPr>
          <p:grpSp>
            <p:nvGrpSpPr>
              <p:cNvPr id="3566" name="Google Shape;3566;p11"/>
              <p:cNvGrpSpPr/>
              <p:nvPr/>
            </p:nvGrpSpPr>
            <p:grpSpPr>
              <a:xfrm>
                <a:off x="3843071" y="2015305"/>
                <a:ext cx="2407177" cy="3214427"/>
                <a:chOff x="6997471" y="2147161"/>
                <a:chExt cx="2663841" cy="3692953"/>
              </a:xfrm>
            </p:grpSpPr>
            <p:sp>
              <p:nvSpPr>
                <p:cNvPr id="3567" name="Google Shape;3567;p11"/>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568" name="Google Shape;3568;p11"/>
                <p:cNvGrpSpPr/>
                <p:nvPr/>
              </p:nvGrpSpPr>
              <p:grpSpPr>
                <a:xfrm>
                  <a:off x="7236306" y="2161336"/>
                  <a:ext cx="2259374" cy="1075005"/>
                  <a:chOff x="7228461" y="2170574"/>
                  <a:chExt cx="2259374" cy="1075005"/>
                </a:xfrm>
              </p:grpSpPr>
              <p:sp>
                <p:nvSpPr>
                  <p:cNvPr id="3569" name="Google Shape;3569;p11"/>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0" name="Google Shape;3570;p11"/>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571" name="Google Shape;3571;p11"/>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2" name="Google Shape;3572;p11"/>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3" name="Google Shape;3573;p11"/>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574" name="Google Shape;3574;p11"/>
                <p:cNvGrpSpPr/>
                <p:nvPr/>
              </p:nvGrpSpPr>
              <p:grpSpPr>
                <a:xfrm>
                  <a:off x="7550189" y="2944340"/>
                  <a:ext cx="1614580" cy="783866"/>
                  <a:chOff x="845557" y="3324777"/>
                  <a:chExt cx="1355938" cy="628117"/>
                </a:xfrm>
              </p:grpSpPr>
              <p:grpSp>
                <p:nvGrpSpPr>
                  <p:cNvPr id="3575" name="Google Shape;3575;p11"/>
                  <p:cNvGrpSpPr/>
                  <p:nvPr/>
                </p:nvGrpSpPr>
                <p:grpSpPr>
                  <a:xfrm>
                    <a:off x="1273679" y="3617265"/>
                    <a:ext cx="499645" cy="335629"/>
                    <a:chOff x="3668951" y="3199033"/>
                    <a:chExt cx="499645" cy="335629"/>
                  </a:xfrm>
                </p:grpSpPr>
                <p:sp>
                  <p:nvSpPr>
                    <p:cNvPr id="3576" name="Google Shape;3576;p1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7" name="Google Shape;3577;p1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578" name="Google Shape;3578;p11"/>
                  <p:cNvGrpSpPr/>
                  <p:nvPr/>
                </p:nvGrpSpPr>
                <p:grpSpPr>
                  <a:xfrm>
                    <a:off x="995333" y="3324777"/>
                    <a:ext cx="257531" cy="246380"/>
                    <a:chOff x="3390605" y="2906545"/>
                    <a:chExt cx="257531" cy="246380"/>
                  </a:xfrm>
                </p:grpSpPr>
                <p:sp>
                  <p:nvSpPr>
                    <p:cNvPr id="3579" name="Google Shape;3579;p1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80" name="Google Shape;3580;p11"/>
                    <p:cNvSpPr/>
                    <p:nvPr/>
                  </p:nvSpPr>
                  <p:spPr>
                    <a:xfrm>
                      <a:off x="3472876" y="2940980"/>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81" name="Google Shape;3581;p11"/>
                    <p:cNvSpPr/>
                    <p:nvPr/>
                  </p:nvSpPr>
                  <p:spPr>
                    <a:xfrm>
                      <a:off x="3497646" y="2968834"/>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582" name="Google Shape;3582;p11"/>
                  <p:cNvGrpSpPr/>
                  <p:nvPr/>
                </p:nvGrpSpPr>
                <p:grpSpPr>
                  <a:xfrm>
                    <a:off x="845557" y="3679212"/>
                    <a:ext cx="211536" cy="238462"/>
                    <a:chOff x="3240829" y="3260980"/>
                    <a:chExt cx="211536" cy="238462"/>
                  </a:xfrm>
                </p:grpSpPr>
                <p:cxnSp>
                  <p:nvCxnSpPr>
                    <p:cNvPr id="3583" name="Google Shape;3583;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84" name="Google Shape;3584;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85" name="Google Shape;3585;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586" name="Google Shape;3586;p11"/>
                  <p:cNvGrpSpPr/>
                  <p:nvPr/>
                </p:nvGrpSpPr>
                <p:grpSpPr>
                  <a:xfrm flipH="1">
                    <a:off x="1989959" y="3680275"/>
                    <a:ext cx="211536" cy="238462"/>
                    <a:chOff x="3240829" y="3260980"/>
                    <a:chExt cx="211536" cy="238462"/>
                  </a:xfrm>
                </p:grpSpPr>
                <p:cxnSp>
                  <p:nvCxnSpPr>
                    <p:cNvPr id="3587" name="Google Shape;3587;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88" name="Google Shape;3588;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89" name="Google Shape;3589;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590" name="Google Shape;3590;p11"/>
                <p:cNvGrpSpPr/>
                <p:nvPr/>
              </p:nvGrpSpPr>
              <p:grpSpPr>
                <a:xfrm>
                  <a:off x="8696953" y="2964198"/>
                  <a:ext cx="342803" cy="194817"/>
                  <a:chOff x="10123398" y="2191217"/>
                  <a:chExt cx="342803" cy="194817"/>
                </a:xfrm>
              </p:grpSpPr>
              <p:cxnSp>
                <p:nvCxnSpPr>
                  <p:cNvPr id="3591" name="Google Shape;3591;p11"/>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3592" name="Google Shape;3592;p11"/>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3593" name="Google Shape;3593;p11"/>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4" name="Google Shape;3594;p11"/>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95" name="Google Shape;3595;p11"/>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6" name="Google Shape;3596;p11"/>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7" name="Google Shape;3597;p11"/>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8" name="Google Shape;3598;p11"/>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99" name="Google Shape;3599;p11"/>
          <p:cNvGrpSpPr/>
          <p:nvPr/>
        </p:nvGrpSpPr>
        <p:grpSpPr>
          <a:xfrm>
            <a:off x="284966" y="3180145"/>
            <a:ext cx="1065542" cy="1791172"/>
            <a:chOff x="2492332" y="91439"/>
            <a:chExt cx="4146187" cy="6565863"/>
          </a:xfrm>
        </p:grpSpPr>
        <p:grpSp>
          <p:nvGrpSpPr>
            <p:cNvPr id="3600" name="Google Shape;3600;p11"/>
            <p:cNvGrpSpPr/>
            <p:nvPr/>
          </p:nvGrpSpPr>
          <p:grpSpPr>
            <a:xfrm rot="-2480865" flipH="1">
              <a:off x="3422651" y="572781"/>
              <a:ext cx="2451852" cy="2635838"/>
              <a:chOff x="3838532" y="1040457"/>
              <a:chExt cx="2523574" cy="2981548"/>
            </a:xfrm>
          </p:grpSpPr>
          <p:sp>
            <p:nvSpPr>
              <p:cNvPr id="3601" name="Google Shape;3601;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02" name="Google Shape;3602;p11"/>
              <p:cNvCxnSpPr>
                <a:stCxn id="3601"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603" name="Google Shape;3603;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04" name="Google Shape;3604;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05" name="Google Shape;3605;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06" name="Google Shape;3606;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07" name="Google Shape;3607;p11"/>
            <p:cNvGrpSpPr/>
            <p:nvPr/>
          </p:nvGrpSpPr>
          <p:grpSpPr>
            <a:xfrm>
              <a:off x="2687568" y="757957"/>
              <a:ext cx="2032210" cy="2880901"/>
              <a:chOff x="3838532" y="1040457"/>
              <a:chExt cx="2523574" cy="2891631"/>
            </a:xfrm>
          </p:grpSpPr>
          <p:sp>
            <p:nvSpPr>
              <p:cNvPr id="3608" name="Google Shape;3608;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09" name="Google Shape;3609;p11"/>
              <p:cNvCxnSpPr>
                <a:stCxn id="360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10" name="Google Shape;3610;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1" name="Google Shape;3611;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2" name="Google Shape;3612;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3" name="Google Shape;3613;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14" name="Google Shape;3614;p11"/>
            <p:cNvGrpSpPr/>
            <p:nvPr/>
          </p:nvGrpSpPr>
          <p:grpSpPr>
            <a:xfrm>
              <a:off x="2649392" y="3634455"/>
              <a:ext cx="3897297" cy="3022847"/>
              <a:chOff x="4279036" y="3583162"/>
              <a:chExt cx="3897297" cy="3022847"/>
            </a:xfrm>
          </p:grpSpPr>
          <p:sp>
            <p:nvSpPr>
              <p:cNvPr id="3615" name="Google Shape;3615;p11"/>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6" name="Google Shape;3616;p11"/>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17" name="Google Shape;3617;p11"/>
            <p:cNvGrpSpPr/>
            <p:nvPr/>
          </p:nvGrpSpPr>
          <p:grpSpPr>
            <a:xfrm>
              <a:off x="2492332" y="1521007"/>
              <a:ext cx="2130858" cy="2089476"/>
              <a:chOff x="3838532" y="1040457"/>
              <a:chExt cx="2523574" cy="2891631"/>
            </a:xfrm>
          </p:grpSpPr>
          <p:sp>
            <p:nvSpPr>
              <p:cNvPr id="3618" name="Google Shape;3618;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19" name="Google Shape;3619;p11"/>
              <p:cNvCxnSpPr>
                <a:stCxn id="361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20" name="Google Shape;3620;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1" name="Google Shape;3621;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2" name="Google Shape;3622;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3" name="Google Shape;3623;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24" name="Google Shape;3624;p11"/>
            <p:cNvGrpSpPr/>
            <p:nvPr/>
          </p:nvGrpSpPr>
          <p:grpSpPr>
            <a:xfrm flipH="1">
              <a:off x="4544712" y="757958"/>
              <a:ext cx="1913853" cy="2853414"/>
              <a:chOff x="3838532" y="1040457"/>
              <a:chExt cx="2523574" cy="2891631"/>
            </a:xfrm>
          </p:grpSpPr>
          <p:sp>
            <p:nvSpPr>
              <p:cNvPr id="3625" name="Google Shape;3625;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26" name="Google Shape;3626;p11"/>
              <p:cNvCxnSpPr>
                <a:stCxn id="362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27" name="Google Shape;3627;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8" name="Google Shape;3628;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9" name="Google Shape;3629;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0" name="Google Shape;3630;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31" name="Google Shape;3631;p11"/>
            <p:cNvGrpSpPr/>
            <p:nvPr/>
          </p:nvGrpSpPr>
          <p:grpSpPr>
            <a:xfrm flipH="1">
              <a:off x="4567057" y="1522583"/>
              <a:ext cx="2071462" cy="2110984"/>
              <a:chOff x="3838532" y="1040457"/>
              <a:chExt cx="2523574" cy="2891631"/>
            </a:xfrm>
          </p:grpSpPr>
          <p:sp>
            <p:nvSpPr>
              <p:cNvPr id="3632" name="Google Shape;3632;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33" name="Google Shape;3633;p11"/>
              <p:cNvCxnSpPr>
                <a:stCxn id="363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34" name="Google Shape;3634;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5" name="Google Shape;3635;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6" name="Google Shape;3636;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7" name="Google Shape;3637;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638" name="Google Shape;3638;p11"/>
          <p:cNvGrpSpPr/>
          <p:nvPr/>
        </p:nvGrpSpPr>
        <p:grpSpPr>
          <a:xfrm rot="-1755502">
            <a:off x="3093233" y="3659425"/>
            <a:ext cx="157059" cy="613975"/>
            <a:chOff x="5775252" y="3652140"/>
            <a:chExt cx="157059" cy="613975"/>
          </a:xfrm>
        </p:grpSpPr>
        <p:cxnSp>
          <p:nvCxnSpPr>
            <p:cNvPr id="3639" name="Google Shape;3639;p11"/>
            <p:cNvCxnSpPr/>
            <p:nvPr/>
          </p:nvCxnSpPr>
          <p:spPr>
            <a:xfrm flipH="1">
              <a:off x="5856694" y="3652140"/>
              <a:ext cx="75617" cy="430154"/>
            </a:xfrm>
            <a:prstGeom prst="straightConnector1">
              <a:avLst/>
            </a:prstGeom>
            <a:noFill/>
            <a:ln w="76200" cap="flat" cmpd="sng">
              <a:solidFill>
                <a:srgbClr val="5E2700"/>
              </a:solidFill>
              <a:prstDash val="solid"/>
              <a:miter lim="800000"/>
              <a:headEnd type="none" w="sm" len="sm"/>
              <a:tailEnd type="none" w="sm" len="sm"/>
            </a:ln>
          </p:spPr>
        </p:cxnSp>
        <p:sp>
          <p:nvSpPr>
            <p:cNvPr id="3640" name="Google Shape;3640;p11"/>
            <p:cNvSpPr/>
            <p:nvPr/>
          </p:nvSpPr>
          <p:spPr>
            <a:xfrm>
              <a:off x="5775252" y="4155575"/>
              <a:ext cx="119250" cy="110540"/>
            </a:xfrm>
            <a:prstGeom prst="flowChartConnector">
              <a:avLst/>
            </a:prstGeom>
            <a:solidFill>
              <a:srgbClr val="5E2700"/>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45"/>
                                        </p:tgtEl>
                                        <p:attrNameLst>
                                          <p:attrName>style.visibility</p:attrName>
                                        </p:attrNameLst>
                                      </p:cBhvr>
                                      <p:to>
                                        <p:strVal val="visible"/>
                                      </p:to>
                                    </p:set>
                                    <p:animEffect transition="in" filter="fade">
                                      <p:cBhvr>
                                        <p:cTn id="7" dur="1000"/>
                                        <p:tgtEl>
                                          <p:spTgt spid="3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56"/>
        <p:cNvGrpSpPr/>
        <p:nvPr/>
      </p:nvGrpSpPr>
      <p:grpSpPr>
        <a:xfrm>
          <a:off x="0" y="0"/>
          <a:ext cx="0" cy="0"/>
          <a:chOff x="0" y="0"/>
          <a:chExt cx="0" cy="0"/>
        </a:xfrm>
      </p:grpSpPr>
      <p:sp>
        <p:nvSpPr>
          <p:cNvPr id="4059" name="Google Shape;4059;p16"/>
          <p:cNvSpPr txBox="1"/>
          <p:nvPr/>
        </p:nvSpPr>
        <p:spPr>
          <a:xfrm>
            <a:off x="3124200" y="4924963"/>
            <a:ext cx="99441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rPr>
              <a:t>b</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Phép</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tính</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có</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kết</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quả</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bằng</a:t>
            </a:r>
            <a:r>
              <a:rPr lang="en-US" sz="3200" dirty="0">
                <a:solidFill>
                  <a:schemeClr val="lt1"/>
                </a:solidFill>
                <a:latin typeface="Arial"/>
                <a:ea typeface="Arial"/>
                <a:cs typeface="Arial"/>
                <a:sym typeface="Arial"/>
              </a:rPr>
              <a:t> 638 </a:t>
            </a:r>
            <a:r>
              <a:rPr lang="en-US" sz="3200" dirty="0" err="1">
                <a:solidFill>
                  <a:schemeClr val="lt1"/>
                </a:solidFill>
                <a:latin typeface="Arial"/>
                <a:ea typeface="Arial"/>
                <a:cs typeface="Arial"/>
                <a:sym typeface="Arial"/>
              </a:rPr>
              <a:t>là</a:t>
            </a:r>
            <a:r>
              <a:rPr lang="en-US" sz="3200" dirty="0">
                <a:solidFill>
                  <a:schemeClr val="lt1"/>
                </a:solidFill>
                <a:latin typeface="Arial"/>
                <a:ea typeface="Arial"/>
                <a:cs typeface="Arial"/>
                <a:sym typeface="Arial"/>
              </a:rPr>
              <a:t>:</a:t>
            </a:r>
            <a:endParaRPr dirty="0"/>
          </a:p>
        </p:txBody>
      </p:sp>
      <p:sp>
        <p:nvSpPr>
          <p:cNvPr id="4060" name="Google Shape;4060;p16"/>
          <p:cNvSpPr txBox="1"/>
          <p:nvPr/>
        </p:nvSpPr>
        <p:spPr>
          <a:xfrm>
            <a:off x="3429000" y="5825411"/>
            <a:ext cx="96393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C000"/>
                </a:solidFill>
                <a:latin typeface="Arial"/>
                <a:ea typeface="Arial"/>
                <a:cs typeface="Arial"/>
                <a:sym typeface="Arial"/>
              </a:rPr>
              <a:t>A. </a:t>
            </a:r>
            <a:r>
              <a:rPr lang="en-US" sz="3200" b="1" dirty="0">
                <a:solidFill>
                  <a:srgbClr val="FFC000"/>
                </a:solidFill>
              </a:rPr>
              <a:t>990 - 352</a:t>
            </a:r>
            <a:r>
              <a:rPr lang="en-US" sz="3200" b="1" dirty="0">
                <a:solidFill>
                  <a:srgbClr val="FFC000"/>
                </a:solidFill>
                <a:latin typeface="Arial"/>
                <a:ea typeface="Arial"/>
                <a:cs typeface="Arial"/>
                <a:sym typeface="Arial"/>
              </a:rPr>
              <a:t>       B. </a:t>
            </a:r>
            <a:r>
              <a:rPr lang="en-US" sz="3200" b="1" dirty="0">
                <a:solidFill>
                  <a:srgbClr val="FFC000"/>
                </a:solidFill>
              </a:rPr>
              <a:t>863 - 254</a:t>
            </a:r>
            <a:r>
              <a:rPr lang="en-US" sz="3200" b="1" dirty="0">
                <a:solidFill>
                  <a:srgbClr val="FFC000"/>
                </a:solidFill>
                <a:latin typeface="Arial"/>
                <a:ea typeface="Arial"/>
                <a:cs typeface="Arial"/>
                <a:sym typeface="Arial"/>
              </a:rPr>
              <a:t>        C. </a:t>
            </a:r>
            <a:r>
              <a:rPr lang="en-US" sz="3200" b="1" dirty="0">
                <a:solidFill>
                  <a:srgbClr val="FFC000"/>
                </a:solidFill>
              </a:rPr>
              <a:t>383 + 265</a:t>
            </a:r>
            <a:endParaRPr dirty="0"/>
          </a:p>
        </p:txBody>
      </p:sp>
      <p:grpSp>
        <p:nvGrpSpPr>
          <p:cNvPr id="3" name="Group 2">
            <a:extLst>
              <a:ext uri="{FF2B5EF4-FFF2-40B4-BE49-F238E27FC236}">
                <a16:creationId xmlns:a16="http://schemas.microsoft.com/office/drawing/2014/main" id="{A57317C8-A8C6-3ECA-5EA3-0F10DE99E926}"/>
              </a:ext>
            </a:extLst>
          </p:cNvPr>
          <p:cNvGrpSpPr/>
          <p:nvPr/>
        </p:nvGrpSpPr>
        <p:grpSpPr>
          <a:xfrm>
            <a:off x="5186362" y="1597044"/>
            <a:ext cx="6573838" cy="968356"/>
            <a:chOff x="5186362" y="1597044"/>
            <a:chExt cx="6573838" cy="968356"/>
          </a:xfrm>
        </p:grpSpPr>
        <p:sp>
          <p:nvSpPr>
            <p:cNvPr id="2" name="Rectangle 1">
              <a:extLst>
                <a:ext uri="{FF2B5EF4-FFF2-40B4-BE49-F238E27FC236}">
                  <a16:creationId xmlns:a16="http://schemas.microsoft.com/office/drawing/2014/main" id="{1070C252-4A1D-EFD6-0BFA-8E08ECFEAEE1}"/>
                </a:ext>
              </a:extLst>
            </p:cNvPr>
            <p:cNvSpPr/>
            <p:nvPr/>
          </p:nvSpPr>
          <p:spPr>
            <a:xfrm>
              <a:off x="5287962" y="1600200"/>
              <a:ext cx="6472238"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1" name="Google Shape;4061;p16"/>
            <p:cNvSpPr/>
            <p:nvPr/>
          </p:nvSpPr>
          <p:spPr>
            <a:xfrm>
              <a:off x="5186362" y="1597044"/>
              <a:ext cx="6472238" cy="861251"/>
            </a:xfrm>
            <a:prstGeom prst="rect">
              <a:avLst/>
            </a:prstGeom>
            <a:solidFill>
              <a:srgbClr val="92D050"/>
            </a:solidFill>
            <a:ln>
              <a:noFill/>
            </a:ln>
          </p:spPr>
          <p:txBody>
            <a:bodyPr spcFirstLastPara="1" wrap="square" lIns="91425" tIns="45700" rIns="91425" bIns="45700" anchor="ctr" anchorCtr="0">
              <a:noAutofit/>
            </a:bodyPr>
            <a:lstStyle/>
            <a:p>
              <a:pPr lvl="0" algn="ctr">
                <a:buClr>
                  <a:schemeClr val="dk1"/>
                </a:buClr>
                <a:buSzPts val="4400"/>
              </a:pPr>
              <a:r>
                <a:rPr lang="en-US" sz="4400" dirty="0" err="1">
                  <a:solidFill>
                    <a:schemeClr val="tx1"/>
                  </a:solidFill>
                  <a:latin typeface="Arial" panose="020B0604020202020204" pitchFamily="34" charset="0"/>
                  <a:cs typeface="Arial" panose="020B0604020202020204" pitchFamily="34" charset="0"/>
                </a:rPr>
                <a:t>Chọn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kết</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quả</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đúng</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nhất</a:t>
              </a:r>
              <a:endParaRPr sz="4400" b="0" i="0" u="none" strike="noStrike" cap="none" dirty="0">
                <a:solidFill>
                  <a:schemeClr val="tx1"/>
                </a:solidFill>
                <a:sym typeface="Arial"/>
              </a:endParaRPr>
            </a:p>
          </p:txBody>
        </p:sp>
      </p:grpSp>
      <p:sp>
        <p:nvSpPr>
          <p:cNvPr id="4062" name="Google Shape;4062;p16"/>
          <p:cNvSpPr/>
          <p:nvPr/>
        </p:nvSpPr>
        <p:spPr>
          <a:xfrm>
            <a:off x="9328149" y="4022794"/>
            <a:ext cx="542925" cy="584775"/>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4064" name="Google Shape;4064;p16"/>
          <p:cNvSpPr txBox="1"/>
          <p:nvPr/>
        </p:nvSpPr>
        <p:spPr>
          <a:xfrm>
            <a:off x="1981200" y="3240039"/>
            <a:ext cx="99441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latin typeface="Arial"/>
                <a:ea typeface="Arial"/>
                <a:cs typeface="Arial"/>
                <a:sym typeface="Arial"/>
              </a:rPr>
              <a:t>a) </a:t>
            </a:r>
            <a:r>
              <a:rPr lang="en-US" sz="3200" dirty="0" err="1">
                <a:solidFill>
                  <a:schemeClr val="lt1"/>
                </a:solidFill>
              </a:rPr>
              <a:t>Kết</a:t>
            </a:r>
            <a:r>
              <a:rPr lang="en-US" sz="3200" dirty="0">
                <a:solidFill>
                  <a:schemeClr val="lt1"/>
                </a:solidFill>
              </a:rPr>
              <a:t> </a:t>
            </a:r>
            <a:r>
              <a:rPr lang="en-US" sz="3200" dirty="0" err="1">
                <a:solidFill>
                  <a:schemeClr val="lt1"/>
                </a:solidFill>
              </a:rPr>
              <a:t>quả</a:t>
            </a:r>
            <a:r>
              <a:rPr lang="en-US" sz="3200" dirty="0">
                <a:solidFill>
                  <a:schemeClr val="lt1"/>
                </a:solidFill>
              </a:rPr>
              <a:t> </a:t>
            </a:r>
            <a:r>
              <a:rPr lang="en-US" sz="3200" dirty="0" err="1">
                <a:solidFill>
                  <a:schemeClr val="lt1"/>
                </a:solidFill>
              </a:rPr>
              <a:t>của</a:t>
            </a:r>
            <a:r>
              <a:rPr lang="en-US" sz="3200" dirty="0">
                <a:solidFill>
                  <a:schemeClr val="lt1"/>
                </a:solidFill>
              </a:rPr>
              <a:t> </a:t>
            </a:r>
            <a:r>
              <a:rPr lang="en-US" sz="3200" dirty="0" err="1">
                <a:solidFill>
                  <a:schemeClr val="lt1"/>
                </a:solidFill>
              </a:rPr>
              <a:t>phép</a:t>
            </a:r>
            <a:r>
              <a:rPr lang="en-US" sz="3200" dirty="0">
                <a:solidFill>
                  <a:schemeClr val="lt1"/>
                </a:solidFill>
              </a:rPr>
              <a:t> </a:t>
            </a:r>
            <a:r>
              <a:rPr lang="en-US" sz="3200" dirty="0" err="1">
                <a:solidFill>
                  <a:schemeClr val="lt1"/>
                </a:solidFill>
              </a:rPr>
              <a:t>tính</a:t>
            </a:r>
            <a:r>
              <a:rPr lang="en-US" sz="3200" dirty="0">
                <a:solidFill>
                  <a:schemeClr val="lt1"/>
                </a:solidFill>
              </a:rPr>
              <a:t> 193 – 79 </a:t>
            </a:r>
            <a:r>
              <a:rPr lang="en-US" sz="3200" dirty="0" err="1">
                <a:solidFill>
                  <a:schemeClr val="lt1"/>
                </a:solidFill>
              </a:rPr>
              <a:t>là</a:t>
            </a:r>
            <a:r>
              <a:rPr lang="en-US" sz="3200" dirty="0">
                <a:solidFill>
                  <a:schemeClr val="lt1"/>
                </a:solidFill>
                <a:latin typeface="Arial"/>
                <a:ea typeface="Arial"/>
                <a:cs typeface="Arial"/>
                <a:sym typeface="Arial"/>
              </a:rPr>
              <a:t>: </a:t>
            </a:r>
            <a:endParaRPr dirty="0"/>
          </a:p>
        </p:txBody>
      </p:sp>
      <p:sp>
        <p:nvSpPr>
          <p:cNvPr id="4065" name="Google Shape;4065;p16"/>
          <p:cNvSpPr txBox="1"/>
          <p:nvPr/>
        </p:nvSpPr>
        <p:spPr>
          <a:xfrm>
            <a:off x="2557463" y="4024515"/>
            <a:ext cx="99441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C000"/>
                </a:solidFill>
                <a:latin typeface="Arial"/>
                <a:ea typeface="Arial"/>
                <a:cs typeface="Arial"/>
                <a:sym typeface="Arial"/>
              </a:rPr>
              <a:t>A. </a:t>
            </a:r>
            <a:r>
              <a:rPr lang="en-US" sz="3200" b="1" dirty="0">
                <a:solidFill>
                  <a:srgbClr val="FFC000"/>
                </a:solidFill>
              </a:rPr>
              <a:t>141</a:t>
            </a:r>
            <a:r>
              <a:rPr lang="en-US" sz="3200" b="1" dirty="0">
                <a:solidFill>
                  <a:srgbClr val="FFC000"/>
                </a:solidFill>
                <a:latin typeface="Arial"/>
                <a:ea typeface="Arial"/>
                <a:cs typeface="Arial"/>
                <a:sym typeface="Arial"/>
              </a:rPr>
              <a:t>                  B. </a:t>
            </a:r>
            <a:r>
              <a:rPr lang="en-US" sz="3200" b="1" dirty="0">
                <a:solidFill>
                  <a:srgbClr val="FFC000"/>
                </a:solidFill>
              </a:rPr>
              <a:t>113</a:t>
            </a:r>
            <a:r>
              <a:rPr lang="en-US" sz="3200" b="1" dirty="0">
                <a:solidFill>
                  <a:srgbClr val="FFC000"/>
                </a:solidFill>
                <a:latin typeface="Arial"/>
                <a:ea typeface="Arial"/>
                <a:cs typeface="Arial"/>
                <a:sym typeface="Arial"/>
              </a:rPr>
              <a:t>                     C. </a:t>
            </a:r>
            <a:r>
              <a:rPr lang="en-US" sz="3200" b="1" dirty="0">
                <a:solidFill>
                  <a:srgbClr val="FFC000"/>
                </a:solidFill>
              </a:rPr>
              <a:t>114</a:t>
            </a:r>
            <a:endParaRPr dirty="0"/>
          </a:p>
        </p:txBody>
      </p:sp>
      <p:sp>
        <p:nvSpPr>
          <p:cNvPr id="4068" name="Google Shape;4068;p16"/>
          <p:cNvSpPr/>
          <p:nvPr/>
        </p:nvSpPr>
        <p:spPr>
          <a:xfrm>
            <a:off x="3429000" y="5825411"/>
            <a:ext cx="542925" cy="584775"/>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4">
                                            <p:txEl>
                                              <p:pRg st="0" end="0"/>
                                            </p:txEl>
                                          </p:spTgt>
                                        </p:tgtEl>
                                        <p:attrNameLst>
                                          <p:attrName>style.visibility</p:attrName>
                                        </p:attrNameLst>
                                      </p:cBhvr>
                                      <p:to>
                                        <p:strVal val="visible"/>
                                      </p:to>
                                    </p:set>
                                    <p:animEffect transition="in" filter="fade">
                                      <p:cBhvr>
                                        <p:cTn id="7" dur="500"/>
                                        <p:tgtEl>
                                          <p:spTgt spid="40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65"/>
                                        </p:tgtEl>
                                        <p:attrNameLst>
                                          <p:attrName>style.visibility</p:attrName>
                                        </p:attrNameLst>
                                      </p:cBhvr>
                                      <p:to>
                                        <p:strVal val="visible"/>
                                      </p:to>
                                    </p:set>
                                    <p:anim calcmode="lin" valueType="num">
                                      <p:cBhvr additive="base">
                                        <p:cTn id="12" dur="500"/>
                                        <p:tgtEl>
                                          <p:spTgt spid="406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62"/>
                                        </p:tgtEl>
                                        <p:attrNameLst>
                                          <p:attrName>style.visibility</p:attrName>
                                        </p:attrNameLst>
                                      </p:cBhvr>
                                      <p:to>
                                        <p:strVal val="visible"/>
                                      </p:to>
                                    </p:set>
                                    <p:animEffect transition="in" filter="fade">
                                      <p:cBhvr>
                                        <p:cTn id="17" dur="500"/>
                                        <p:tgtEl>
                                          <p:spTgt spid="40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59">
                                            <p:txEl>
                                              <p:pRg st="0" end="0"/>
                                            </p:txEl>
                                          </p:spTgt>
                                        </p:tgtEl>
                                        <p:attrNameLst>
                                          <p:attrName>style.visibility</p:attrName>
                                        </p:attrNameLst>
                                      </p:cBhvr>
                                      <p:to>
                                        <p:strVal val="visible"/>
                                      </p:to>
                                    </p:set>
                                    <p:animEffect transition="in" filter="fade">
                                      <p:cBhvr>
                                        <p:cTn id="22" dur="500"/>
                                        <p:tgtEl>
                                          <p:spTgt spid="405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60"/>
                                        </p:tgtEl>
                                        <p:attrNameLst>
                                          <p:attrName>style.visibility</p:attrName>
                                        </p:attrNameLst>
                                      </p:cBhvr>
                                      <p:to>
                                        <p:strVal val="visible"/>
                                      </p:to>
                                    </p:set>
                                    <p:anim calcmode="lin" valueType="num">
                                      <p:cBhvr additive="base">
                                        <p:cTn id="27" dur="500"/>
                                        <p:tgtEl>
                                          <p:spTgt spid="40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68"/>
                                        </p:tgtEl>
                                        <p:attrNameLst>
                                          <p:attrName>style.visibility</p:attrName>
                                        </p:attrNameLst>
                                      </p:cBhvr>
                                      <p:to>
                                        <p:strVal val="visible"/>
                                      </p:to>
                                    </p:set>
                                    <p:animEffect transition="in" filter="fade">
                                      <p:cBhvr>
                                        <p:cTn id="32" dur="500"/>
                                        <p:tgtEl>
                                          <p:spTgt spid="4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106"/>
        <p:cNvGrpSpPr/>
        <p:nvPr/>
      </p:nvGrpSpPr>
      <p:grpSpPr>
        <a:xfrm>
          <a:off x="0" y="0"/>
          <a:ext cx="0" cy="0"/>
          <a:chOff x="0" y="0"/>
          <a:chExt cx="0" cy="0"/>
        </a:xfrm>
      </p:grpSpPr>
      <p:sp>
        <p:nvSpPr>
          <p:cNvPr id="4107" name="Google Shape;4107;p19"/>
          <p:cNvSpPr/>
          <p:nvPr/>
        </p:nvSpPr>
        <p:spPr>
          <a:xfrm>
            <a:off x="2734080" y="136701"/>
            <a:ext cx="6397867"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6600"/>
              <a:buFont typeface="Coiny"/>
              <a:buNone/>
            </a:pPr>
            <a:r>
              <a:rPr lang="en-US" sz="6600" b="1" i="0" u="none" strike="noStrike" cap="none">
                <a:solidFill>
                  <a:srgbClr val="5E2700"/>
                </a:solidFill>
                <a:latin typeface="Coiny"/>
                <a:ea typeface="Coiny"/>
                <a:cs typeface="Coiny"/>
                <a:sym typeface="Coiny"/>
              </a:rPr>
              <a:t>Tạm biệt và hẹn gặp lại</a:t>
            </a:r>
            <a:endParaRPr sz="6600" b="1" i="0" u="none" strike="noStrike" cap="none">
              <a:solidFill>
                <a:srgbClr val="5E2700"/>
              </a:solidFill>
              <a:latin typeface="Coiny"/>
              <a:ea typeface="Coiny"/>
              <a:cs typeface="Coiny"/>
              <a:sym typeface="Coiny"/>
            </a:endParaRPr>
          </a:p>
        </p:txBody>
      </p:sp>
      <p:sp>
        <p:nvSpPr>
          <p:cNvPr id="4108" name="Google Shape;4108;p19"/>
          <p:cNvSpPr/>
          <p:nvPr/>
        </p:nvSpPr>
        <p:spPr>
          <a:xfrm>
            <a:off x="8790848" y="277573"/>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09" name="Google Shape;4109;p19"/>
          <p:cNvSpPr/>
          <p:nvPr/>
        </p:nvSpPr>
        <p:spPr>
          <a:xfrm rot="459428">
            <a:off x="1004478" y="1050395"/>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0" name="Google Shape;4110;p19"/>
          <p:cNvSpPr/>
          <p:nvPr/>
        </p:nvSpPr>
        <p:spPr>
          <a:xfrm rot="585698">
            <a:off x="-156462" y="-210067"/>
            <a:ext cx="1005398" cy="67031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1" name="Google Shape;4111;p19"/>
          <p:cNvSpPr/>
          <p:nvPr/>
        </p:nvSpPr>
        <p:spPr>
          <a:xfrm rot="459428">
            <a:off x="11456580" y="-158797"/>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2" name="Google Shape;4112;p19"/>
          <p:cNvSpPr/>
          <p:nvPr/>
        </p:nvSpPr>
        <p:spPr>
          <a:xfrm rot="585698">
            <a:off x="10328904" y="981868"/>
            <a:ext cx="890076" cy="499835"/>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3" name="Google Shape;4113;p19"/>
          <p:cNvSpPr/>
          <p:nvPr/>
        </p:nvSpPr>
        <p:spPr>
          <a:xfrm rot="1020809">
            <a:off x="2601637" y="234848"/>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14" name="Google Shape;4114;p19"/>
          <p:cNvGrpSpPr/>
          <p:nvPr/>
        </p:nvGrpSpPr>
        <p:grpSpPr>
          <a:xfrm>
            <a:off x="4678710" y="2471356"/>
            <a:ext cx="3847451" cy="3791082"/>
            <a:chOff x="6925084" y="939609"/>
            <a:chExt cx="3382834" cy="3269989"/>
          </a:xfrm>
        </p:grpSpPr>
        <p:grpSp>
          <p:nvGrpSpPr>
            <p:cNvPr id="4115" name="Google Shape;4115;p19"/>
            <p:cNvGrpSpPr/>
            <p:nvPr/>
          </p:nvGrpSpPr>
          <p:grpSpPr>
            <a:xfrm rot="-10039084">
              <a:off x="8905582" y="2189662"/>
              <a:ext cx="1207325" cy="1910716"/>
              <a:chOff x="2608166" y="-685976"/>
              <a:chExt cx="1204809" cy="1805596"/>
            </a:xfrm>
          </p:grpSpPr>
          <p:sp>
            <p:nvSpPr>
              <p:cNvPr id="4116" name="Google Shape;4116;p19"/>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7" name="Google Shape;4117;p19"/>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8" name="Google Shape;4118;p19"/>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9" name="Google Shape;4119;p19"/>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0" name="Google Shape;4120;p19"/>
            <p:cNvGrpSpPr/>
            <p:nvPr/>
          </p:nvGrpSpPr>
          <p:grpSpPr>
            <a:xfrm>
              <a:off x="6925084" y="939609"/>
              <a:ext cx="2344798" cy="3203710"/>
              <a:chOff x="803735" y="981668"/>
              <a:chExt cx="2480003" cy="3407601"/>
            </a:xfrm>
          </p:grpSpPr>
          <p:grpSp>
            <p:nvGrpSpPr>
              <p:cNvPr id="4121" name="Google Shape;4121;p19"/>
              <p:cNvGrpSpPr/>
              <p:nvPr/>
            </p:nvGrpSpPr>
            <p:grpSpPr>
              <a:xfrm>
                <a:off x="803735" y="981668"/>
                <a:ext cx="2480003" cy="3391878"/>
                <a:chOff x="2804160" y="2202089"/>
                <a:chExt cx="2237116" cy="2959191"/>
              </a:xfrm>
            </p:grpSpPr>
            <p:sp>
              <p:nvSpPr>
                <p:cNvPr id="4122" name="Google Shape;4122;p19"/>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23" name="Google Shape;4123;p19"/>
                <p:cNvGrpSpPr/>
                <p:nvPr/>
              </p:nvGrpSpPr>
              <p:grpSpPr>
                <a:xfrm>
                  <a:off x="3649197" y="2400486"/>
                  <a:ext cx="600684" cy="364602"/>
                  <a:chOff x="3649197" y="2400486"/>
                  <a:chExt cx="600684" cy="364602"/>
                </a:xfrm>
              </p:grpSpPr>
              <p:sp>
                <p:nvSpPr>
                  <p:cNvPr id="4124" name="Google Shape;4124;p19"/>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5" name="Google Shape;4125;p19"/>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6" name="Google Shape;4126;p19"/>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7" name="Google Shape;4127;p19"/>
                <p:cNvGrpSpPr/>
                <p:nvPr/>
              </p:nvGrpSpPr>
              <p:grpSpPr>
                <a:xfrm>
                  <a:off x="3668951" y="3199033"/>
                  <a:ext cx="499645" cy="335629"/>
                  <a:chOff x="3668951" y="3199033"/>
                  <a:chExt cx="499645" cy="335629"/>
                </a:xfrm>
              </p:grpSpPr>
              <p:sp>
                <p:nvSpPr>
                  <p:cNvPr id="4128" name="Google Shape;412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9" name="Google Shape;412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30" name="Google Shape;4130;p19"/>
                <p:cNvGrpSpPr/>
                <p:nvPr/>
              </p:nvGrpSpPr>
              <p:grpSpPr>
                <a:xfrm>
                  <a:off x="3390605" y="2906545"/>
                  <a:ext cx="1081875" cy="246380"/>
                  <a:chOff x="3390605" y="2906545"/>
                  <a:chExt cx="1081875" cy="246380"/>
                </a:xfrm>
              </p:grpSpPr>
              <p:sp>
                <p:nvSpPr>
                  <p:cNvPr id="4131" name="Google Shape;413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2" name="Google Shape;4132;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3" name="Google Shape;4133;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4" name="Google Shape;4134;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5" name="Google Shape;4135;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6" name="Google Shape;4136;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37" name="Google Shape;4137;p19"/>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8" name="Google Shape;4138;p19"/>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39" name="Google Shape;4139;p19"/>
                <p:cNvGrpSpPr/>
                <p:nvPr/>
              </p:nvGrpSpPr>
              <p:grpSpPr>
                <a:xfrm>
                  <a:off x="2913434" y="3650675"/>
                  <a:ext cx="495814" cy="822374"/>
                  <a:chOff x="2913434" y="3650675"/>
                  <a:chExt cx="495814" cy="822374"/>
                </a:xfrm>
              </p:grpSpPr>
              <p:sp>
                <p:nvSpPr>
                  <p:cNvPr id="4140" name="Google Shape;4140;p19"/>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1" name="Google Shape;4141;p19"/>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2" name="Google Shape;4142;p19"/>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3" name="Google Shape;4143;p19"/>
                <p:cNvGrpSpPr/>
                <p:nvPr/>
              </p:nvGrpSpPr>
              <p:grpSpPr>
                <a:xfrm flipH="1">
                  <a:off x="4456612" y="3621536"/>
                  <a:ext cx="493048" cy="811148"/>
                  <a:chOff x="2914371" y="3648899"/>
                  <a:chExt cx="493048" cy="811148"/>
                </a:xfrm>
              </p:grpSpPr>
              <p:sp>
                <p:nvSpPr>
                  <p:cNvPr id="4144" name="Google Shape;4144;p19"/>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5" name="Google Shape;4145;p19"/>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6" name="Google Shape;4146;p19"/>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7" name="Google Shape;4147;p19"/>
                <p:cNvGrpSpPr/>
                <p:nvPr/>
              </p:nvGrpSpPr>
              <p:grpSpPr>
                <a:xfrm>
                  <a:off x="3240829" y="3260980"/>
                  <a:ext cx="211536" cy="238462"/>
                  <a:chOff x="3240829" y="3260980"/>
                  <a:chExt cx="211536" cy="238462"/>
                </a:xfrm>
              </p:grpSpPr>
              <p:cxnSp>
                <p:nvCxnSpPr>
                  <p:cNvPr id="4148" name="Google Shape;4148;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49" name="Google Shape;4149;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0" name="Google Shape;4150;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51" name="Google Shape;4151;p19"/>
                <p:cNvGrpSpPr/>
                <p:nvPr/>
              </p:nvGrpSpPr>
              <p:grpSpPr>
                <a:xfrm flipH="1">
                  <a:off x="4385231" y="3262043"/>
                  <a:ext cx="211536" cy="238462"/>
                  <a:chOff x="3240829" y="3260980"/>
                  <a:chExt cx="211536" cy="238462"/>
                </a:xfrm>
              </p:grpSpPr>
              <p:cxnSp>
                <p:nvCxnSpPr>
                  <p:cNvPr id="4152" name="Google Shape;415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53" name="Google Shape;415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4" name="Google Shape;415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55" name="Google Shape;4155;p19"/>
              <p:cNvGrpSpPr/>
              <p:nvPr/>
            </p:nvGrpSpPr>
            <p:grpSpPr>
              <a:xfrm>
                <a:off x="1551022" y="3822830"/>
                <a:ext cx="1005443" cy="566438"/>
                <a:chOff x="1551022" y="3822830"/>
                <a:chExt cx="1005443" cy="566438"/>
              </a:xfrm>
            </p:grpSpPr>
            <p:sp>
              <p:nvSpPr>
                <p:cNvPr id="4156" name="Google Shape;4156;p19"/>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57" name="Google Shape;4157;p19"/>
                <p:cNvGrpSpPr/>
                <p:nvPr/>
              </p:nvGrpSpPr>
              <p:grpSpPr>
                <a:xfrm>
                  <a:off x="1551022" y="3824033"/>
                  <a:ext cx="418667" cy="565235"/>
                  <a:chOff x="1551022" y="3824033"/>
                  <a:chExt cx="418667" cy="565235"/>
                </a:xfrm>
              </p:grpSpPr>
              <p:sp>
                <p:nvSpPr>
                  <p:cNvPr id="4158" name="Google Shape;4158;p19"/>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59" name="Google Shape;4159;p19"/>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0" name="Google Shape;4160;p19"/>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1" name="Google Shape;4161;p19"/>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62" name="Google Shape;4162;p19"/>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3" name="Google Shape;4163;p19"/>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4" name="Google Shape;4164;p19"/>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4165" name="Google Shape;4165;p19"/>
          <p:cNvGrpSpPr/>
          <p:nvPr/>
        </p:nvGrpSpPr>
        <p:grpSpPr>
          <a:xfrm>
            <a:off x="7722270" y="2750070"/>
            <a:ext cx="3460721" cy="3687960"/>
            <a:chOff x="3843071" y="2015305"/>
            <a:chExt cx="3099471" cy="3214427"/>
          </a:xfrm>
        </p:grpSpPr>
        <p:sp>
          <p:nvSpPr>
            <p:cNvPr id="4166" name="Google Shape;4166;p19"/>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67" name="Google Shape;4167;p19"/>
            <p:cNvGrpSpPr/>
            <p:nvPr/>
          </p:nvGrpSpPr>
          <p:grpSpPr>
            <a:xfrm>
              <a:off x="3843071" y="2015305"/>
              <a:ext cx="2407177" cy="3214427"/>
              <a:chOff x="3843071" y="2015305"/>
              <a:chExt cx="2407177" cy="3214427"/>
            </a:xfrm>
          </p:grpSpPr>
          <p:grpSp>
            <p:nvGrpSpPr>
              <p:cNvPr id="4168" name="Google Shape;4168;p19"/>
              <p:cNvGrpSpPr/>
              <p:nvPr/>
            </p:nvGrpSpPr>
            <p:grpSpPr>
              <a:xfrm>
                <a:off x="3843071" y="2015305"/>
                <a:ext cx="2407177" cy="3214427"/>
                <a:chOff x="6997471" y="2147161"/>
                <a:chExt cx="2663841" cy="3692953"/>
              </a:xfrm>
            </p:grpSpPr>
            <p:sp>
              <p:nvSpPr>
                <p:cNvPr id="4169" name="Google Shape;4169;p19"/>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0" name="Google Shape;4170;p19"/>
                <p:cNvGrpSpPr/>
                <p:nvPr/>
              </p:nvGrpSpPr>
              <p:grpSpPr>
                <a:xfrm>
                  <a:off x="7236306" y="2161336"/>
                  <a:ext cx="2259374" cy="1075005"/>
                  <a:chOff x="7228461" y="2170574"/>
                  <a:chExt cx="2259374" cy="1075005"/>
                </a:xfrm>
              </p:grpSpPr>
              <p:sp>
                <p:nvSpPr>
                  <p:cNvPr id="4171" name="Google Shape;4171;p19"/>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2" name="Google Shape;4172;p19"/>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4173" name="Google Shape;4173;p19"/>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4" name="Google Shape;4174;p19"/>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5" name="Google Shape;4175;p19"/>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6" name="Google Shape;4176;p19"/>
                <p:cNvGrpSpPr/>
                <p:nvPr/>
              </p:nvGrpSpPr>
              <p:grpSpPr>
                <a:xfrm>
                  <a:off x="7550189" y="2944340"/>
                  <a:ext cx="1614580" cy="783866"/>
                  <a:chOff x="845557" y="3324777"/>
                  <a:chExt cx="1355938" cy="628117"/>
                </a:xfrm>
              </p:grpSpPr>
              <p:grpSp>
                <p:nvGrpSpPr>
                  <p:cNvPr id="4177" name="Google Shape;4177;p19"/>
                  <p:cNvGrpSpPr/>
                  <p:nvPr/>
                </p:nvGrpSpPr>
                <p:grpSpPr>
                  <a:xfrm>
                    <a:off x="1273679" y="3617265"/>
                    <a:ext cx="499645" cy="335629"/>
                    <a:chOff x="3668951" y="3199033"/>
                    <a:chExt cx="499645" cy="335629"/>
                  </a:xfrm>
                </p:grpSpPr>
                <p:sp>
                  <p:nvSpPr>
                    <p:cNvPr id="4178" name="Google Shape;417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9" name="Google Shape;417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0" name="Google Shape;4180;p19"/>
                  <p:cNvGrpSpPr/>
                  <p:nvPr/>
                </p:nvGrpSpPr>
                <p:grpSpPr>
                  <a:xfrm>
                    <a:off x="995333" y="3324777"/>
                    <a:ext cx="256540" cy="246380"/>
                    <a:chOff x="3390605" y="2906545"/>
                    <a:chExt cx="256540" cy="246380"/>
                  </a:xfrm>
                </p:grpSpPr>
                <p:sp>
                  <p:nvSpPr>
                    <p:cNvPr id="4181" name="Google Shape;418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2" name="Google Shape;4182;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3" name="Google Shape;4183;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4" name="Google Shape;4184;p19"/>
                  <p:cNvGrpSpPr/>
                  <p:nvPr/>
                </p:nvGrpSpPr>
                <p:grpSpPr>
                  <a:xfrm>
                    <a:off x="845557" y="3679212"/>
                    <a:ext cx="211536" cy="238462"/>
                    <a:chOff x="3240829" y="3260980"/>
                    <a:chExt cx="211536" cy="238462"/>
                  </a:xfrm>
                </p:grpSpPr>
                <p:cxnSp>
                  <p:nvCxnSpPr>
                    <p:cNvPr id="4185" name="Google Shape;4185;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86" name="Google Shape;4186;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87" name="Google Shape;4187;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88" name="Google Shape;4188;p19"/>
                  <p:cNvGrpSpPr/>
                  <p:nvPr/>
                </p:nvGrpSpPr>
                <p:grpSpPr>
                  <a:xfrm flipH="1">
                    <a:off x="1989959" y="3680275"/>
                    <a:ext cx="211536" cy="238462"/>
                    <a:chOff x="3240829" y="3260980"/>
                    <a:chExt cx="211536" cy="238462"/>
                  </a:xfrm>
                </p:grpSpPr>
                <p:cxnSp>
                  <p:nvCxnSpPr>
                    <p:cNvPr id="4189" name="Google Shape;4189;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90" name="Google Shape;4190;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91" name="Google Shape;4191;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92" name="Google Shape;4192;p19"/>
                <p:cNvGrpSpPr/>
                <p:nvPr/>
              </p:nvGrpSpPr>
              <p:grpSpPr>
                <a:xfrm>
                  <a:off x="8696953" y="2964198"/>
                  <a:ext cx="342803" cy="194817"/>
                  <a:chOff x="10123398" y="2191217"/>
                  <a:chExt cx="342803" cy="194817"/>
                </a:xfrm>
              </p:grpSpPr>
              <p:cxnSp>
                <p:nvCxnSpPr>
                  <p:cNvPr id="4193" name="Google Shape;4193;p19"/>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4194" name="Google Shape;4194;p19"/>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4195" name="Google Shape;4195;p19"/>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6" name="Google Shape;4196;p19"/>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97" name="Google Shape;4197;p19"/>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8" name="Google Shape;4198;p19"/>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9" name="Google Shape;4199;p19"/>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0" name="Google Shape;4200;p19"/>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01" name="Google Shape;4201;p19"/>
          <p:cNvGrpSpPr/>
          <p:nvPr/>
        </p:nvGrpSpPr>
        <p:grpSpPr>
          <a:xfrm>
            <a:off x="997067" y="2729421"/>
            <a:ext cx="3594029" cy="3720181"/>
            <a:chOff x="68370" y="1997785"/>
            <a:chExt cx="3136021" cy="3214425"/>
          </a:xfrm>
        </p:grpSpPr>
        <p:grpSp>
          <p:nvGrpSpPr>
            <p:cNvPr id="4202" name="Google Shape;4202;p19"/>
            <p:cNvGrpSpPr/>
            <p:nvPr/>
          </p:nvGrpSpPr>
          <p:grpSpPr>
            <a:xfrm>
              <a:off x="68370" y="1997785"/>
              <a:ext cx="3136021" cy="3214425"/>
              <a:chOff x="68370" y="1997785"/>
              <a:chExt cx="3136021" cy="3214425"/>
            </a:xfrm>
          </p:grpSpPr>
          <p:sp>
            <p:nvSpPr>
              <p:cNvPr id="4203" name="Google Shape;4203;p1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04" name="Google Shape;4204;p19"/>
              <p:cNvGrpSpPr/>
              <p:nvPr/>
            </p:nvGrpSpPr>
            <p:grpSpPr>
              <a:xfrm>
                <a:off x="672881" y="1997785"/>
                <a:ext cx="2531510" cy="3214425"/>
                <a:chOff x="672881" y="1997785"/>
                <a:chExt cx="2531510" cy="3214425"/>
              </a:xfrm>
            </p:grpSpPr>
            <p:grpSp>
              <p:nvGrpSpPr>
                <p:cNvPr id="4205" name="Google Shape;4205;p19"/>
                <p:cNvGrpSpPr/>
                <p:nvPr/>
              </p:nvGrpSpPr>
              <p:grpSpPr>
                <a:xfrm>
                  <a:off x="672881" y="1997785"/>
                  <a:ext cx="2531510" cy="3214425"/>
                  <a:chOff x="5199461" y="1674618"/>
                  <a:chExt cx="2386137" cy="2959191"/>
                </a:xfrm>
              </p:grpSpPr>
              <p:sp>
                <p:nvSpPr>
                  <p:cNvPr id="4206" name="Google Shape;4206;p1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7" name="Google Shape;4207;p1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8" name="Google Shape;4208;p1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9" name="Google Shape;4209;p1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10" name="Google Shape;4210;p19"/>
                  <p:cNvGrpSpPr/>
                  <p:nvPr/>
                </p:nvGrpSpPr>
                <p:grpSpPr>
                  <a:xfrm>
                    <a:off x="5762797" y="2329698"/>
                    <a:ext cx="1355938" cy="628117"/>
                    <a:chOff x="845557" y="3324777"/>
                    <a:chExt cx="1355938" cy="628117"/>
                  </a:xfrm>
                </p:grpSpPr>
                <p:grpSp>
                  <p:nvGrpSpPr>
                    <p:cNvPr id="4211" name="Google Shape;4211;p19"/>
                    <p:cNvGrpSpPr/>
                    <p:nvPr/>
                  </p:nvGrpSpPr>
                  <p:grpSpPr>
                    <a:xfrm>
                      <a:off x="1273679" y="3617265"/>
                      <a:ext cx="499645" cy="335629"/>
                      <a:chOff x="3668951" y="3199033"/>
                      <a:chExt cx="499645" cy="335629"/>
                    </a:xfrm>
                  </p:grpSpPr>
                  <p:sp>
                    <p:nvSpPr>
                      <p:cNvPr id="4212" name="Google Shape;4212;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3" name="Google Shape;4213;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14" name="Google Shape;4214;p19"/>
                    <p:cNvGrpSpPr/>
                    <p:nvPr/>
                  </p:nvGrpSpPr>
                  <p:grpSpPr>
                    <a:xfrm>
                      <a:off x="995333" y="3324777"/>
                      <a:ext cx="1081875" cy="246380"/>
                      <a:chOff x="3390605" y="2906545"/>
                      <a:chExt cx="1081875" cy="246380"/>
                    </a:xfrm>
                  </p:grpSpPr>
                  <p:sp>
                    <p:nvSpPr>
                      <p:cNvPr id="4215" name="Google Shape;4215;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6" name="Google Shape;4216;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7" name="Google Shape;4217;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8" name="Google Shape;4218;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9" name="Google Shape;4219;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20" name="Google Shape;4220;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21" name="Google Shape;4221;p19"/>
                    <p:cNvGrpSpPr/>
                    <p:nvPr/>
                  </p:nvGrpSpPr>
                  <p:grpSpPr>
                    <a:xfrm>
                      <a:off x="845557" y="3679212"/>
                      <a:ext cx="211536" cy="238462"/>
                      <a:chOff x="3240829" y="3260980"/>
                      <a:chExt cx="211536" cy="238462"/>
                    </a:xfrm>
                  </p:grpSpPr>
                  <p:cxnSp>
                    <p:nvCxnSpPr>
                      <p:cNvPr id="4222" name="Google Shape;422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3" name="Google Shape;422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4" name="Google Shape;422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225" name="Google Shape;4225;p19"/>
                    <p:cNvGrpSpPr/>
                    <p:nvPr/>
                  </p:nvGrpSpPr>
                  <p:grpSpPr>
                    <a:xfrm flipH="1">
                      <a:off x="1989959" y="3680275"/>
                      <a:ext cx="211536" cy="238462"/>
                      <a:chOff x="3240829" y="3260980"/>
                      <a:chExt cx="211536" cy="238462"/>
                    </a:xfrm>
                  </p:grpSpPr>
                  <p:cxnSp>
                    <p:nvCxnSpPr>
                      <p:cNvPr id="4226" name="Google Shape;4226;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7" name="Google Shape;4227;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8" name="Google Shape;4228;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4229" name="Google Shape;4229;p1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0" name="Google Shape;4230;p1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1" name="Google Shape;4231;p1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2" name="Google Shape;4232;p1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3" name="Google Shape;4233;p1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4" name="Google Shape;4234;p1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5" name="Google Shape;4235;p1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180"/>
        <p:cNvGrpSpPr/>
        <p:nvPr/>
      </p:nvGrpSpPr>
      <p:grpSpPr>
        <a:xfrm>
          <a:off x="0" y="0"/>
          <a:ext cx="0" cy="0"/>
          <a:chOff x="0" y="0"/>
          <a:chExt cx="0" cy="0"/>
        </a:xfrm>
      </p:grpSpPr>
      <p:grpSp>
        <p:nvGrpSpPr>
          <p:cNvPr id="2181" name="Google Shape;2181;p2"/>
          <p:cNvGrpSpPr/>
          <p:nvPr/>
        </p:nvGrpSpPr>
        <p:grpSpPr>
          <a:xfrm flipH="1">
            <a:off x="7513574" y="-492448"/>
            <a:ext cx="1250465" cy="813416"/>
            <a:chOff x="28214" y="967908"/>
            <a:chExt cx="1250465" cy="813416"/>
          </a:xfrm>
        </p:grpSpPr>
        <p:cxnSp>
          <p:nvCxnSpPr>
            <p:cNvPr id="2182" name="Google Shape;2182;p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83" name="Google Shape;2183;p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4" name="Google Shape;2184;p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5" name="Google Shape;2185;p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6" name="Google Shape;2186;p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7" name="Google Shape;2187;p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8" name="Google Shape;2188;p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189" name="Google Shape;2189;p2"/>
          <p:cNvSpPr/>
          <p:nvPr/>
        </p:nvSpPr>
        <p:spPr>
          <a:xfrm>
            <a:off x="5081633" y="1754374"/>
            <a:ext cx="7196201"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8800"/>
              <a:buFont typeface="Coiny"/>
              <a:buNone/>
            </a:pPr>
            <a:r>
              <a:rPr lang="en-US" sz="8800" b="1" i="0" u="none" strike="noStrike" cap="none">
                <a:solidFill>
                  <a:srgbClr val="5E2700"/>
                </a:solidFill>
                <a:latin typeface="Coiny"/>
                <a:ea typeface="Coiny"/>
                <a:cs typeface="Coiny"/>
                <a:sym typeface="Coiny"/>
              </a:rPr>
              <a:t>KHỞI ĐỘNG</a:t>
            </a:r>
            <a:endParaRPr sz="8800" b="1" i="0" u="none" strike="noStrike" cap="none">
              <a:solidFill>
                <a:srgbClr val="5E2700"/>
              </a:solidFill>
              <a:latin typeface="Coiny"/>
              <a:ea typeface="Coiny"/>
              <a:cs typeface="Coiny"/>
              <a:sym typeface="Coiny"/>
            </a:endParaRPr>
          </a:p>
        </p:txBody>
      </p:sp>
      <p:grpSp>
        <p:nvGrpSpPr>
          <p:cNvPr id="2190" name="Google Shape;2190;p2"/>
          <p:cNvGrpSpPr/>
          <p:nvPr/>
        </p:nvGrpSpPr>
        <p:grpSpPr>
          <a:xfrm rot="1225870">
            <a:off x="-283357" y="1382086"/>
            <a:ext cx="3004895" cy="4070269"/>
            <a:chOff x="6997471" y="2147161"/>
            <a:chExt cx="2663841" cy="3692953"/>
          </a:xfrm>
        </p:grpSpPr>
        <p:sp>
          <p:nvSpPr>
            <p:cNvPr id="2191" name="Google Shape;2191;p2"/>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2" name="Google Shape;2192;p2"/>
            <p:cNvGrpSpPr/>
            <p:nvPr/>
          </p:nvGrpSpPr>
          <p:grpSpPr>
            <a:xfrm>
              <a:off x="7236306" y="2161336"/>
              <a:ext cx="2259374" cy="1075005"/>
              <a:chOff x="7228461" y="2170574"/>
              <a:chExt cx="2259374" cy="1075005"/>
            </a:xfrm>
          </p:grpSpPr>
          <p:sp>
            <p:nvSpPr>
              <p:cNvPr id="2193" name="Google Shape;2193;p2"/>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4" name="Google Shape;2194;p2"/>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95" name="Google Shape;2195;p2"/>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6" name="Google Shape;2196;p2"/>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7" name="Google Shape;2197;p2"/>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8" name="Google Shape;2198;p2"/>
            <p:cNvGrpSpPr/>
            <p:nvPr/>
          </p:nvGrpSpPr>
          <p:grpSpPr>
            <a:xfrm>
              <a:off x="7550189" y="2944340"/>
              <a:ext cx="1614580" cy="783866"/>
              <a:chOff x="845557" y="3324777"/>
              <a:chExt cx="1355938" cy="628117"/>
            </a:xfrm>
          </p:grpSpPr>
          <p:grpSp>
            <p:nvGrpSpPr>
              <p:cNvPr id="2199" name="Google Shape;2199;p2"/>
              <p:cNvGrpSpPr/>
              <p:nvPr/>
            </p:nvGrpSpPr>
            <p:grpSpPr>
              <a:xfrm>
                <a:off x="1273679" y="3617265"/>
                <a:ext cx="499645" cy="335629"/>
                <a:chOff x="3668951" y="3199033"/>
                <a:chExt cx="499645" cy="335629"/>
              </a:xfrm>
            </p:grpSpPr>
            <p:sp>
              <p:nvSpPr>
                <p:cNvPr id="2200" name="Google Shape;2200;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1" name="Google Shape;2201;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2" name="Google Shape;2202;p2"/>
              <p:cNvGrpSpPr/>
              <p:nvPr/>
            </p:nvGrpSpPr>
            <p:grpSpPr>
              <a:xfrm>
                <a:off x="995333" y="3324777"/>
                <a:ext cx="256540" cy="246380"/>
                <a:chOff x="3390605" y="2906545"/>
                <a:chExt cx="256540" cy="246380"/>
              </a:xfrm>
            </p:grpSpPr>
            <p:sp>
              <p:nvSpPr>
                <p:cNvPr id="2203" name="Google Shape;2203;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4" name="Google Shape;2204;p2"/>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5" name="Google Shape;2205;p2"/>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6" name="Google Shape;2206;p2"/>
              <p:cNvGrpSpPr/>
              <p:nvPr/>
            </p:nvGrpSpPr>
            <p:grpSpPr>
              <a:xfrm>
                <a:off x="845557" y="3679212"/>
                <a:ext cx="211536" cy="238462"/>
                <a:chOff x="3240829" y="3260980"/>
                <a:chExt cx="211536" cy="238462"/>
              </a:xfrm>
            </p:grpSpPr>
            <p:cxnSp>
              <p:nvCxnSpPr>
                <p:cNvPr id="2207" name="Google Shape;2207;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08" name="Google Shape;2208;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09" name="Google Shape;2209;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10" name="Google Shape;2210;p2"/>
              <p:cNvGrpSpPr/>
              <p:nvPr/>
            </p:nvGrpSpPr>
            <p:grpSpPr>
              <a:xfrm flipH="1">
                <a:off x="1989959" y="3680275"/>
                <a:ext cx="211536" cy="238462"/>
                <a:chOff x="3240829" y="3260980"/>
                <a:chExt cx="211536" cy="238462"/>
              </a:xfrm>
            </p:grpSpPr>
            <p:cxnSp>
              <p:nvCxnSpPr>
                <p:cNvPr id="2211" name="Google Shape;2211;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12" name="Google Shape;2212;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13" name="Google Shape;2213;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14" name="Google Shape;2214;p2"/>
            <p:cNvGrpSpPr/>
            <p:nvPr/>
          </p:nvGrpSpPr>
          <p:grpSpPr>
            <a:xfrm>
              <a:off x="8696953" y="2964198"/>
              <a:ext cx="342803" cy="194817"/>
              <a:chOff x="10123398" y="2191217"/>
              <a:chExt cx="342803" cy="194817"/>
            </a:xfrm>
          </p:grpSpPr>
          <p:cxnSp>
            <p:nvCxnSpPr>
              <p:cNvPr id="2215" name="Google Shape;2215;p2"/>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216" name="Google Shape;2216;p2"/>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grpSp>
        <p:nvGrpSpPr>
          <p:cNvPr id="2217" name="Google Shape;2217;p2"/>
          <p:cNvGrpSpPr/>
          <p:nvPr/>
        </p:nvGrpSpPr>
        <p:grpSpPr>
          <a:xfrm rot="1256300">
            <a:off x="-528954" y="3797740"/>
            <a:ext cx="2957579" cy="4076114"/>
            <a:chOff x="2804160" y="2202089"/>
            <a:chExt cx="2237116" cy="2959191"/>
          </a:xfrm>
        </p:grpSpPr>
        <p:sp>
          <p:nvSpPr>
            <p:cNvPr id="2218" name="Google Shape;2218;p2"/>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19" name="Google Shape;2219;p2"/>
            <p:cNvGrpSpPr/>
            <p:nvPr/>
          </p:nvGrpSpPr>
          <p:grpSpPr>
            <a:xfrm>
              <a:off x="3649922" y="2398657"/>
              <a:ext cx="597239" cy="364602"/>
              <a:chOff x="3649922" y="2398657"/>
              <a:chExt cx="597239" cy="364602"/>
            </a:xfrm>
          </p:grpSpPr>
          <p:sp>
            <p:nvSpPr>
              <p:cNvPr id="2220" name="Google Shape;2220;p2"/>
              <p:cNvSpPr/>
              <p:nvPr/>
            </p:nvSpPr>
            <p:spPr>
              <a:xfrm rot="10474012">
                <a:off x="3848738" y="2408071"/>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1" name="Google Shape;2221;p2"/>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2" name="Google Shape;2222;p2"/>
              <p:cNvSpPr/>
              <p:nvPr/>
            </p:nvSpPr>
            <p:spPr>
              <a:xfrm rot="-10014549">
                <a:off x="4073892" y="2423735"/>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3" name="Google Shape;2223;p2"/>
            <p:cNvGrpSpPr/>
            <p:nvPr/>
          </p:nvGrpSpPr>
          <p:grpSpPr>
            <a:xfrm>
              <a:off x="3668951" y="3199033"/>
              <a:ext cx="499645" cy="335629"/>
              <a:chOff x="3668951" y="3199033"/>
              <a:chExt cx="499645" cy="335629"/>
            </a:xfrm>
          </p:grpSpPr>
          <p:sp>
            <p:nvSpPr>
              <p:cNvPr id="2224" name="Google Shape;222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5" name="Google Shape;222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6" name="Google Shape;2226;p2"/>
            <p:cNvGrpSpPr/>
            <p:nvPr/>
          </p:nvGrpSpPr>
          <p:grpSpPr>
            <a:xfrm>
              <a:off x="3390605" y="2906545"/>
              <a:ext cx="1081875" cy="246380"/>
              <a:chOff x="3390605" y="2906545"/>
              <a:chExt cx="1081875" cy="246380"/>
            </a:xfrm>
          </p:grpSpPr>
          <p:sp>
            <p:nvSpPr>
              <p:cNvPr id="2227" name="Google Shape;222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8" name="Google Shape;222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9" name="Google Shape;2229;p2"/>
              <p:cNvSpPr/>
              <p:nvPr/>
            </p:nvSpPr>
            <p:spPr>
              <a:xfrm>
                <a:off x="3467269" y="2932275"/>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0" name="Google Shape;2230;p2"/>
              <p:cNvSpPr/>
              <p:nvPr/>
            </p:nvSpPr>
            <p:spPr>
              <a:xfrm>
                <a:off x="4286623" y="2924032"/>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1" name="Google Shape;2231;p2"/>
              <p:cNvSpPr/>
              <p:nvPr/>
            </p:nvSpPr>
            <p:spPr>
              <a:xfrm>
                <a:off x="3552790" y="295495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2" name="Google Shape;2232;p2"/>
              <p:cNvSpPr/>
              <p:nvPr/>
            </p:nvSpPr>
            <p:spPr>
              <a:xfrm>
                <a:off x="4366415" y="2952813"/>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233" name="Google Shape;2233;p2"/>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4" name="Google Shape;2234;p2"/>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35" name="Google Shape;2235;p2"/>
            <p:cNvGrpSpPr/>
            <p:nvPr/>
          </p:nvGrpSpPr>
          <p:grpSpPr>
            <a:xfrm>
              <a:off x="2909482" y="3653143"/>
              <a:ext cx="498100" cy="821316"/>
              <a:chOff x="2909482" y="3653143"/>
              <a:chExt cx="498100" cy="821316"/>
            </a:xfrm>
          </p:grpSpPr>
          <p:sp>
            <p:nvSpPr>
              <p:cNvPr id="2236" name="Google Shape;2236;p2"/>
              <p:cNvSpPr/>
              <p:nvPr/>
            </p:nvSpPr>
            <p:spPr>
              <a:xfrm rot="5943786">
                <a:off x="3076192" y="3625910"/>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7" name="Google Shape;2237;p2"/>
              <p:cNvSpPr/>
              <p:nvPr/>
            </p:nvSpPr>
            <p:spPr>
              <a:xfrm rot="5943786">
                <a:off x="3034451" y="3873810"/>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8" name="Google Shape;2238;p2"/>
              <p:cNvSpPr/>
              <p:nvPr/>
            </p:nvSpPr>
            <p:spPr>
              <a:xfrm rot="5943786">
                <a:off x="2977488" y="413554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39" name="Google Shape;2239;p2"/>
            <p:cNvGrpSpPr/>
            <p:nvPr/>
          </p:nvGrpSpPr>
          <p:grpSpPr>
            <a:xfrm flipH="1">
              <a:off x="4461532" y="3619560"/>
              <a:ext cx="484985" cy="793049"/>
              <a:chOff x="2917514" y="3646923"/>
              <a:chExt cx="484985" cy="793049"/>
            </a:xfrm>
          </p:grpSpPr>
          <p:sp>
            <p:nvSpPr>
              <p:cNvPr id="2240" name="Google Shape;2240;p2"/>
              <p:cNvSpPr/>
              <p:nvPr/>
            </p:nvSpPr>
            <p:spPr>
              <a:xfrm rot="6008731">
                <a:off x="3069193" y="3621136"/>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1" name="Google Shape;2241;p2"/>
              <p:cNvSpPr/>
              <p:nvPr/>
            </p:nvSpPr>
            <p:spPr>
              <a:xfrm rot="5984776">
                <a:off x="3032736" y="385452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2" name="Google Shape;2242;p2"/>
              <p:cNvSpPr/>
              <p:nvPr/>
            </p:nvSpPr>
            <p:spPr>
              <a:xfrm rot="5943786">
                <a:off x="2985640" y="4100914"/>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43" name="Google Shape;2243;p2"/>
            <p:cNvGrpSpPr/>
            <p:nvPr/>
          </p:nvGrpSpPr>
          <p:grpSpPr>
            <a:xfrm>
              <a:off x="3240829" y="3260980"/>
              <a:ext cx="211536" cy="238462"/>
              <a:chOff x="3240829" y="3260980"/>
              <a:chExt cx="211536" cy="238462"/>
            </a:xfrm>
          </p:grpSpPr>
          <p:cxnSp>
            <p:nvCxnSpPr>
              <p:cNvPr id="2244" name="Google Shape;224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5" name="Google Shape;224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46" name="Google Shape;224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47" name="Google Shape;2247;p2"/>
            <p:cNvGrpSpPr/>
            <p:nvPr/>
          </p:nvGrpSpPr>
          <p:grpSpPr>
            <a:xfrm flipH="1">
              <a:off x="4385231" y="3262043"/>
              <a:ext cx="211536" cy="238462"/>
              <a:chOff x="3240829" y="3260980"/>
              <a:chExt cx="211536" cy="238462"/>
            </a:xfrm>
          </p:grpSpPr>
          <p:cxnSp>
            <p:nvCxnSpPr>
              <p:cNvPr id="2248" name="Google Shape;224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9" name="Google Shape;224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50" name="Google Shape;225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51" name="Google Shape;2251;p2"/>
          <p:cNvGrpSpPr/>
          <p:nvPr/>
        </p:nvGrpSpPr>
        <p:grpSpPr>
          <a:xfrm>
            <a:off x="5582167" y="-960968"/>
            <a:ext cx="4735253" cy="2000456"/>
            <a:chOff x="7674178" y="-341096"/>
            <a:chExt cx="4662969" cy="1875851"/>
          </a:xfrm>
        </p:grpSpPr>
        <p:sp>
          <p:nvSpPr>
            <p:cNvPr id="2252" name="Google Shape;2252;p2"/>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53" name="Google Shape;2253;p2"/>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4" name="Google Shape;2254;p2"/>
            <p:cNvCxnSpPr>
              <a:stCxn id="2253" idx="0"/>
              <a:endCxn id="2253"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2255" name="Google Shape;2255;p2"/>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56" name="Google Shape;2256;p2"/>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57" name="Google Shape;2257;p2"/>
            <p:cNvGrpSpPr/>
            <p:nvPr/>
          </p:nvGrpSpPr>
          <p:grpSpPr>
            <a:xfrm>
              <a:off x="7674178" y="-341096"/>
              <a:ext cx="1090950" cy="1870837"/>
              <a:chOff x="6203855" y="341000"/>
              <a:chExt cx="580001" cy="1597252"/>
            </a:xfrm>
          </p:grpSpPr>
          <p:sp>
            <p:nvSpPr>
              <p:cNvPr id="2258" name="Google Shape;2258;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9" name="Google Shape;2259;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0" name="Google Shape;2260;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2261" name="Google Shape;2261;p2"/>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62" name="Google Shape;2262;p2"/>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63" name="Google Shape;2263;p2"/>
            <p:cNvGrpSpPr/>
            <p:nvPr/>
          </p:nvGrpSpPr>
          <p:grpSpPr>
            <a:xfrm flipH="1">
              <a:off x="11246197" y="-336082"/>
              <a:ext cx="1090950" cy="1870837"/>
              <a:chOff x="6203855" y="341000"/>
              <a:chExt cx="580001" cy="1597252"/>
            </a:xfrm>
          </p:grpSpPr>
          <p:sp>
            <p:nvSpPr>
              <p:cNvPr id="2264" name="Google Shape;2264;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65" name="Google Shape;2265;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6" name="Google Shape;2266;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2267" name="Google Shape;2267;p2"/>
          <p:cNvGrpSpPr/>
          <p:nvPr/>
        </p:nvGrpSpPr>
        <p:grpSpPr>
          <a:xfrm>
            <a:off x="3714192" y="2589875"/>
            <a:ext cx="1487755" cy="2382085"/>
            <a:chOff x="1777678" y="794972"/>
            <a:chExt cx="3612645" cy="5675916"/>
          </a:xfrm>
        </p:grpSpPr>
        <p:grpSp>
          <p:nvGrpSpPr>
            <p:cNvPr id="2268" name="Google Shape;2268;p2"/>
            <p:cNvGrpSpPr/>
            <p:nvPr/>
          </p:nvGrpSpPr>
          <p:grpSpPr>
            <a:xfrm>
              <a:off x="1777678" y="794972"/>
              <a:ext cx="3612645" cy="5675916"/>
              <a:chOff x="4289677" y="674855"/>
              <a:chExt cx="3612645" cy="5675916"/>
            </a:xfrm>
          </p:grpSpPr>
          <p:grpSp>
            <p:nvGrpSpPr>
              <p:cNvPr id="2269" name="Google Shape;2269;p2"/>
              <p:cNvGrpSpPr/>
              <p:nvPr/>
            </p:nvGrpSpPr>
            <p:grpSpPr>
              <a:xfrm>
                <a:off x="4289677" y="674855"/>
                <a:ext cx="3612645" cy="5675916"/>
                <a:chOff x="2492332" y="91439"/>
                <a:chExt cx="4146187" cy="6565863"/>
              </a:xfrm>
            </p:grpSpPr>
            <p:grpSp>
              <p:nvGrpSpPr>
                <p:cNvPr id="2270" name="Google Shape;2270;p2"/>
                <p:cNvGrpSpPr/>
                <p:nvPr/>
              </p:nvGrpSpPr>
              <p:grpSpPr>
                <a:xfrm rot="-2480865" flipH="1">
                  <a:off x="3422651" y="572781"/>
                  <a:ext cx="2451852" cy="2635838"/>
                  <a:chOff x="3838532" y="1040457"/>
                  <a:chExt cx="2523574" cy="2981548"/>
                </a:xfrm>
              </p:grpSpPr>
              <p:sp>
                <p:nvSpPr>
                  <p:cNvPr id="2271" name="Google Shape;2271;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2" name="Google Shape;2272;p2"/>
                  <p:cNvCxnSpPr>
                    <a:stCxn id="2271" idx="18"/>
                  </p:cNvCxnSpPr>
                  <p:nvPr/>
                </p:nvCxnSpPr>
                <p:spPr>
                  <a:xfrm rot="8158403">
                    <a:off x="5233417" y="1210620"/>
                    <a:ext cx="174822" cy="3089570"/>
                  </a:xfrm>
                  <a:prstGeom prst="straightConnector1">
                    <a:avLst/>
                  </a:prstGeom>
                  <a:noFill/>
                  <a:ln w="57150" cap="flat" cmpd="sng">
                    <a:solidFill>
                      <a:schemeClr val="dk1"/>
                    </a:solidFill>
                    <a:prstDash val="solid"/>
                    <a:miter lim="800000"/>
                    <a:headEnd type="none" w="sm" len="sm"/>
                    <a:tailEnd type="none" w="sm" len="sm"/>
                  </a:ln>
                </p:spPr>
              </p:cxnSp>
              <p:sp>
                <p:nvSpPr>
                  <p:cNvPr id="2273" name="Google Shape;2273;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4" name="Google Shape;2274;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5" name="Google Shape;2275;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6" name="Google Shape;2276;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77" name="Google Shape;2277;p2"/>
                <p:cNvGrpSpPr/>
                <p:nvPr/>
              </p:nvGrpSpPr>
              <p:grpSpPr>
                <a:xfrm>
                  <a:off x="2687568" y="757957"/>
                  <a:ext cx="2032210" cy="2880901"/>
                  <a:chOff x="3838532" y="1040457"/>
                  <a:chExt cx="2523574" cy="2891631"/>
                </a:xfrm>
              </p:grpSpPr>
              <p:sp>
                <p:nvSpPr>
                  <p:cNvPr id="2278" name="Google Shape;227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9" name="Google Shape;2279;p2"/>
                  <p:cNvCxnSpPr>
                    <a:stCxn id="227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80" name="Google Shape;228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1" name="Google Shape;228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2" name="Google Shape;228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3" name="Google Shape;228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4" name="Google Shape;2284;p2"/>
                <p:cNvGrpSpPr/>
                <p:nvPr/>
              </p:nvGrpSpPr>
              <p:grpSpPr>
                <a:xfrm>
                  <a:off x="2649392" y="3634455"/>
                  <a:ext cx="3897297" cy="3022847"/>
                  <a:chOff x="4279036" y="3583162"/>
                  <a:chExt cx="3897297" cy="3022847"/>
                </a:xfrm>
              </p:grpSpPr>
              <p:sp>
                <p:nvSpPr>
                  <p:cNvPr id="2285" name="Google Shape;2285;p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6" name="Google Shape;2286;p2"/>
                  <p:cNvSpPr/>
                  <p:nvPr/>
                </p:nvSpPr>
                <p:spPr>
                  <a:xfrm>
                    <a:off x="4279036" y="3583162"/>
                    <a:ext cx="3897297" cy="923279"/>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7" name="Google Shape;2287;p2"/>
                <p:cNvGrpSpPr/>
                <p:nvPr/>
              </p:nvGrpSpPr>
              <p:grpSpPr>
                <a:xfrm>
                  <a:off x="2492332" y="1521007"/>
                  <a:ext cx="2130858" cy="2089476"/>
                  <a:chOff x="3838532" y="1040457"/>
                  <a:chExt cx="2523574" cy="2891631"/>
                </a:xfrm>
              </p:grpSpPr>
              <p:sp>
                <p:nvSpPr>
                  <p:cNvPr id="2288" name="Google Shape;228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89" name="Google Shape;2289;p2"/>
                  <p:cNvCxnSpPr>
                    <a:stCxn id="228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0" name="Google Shape;229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1" name="Google Shape;229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2" name="Google Shape;229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3" name="Google Shape;229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94" name="Google Shape;2294;p2"/>
                <p:cNvGrpSpPr/>
                <p:nvPr/>
              </p:nvGrpSpPr>
              <p:grpSpPr>
                <a:xfrm flipH="1">
                  <a:off x="4544712" y="757958"/>
                  <a:ext cx="1913853" cy="2853414"/>
                  <a:chOff x="3838532" y="1040457"/>
                  <a:chExt cx="2523574" cy="2891631"/>
                </a:xfrm>
              </p:grpSpPr>
              <p:sp>
                <p:nvSpPr>
                  <p:cNvPr id="2295" name="Google Shape;2295;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96" name="Google Shape;2296;p2"/>
                  <p:cNvCxnSpPr>
                    <a:stCxn id="2295"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7" name="Google Shape;2297;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8" name="Google Shape;2298;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9" name="Google Shape;2299;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0" name="Google Shape;2300;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01" name="Google Shape;2301;p2"/>
                <p:cNvGrpSpPr/>
                <p:nvPr/>
              </p:nvGrpSpPr>
              <p:grpSpPr>
                <a:xfrm flipH="1">
                  <a:off x="4567057" y="1522583"/>
                  <a:ext cx="2071462" cy="2110984"/>
                  <a:chOff x="3838532" y="1040457"/>
                  <a:chExt cx="2523574" cy="2891631"/>
                </a:xfrm>
              </p:grpSpPr>
              <p:sp>
                <p:nvSpPr>
                  <p:cNvPr id="2302" name="Google Shape;2302;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03" name="Google Shape;2303;p2"/>
                  <p:cNvCxnSpPr>
                    <a:stCxn id="2302"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304" name="Google Shape;2304;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5" name="Google Shape;2305;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6" name="Google Shape;2306;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7" name="Google Shape;2307;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08" name="Google Shape;2308;p2"/>
              <p:cNvGrpSpPr/>
              <p:nvPr/>
            </p:nvGrpSpPr>
            <p:grpSpPr>
              <a:xfrm>
                <a:off x="4980585" y="1369098"/>
                <a:ext cx="2345856" cy="2476826"/>
                <a:chOff x="8058662" y="1411979"/>
                <a:chExt cx="2802734" cy="3038669"/>
              </a:xfrm>
            </p:grpSpPr>
            <p:sp>
              <p:nvSpPr>
                <p:cNvPr id="2309" name="Google Shape;2309;p2"/>
                <p:cNvSpPr/>
                <p:nvPr/>
              </p:nvSpPr>
              <p:spPr>
                <a:xfrm rot="-603154">
                  <a:off x="8805693" y="2248584"/>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0" name="Google Shape;2310;p2"/>
                <p:cNvSpPr/>
                <p:nvPr/>
              </p:nvSpPr>
              <p:spPr>
                <a:xfrm rot="1049956" flipH="1">
                  <a:off x="9502030" y="2306551"/>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11" name="Google Shape;2311;p2"/>
                <p:cNvCxnSpPr>
                  <a:endCxn id="2310" idx="0"/>
                </p:cNvCxnSpPr>
                <p:nvPr/>
              </p:nvCxnSpPr>
              <p:spPr>
                <a:xfrm flipH="1">
                  <a:off x="9400000" y="1940408"/>
                  <a:ext cx="99600" cy="2394000"/>
                </a:xfrm>
                <a:prstGeom prst="straightConnector1">
                  <a:avLst/>
                </a:prstGeom>
                <a:noFill/>
                <a:ln w="57150" cap="flat" cmpd="sng">
                  <a:solidFill>
                    <a:schemeClr val="dk1"/>
                  </a:solidFill>
                  <a:prstDash val="solid"/>
                  <a:miter lim="800000"/>
                  <a:headEnd type="none" w="sm" len="sm"/>
                  <a:tailEnd type="none" w="sm" len="sm"/>
                </a:ln>
              </p:spPr>
            </p:cxnSp>
            <p:grpSp>
              <p:nvGrpSpPr>
                <p:cNvPr id="2312" name="Google Shape;2312;p2"/>
                <p:cNvGrpSpPr/>
                <p:nvPr/>
              </p:nvGrpSpPr>
              <p:grpSpPr>
                <a:xfrm>
                  <a:off x="8058662" y="1792007"/>
                  <a:ext cx="1065913" cy="960987"/>
                  <a:chOff x="3730718" y="705949"/>
                  <a:chExt cx="1993076" cy="1624075"/>
                </a:xfrm>
              </p:grpSpPr>
              <p:sp>
                <p:nvSpPr>
                  <p:cNvPr id="2313" name="Google Shape;2313;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4" name="Google Shape;2314;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5" name="Google Shape;2315;p2"/>
                <p:cNvGrpSpPr/>
                <p:nvPr/>
              </p:nvGrpSpPr>
              <p:grpSpPr>
                <a:xfrm>
                  <a:off x="8966643" y="1411979"/>
                  <a:ext cx="1065913" cy="1011532"/>
                  <a:chOff x="3730718" y="705949"/>
                  <a:chExt cx="1993076" cy="1624075"/>
                </a:xfrm>
              </p:grpSpPr>
              <p:sp>
                <p:nvSpPr>
                  <p:cNvPr id="2316" name="Google Shape;2316;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7" name="Google Shape;2317;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8" name="Google Shape;2318;p2"/>
                <p:cNvGrpSpPr/>
                <p:nvPr/>
              </p:nvGrpSpPr>
              <p:grpSpPr>
                <a:xfrm>
                  <a:off x="9795483" y="1888256"/>
                  <a:ext cx="1065913" cy="1011532"/>
                  <a:chOff x="3730718" y="705949"/>
                  <a:chExt cx="1993076" cy="1624075"/>
                </a:xfrm>
              </p:grpSpPr>
              <p:sp>
                <p:nvSpPr>
                  <p:cNvPr id="2319" name="Google Shape;2319;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0" name="Google Shape;2320;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321" name="Google Shape;2321;p2"/>
            <p:cNvGrpSpPr/>
            <p:nvPr/>
          </p:nvGrpSpPr>
          <p:grpSpPr>
            <a:xfrm rot="582746">
              <a:off x="2534782" y="4791635"/>
              <a:ext cx="1472591" cy="744086"/>
              <a:chOff x="9984528" y="5331561"/>
              <a:chExt cx="2168025" cy="1096480"/>
            </a:xfrm>
          </p:grpSpPr>
          <p:grpSp>
            <p:nvGrpSpPr>
              <p:cNvPr id="2322" name="Google Shape;2322;p2"/>
              <p:cNvGrpSpPr/>
              <p:nvPr/>
            </p:nvGrpSpPr>
            <p:grpSpPr>
              <a:xfrm>
                <a:off x="9984528" y="5579639"/>
                <a:ext cx="2168025" cy="848402"/>
                <a:chOff x="254961" y="1857117"/>
                <a:chExt cx="2168025" cy="848402"/>
              </a:xfrm>
            </p:grpSpPr>
            <p:sp>
              <p:nvSpPr>
                <p:cNvPr id="2323" name="Google Shape;2323;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4" name="Google Shape;2324;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5" name="Google Shape;2325;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6" name="Google Shape;2326;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7" name="Google Shape;2327;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8" name="Google Shape;2328;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9" name="Google Shape;2329;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0" name="Google Shape;2330;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1" name="Google Shape;2331;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2" name="Google Shape;2332;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33" name="Google Shape;2333;p2"/>
              <p:cNvGrpSpPr/>
              <p:nvPr/>
            </p:nvGrpSpPr>
            <p:grpSpPr>
              <a:xfrm>
                <a:off x="10862968" y="5331561"/>
                <a:ext cx="503091" cy="490108"/>
                <a:chOff x="1151664" y="6240705"/>
                <a:chExt cx="503091" cy="490108"/>
              </a:xfrm>
            </p:grpSpPr>
            <p:sp>
              <p:nvSpPr>
                <p:cNvPr id="2334" name="Google Shape;233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5" name="Google Shape;233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6" name="Google Shape;233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7" name="Google Shape;233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8" name="Google Shape;233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39" name="Google Shape;2339;p2"/>
            <p:cNvGrpSpPr/>
            <p:nvPr/>
          </p:nvGrpSpPr>
          <p:grpSpPr>
            <a:xfrm rot="371193">
              <a:off x="2990015" y="5610786"/>
              <a:ext cx="1472591" cy="744086"/>
              <a:chOff x="9984528" y="5331561"/>
              <a:chExt cx="2168025" cy="1096480"/>
            </a:xfrm>
          </p:grpSpPr>
          <p:grpSp>
            <p:nvGrpSpPr>
              <p:cNvPr id="2340" name="Google Shape;2340;p2"/>
              <p:cNvGrpSpPr/>
              <p:nvPr/>
            </p:nvGrpSpPr>
            <p:grpSpPr>
              <a:xfrm>
                <a:off x="9984528" y="5579639"/>
                <a:ext cx="2168025" cy="848402"/>
                <a:chOff x="254961" y="1857117"/>
                <a:chExt cx="2168025" cy="848402"/>
              </a:xfrm>
            </p:grpSpPr>
            <p:sp>
              <p:nvSpPr>
                <p:cNvPr id="2341" name="Google Shape;2341;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2" name="Google Shape;2342;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3" name="Google Shape;2343;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4" name="Google Shape;2344;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5" name="Google Shape;2345;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6" name="Google Shape;2346;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7" name="Google Shape;2347;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8" name="Google Shape;2348;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9" name="Google Shape;2349;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0" name="Google Shape;2350;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51" name="Google Shape;2351;p2"/>
              <p:cNvGrpSpPr/>
              <p:nvPr/>
            </p:nvGrpSpPr>
            <p:grpSpPr>
              <a:xfrm>
                <a:off x="10862968" y="5331561"/>
                <a:ext cx="503091" cy="490108"/>
                <a:chOff x="1151664" y="6240705"/>
                <a:chExt cx="503091" cy="490108"/>
              </a:xfrm>
            </p:grpSpPr>
            <p:sp>
              <p:nvSpPr>
                <p:cNvPr id="2352" name="Google Shape;2352;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3" name="Google Shape;2353;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4" name="Google Shape;2354;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5" name="Google Shape;2355;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6" name="Google Shape;2356;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57" name="Google Shape;2357;p2"/>
            <p:cNvGrpSpPr/>
            <p:nvPr/>
          </p:nvGrpSpPr>
          <p:grpSpPr>
            <a:xfrm rot="-872662">
              <a:off x="4303524" y="4903509"/>
              <a:ext cx="341715" cy="332594"/>
              <a:chOff x="1151664" y="6240705"/>
              <a:chExt cx="503091" cy="490108"/>
            </a:xfrm>
          </p:grpSpPr>
          <p:sp>
            <p:nvSpPr>
              <p:cNvPr id="2358" name="Google Shape;2358;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9" name="Google Shape;2359;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0" name="Google Shape;2360;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1" name="Google Shape;2361;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2" name="Google Shape;2362;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63" name="Google Shape;2363;p2"/>
            <p:cNvGrpSpPr/>
            <p:nvPr/>
          </p:nvGrpSpPr>
          <p:grpSpPr>
            <a:xfrm rot="-872662">
              <a:off x="2929824" y="5408782"/>
              <a:ext cx="341715" cy="332594"/>
              <a:chOff x="1151664" y="6240705"/>
              <a:chExt cx="503091" cy="490108"/>
            </a:xfrm>
          </p:grpSpPr>
          <p:sp>
            <p:nvSpPr>
              <p:cNvPr id="2364" name="Google Shape;236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5" name="Google Shape;236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6" name="Google Shape;236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7" name="Google Shape;236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8" name="Google Shape;236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369" name="Google Shape;2369;p2"/>
          <p:cNvSpPr/>
          <p:nvPr/>
        </p:nvSpPr>
        <p:spPr>
          <a:xfrm>
            <a:off x="10420649" y="5343932"/>
            <a:ext cx="615786" cy="587860"/>
          </a:xfrm>
          <a:prstGeom prst="flowChartConnector">
            <a:avLst/>
          </a:prstGeom>
          <a:solidFill>
            <a:srgbClr val="DC516E"/>
          </a:solidFill>
          <a:ln w="57150" cap="flat" cmpd="sng">
            <a:solidFill>
              <a:schemeClr val="dk1"/>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0" name="Google Shape;2370;p2"/>
          <p:cNvSpPr/>
          <p:nvPr/>
        </p:nvSpPr>
        <p:spPr>
          <a:xfrm rot="2576925">
            <a:off x="10211765" y="5356623"/>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1" name="Google Shape;2371;p2"/>
          <p:cNvSpPr/>
          <p:nvPr/>
        </p:nvSpPr>
        <p:spPr>
          <a:xfrm rot="-711295" flipH="1">
            <a:off x="11081274" y="5569530"/>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2" name="Google Shape;2372;p2"/>
          <p:cNvGrpSpPr/>
          <p:nvPr/>
        </p:nvGrpSpPr>
        <p:grpSpPr>
          <a:xfrm>
            <a:off x="6271035" y="3547038"/>
            <a:ext cx="2878535" cy="3040194"/>
            <a:chOff x="6271035" y="3547038"/>
            <a:chExt cx="2878535" cy="3040194"/>
          </a:xfrm>
        </p:grpSpPr>
        <p:grpSp>
          <p:nvGrpSpPr>
            <p:cNvPr id="2373" name="Google Shape;2373;p2"/>
            <p:cNvGrpSpPr/>
            <p:nvPr/>
          </p:nvGrpSpPr>
          <p:grpSpPr>
            <a:xfrm>
              <a:off x="6271035" y="3547038"/>
              <a:ext cx="2878535" cy="3040194"/>
              <a:chOff x="68370" y="1997785"/>
              <a:chExt cx="3136021" cy="3214425"/>
            </a:xfrm>
          </p:grpSpPr>
          <p:grpSp>
            <p:nvGrpSpPr>
              <p:cNvPr id="2374" name="Google Shape;2374;p2"/>
              <p:cNvGrpSpPr/>
              <p:nvPr/>
            </p:nvGrpSpPr>
            <p:grpSpPr>
              <a:xfrm>
                <a:off x="68370" y="1997785"/>
                <a:ext cx="3136021" cy="3214425"/>
                <a:chOff x="68370" y="1997785"/>
                <a:chExt cx="3136021" cy="3214425"/>
              </a:xfrm>
            </p:grpSpPr>
            <p:sp>
              <p:nvSpPr>
                <p:cNvPr id="2375" name="Google Shape;2375;p2"/>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6" name="Google Shape;2376;p2"/>
                <p:cNvGrpSpPr/>
                <p:nvPr/>
              </p:nvGrpSpPr>
              <p:grpSpPr>
                <a:xfrm>
                  <a:off x="672881" y="1997785"/>
                  <a:ext cx="2531510" cy="3214425"/>
                  <a:chOff x="672881" y="1997785"/>
                  <a:chExt cx="2531510" cy="3214425"/>
                </a:xfrm>
              </p:grpSpPr>
              <p:grpSp>
                <p:nvGrpSpPr>
                  <p:cNvPr id="2377" name="Google Shape;2377;p2"/>
                  <p:cNvGrpSpPr/>
                  <p:nvPr/>
                </p:nvGrpSpPr>
                <p:grpSpPr>
                  <a:xfrm>
                    <a:off x="672881" y="1997785"/>
                    <a:ext cx="2531510" cy="3214425"/>
                    <a:chOff x="5199461" y="1674618"/>
                    <a:chExt cx="2386137" cy="2959191"/>
                  </a:xfrm>
                </p:grpSpPr>
                <p:sp>
                  <p:nvSpPr>
                    <p:cNvPr id="2378" name="Google Shape;2378;p2"/>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9" name="Google Shape;2379;p2"/>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0" name="Google Shape;2380;p2"/>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1" name="Google Shape;2381;p2"/>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82" name="Google Shape;2382;p2"/>
                    <p:cNvGrpSpPr/>
                    <p:nvPr/>
                  </p:nvGrpSpPr>
                  <p:grpSpPr>
                    <a:xfrm>
                      <a:off x="5762797" y="2329698"/>
                      <a:ext cx="1355938" cy="628117"/>
                      <a:chOff x="845557" y="3324777"/>
                      <a:chExt cx="1355938" cy="628117"/>
                    </a:xfrm>
                  </p:grpSpPr>
                  <p:grpSp>
                    <p:nvGrpSpPr>
                      <p:cNvPr id="2383" name="Google Shape;2383;p2"/>
                      <p:cNvGrpSpPr/>
                      <p:nvPr/>
                    </p:nvGrpSpPr>
                    <p:grpSpPr>
                      <a:xfrm>
                        <a:off x="1273679" y="3617265"/>
                        <a:ext cx="499645" cy="335629"/>
                        <a:chOff x="3668951" y="3199033"/>
                        <a:chExt cx="499645" cy="335629"/>
                      </a:xfrm>
                    </p:grpSpPr>
                    <p:sp>
                      <p:nvSpPr>
                        <p:cNvPr id="2384" name="Google Shape;238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5" name="Google Shape;238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86" name="Google Shape;2386;p2"/>
                      <p:cNvGrpSpPr/>
                      <p:nvPr/>
                    </p:nvGrpSpPr>
                    <p:grpSpPr>
                      <a:xfrm>
                        <a:off x="995333" y="3324777"/>
                        <a:ext cx="1081875" cy="246380"/>
                        <a:chOff x="3390605" y="2906545"/>
                        <a:chExt cx="1081875" cy="246380"/>
                      </a:xfrm>
                    </p:grpSpPr>
                    <p:sp>
                      <p:nvSpPr>
                        <p:cNvPr id="2387" name="Google Shape;238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8" name="Google Shape;238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9" name="Google Shape;2389;p2"/>
                        <p:cNvSpPr/>
                        <p:nvPr/>
                      </p:nvSpPr>
                      <p:spPr>
                        <a:xfrm>
                          <a:off x="3460097" y="295568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0" name="Google Shape;2390;p2"/>
                        <p:cNvSpPr/>
                        <p:nvPr/>
                      </p:nvSpPr>
                      <p:spPr>
                        <a:xfrm>
                          <a:off x="4286503" y="2957564"/>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1" name="Google Shape;2391;p2"/>
                        <p:cNvSpPr/>
                        <p:nvPr/>
                      </p:nvSpPr>
                      <p:spPr>
                        <a:xfrm>
                          <a:off x="3549920" y="299295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2" name="Google Shape;2392;p2"/>
                        <p:cNvSpPr/>
                        <p:nvPr/>
                      </p:nvSpPr>
                      <p:spPr>
                        <a:xfrm>
                          <a:off x="4376494" y="299720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93" name="Google Shape;2393;p2"/>
                      <p:cNvGrpSpPr/>
                      <p:nvPr/>
                    </p:nvGrpSpPr>
                    <p:grpSpPr>
                      <a:xfrm>
                        <a:off x="845557" y="3679212"/>
                        <a:ext cx="211536" cy="238462"/>
                        <a:chOff x="3240829" y="3260980"/>
                        <a:chExt cx="211536" cy="238462"/>
                      </a:xfrm>
                    </p:grpSpPr>
                    <p:cxnSp>
                      <p:nvCxnSpPr>
                        <p:cNvPr id="2394" name="Google Shape;239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5" name="Google Shape;239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396" name="Google Shape;239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397" name="Google Shape;2397;p2"/>
                      <p:cNvGrpSpPr/>
                      <p:nvPr/>
                    </p:nvGrpSpPr>
                    <p:grpSpPr>
                      <a:xfrm flipH="1">
                        <a:off x="1989959" y="3680275"/>
                        <a:ext cx="211536" cy="238462"/>
                        <a:chOff x="3240829" y="3260980"/>
                        <a:chExt cx="211536" cy="238462"/>
                      </a:xfrm>
                    </p:grpSpPr>
                    <p:cxnSp>
                      <p:nvCxnSpPr>
                        <p:cNvPr id="2398" name="Google Shape;239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9" name="Google Shape;239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00" name="Google Shape;240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401" name="Google Shape;2401;p2"/>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2" name="Google Shape;2402;p2"/>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3" name="Google Shape;2403;p2"/>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4" name="Google Shape;2404;p2"/>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5" name="Google Shape;2405;p2"/>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6" name="Google Shape;2406;p2"/>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7" name="Google Shape;2407;p2"/>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8" name="Google Shape;2408;p2"/>
            <p:cNvSpPr/>
            <p:nvPr/>
          </p:nvSpPr>
          <p:spPr>
            <a:xfrm>
              <a:off x="7958462" y="4771897"/>
              <a:ext cx="144645" cy="185995"/>
            </a:xfrm>
            <a:custGeom>
              <a:avLst/>
              <a:gdLst/>
              <a:ahLst/>
              <a:cxnLst/>
              <a:rect l="l" t="t" r="r" b="b"/>
              <a:pathLst>
                <a:path w="144971" h="185995" extrusionOk="0">
                  <a:moveTo>
                    <a:pt x="12058" y="45847"/>
                  </a:moveTo>
                  <a:cubicBezTo>
                    <a:pt x="-325" y="66167"/>
                    <a:pt x="-960" y="101092"/>
                    <a:pt x="628" y="122047"/>
                  </a:cubicBezTo>
                  <a:cubicBezTo>
                    <a:pt x="2216" y="143002"/>
                    <a:pt x="6343" y="161100"/>
                    <a:pt x="21583" y="171577"/>
                  </a:cubicBezTo>
                  <a:cubicBezTo>
                    <a:pt x="36823" y="182055"/>
                    <a:pt x="72383" y="188722"/>
                    <a:pt x="92068" y="184912"/>
                  </a:cubicBezTo>
                  <a:cubicBezTo>
                    <a:pt x="111753" y="181102"/>
                    <a:pt x="132394" y="169672"/>
                    <a:pt x="139693" y="148717"/>
                  </a:cubicBezTo>
                  <a:cubicBezTo>
                    <a:pt x="146992" y="127762"/>
                    <a:pt x="147609" y="83312"/>
                    <a:pt x="135862" y="59182"/>
                  </a:cubicBezTo>
                  <a:cubicBezTo>
                    <a:pt x="124115" y="35052"/>
                    <a:pt x="95557" y="2350"/>
                    <a:pt x="74923" y="127"/>
                  </a:cubicBezTo>
                  <a:cubicBezTo>
                    <a:pt x="54289" y="-2096"/>
                    <a:pt x="24441" y="25527"/>
                    <a:pt x="12058" y="45847"/>
                  </a:cubicBezTo>
                  <a:close/>
                </a:path>
              </a:pathLst>
            </a:custGeom>
            <a:solidFill>
              <a:srgbClr val="F0706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9" name="Google Shape;2409;p2"/>
          <p:cNvSpPr/>
          <p:nvPr/>
        </p:nvSpPr>
        <p:spPr>
          <a:xfrm rot="1301800">
            <a:off x="6002800" y="5190466"/>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10" name="Google Shape;2410;p2"/>
          <p:cNvSpPr/>
          <p:nvPr/>
        </p:nvSpPr>
        <p:spPr>
          <a:xfrm rot="-1759113" flipH="1">
            <a:off x="6729614" y="4858482"/>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9"/>
                                        </p:tgtEl>
                                        <p:attrNameLst>
                                          <p:attrName>style.visibility</p:attrName>
                                        </p:attrNameLst>
                                      </p:cBhvr>
                                      <p:to>
                                        <p:strVal val="visible"/>
                                      </p:to>
                                    </p:set>
                                    <p:animEffect transition="in" filter="fade">
                                      <p:cBhvr>
                                        <p:cTn id="7" dur="1000"/>
                                        <p:tgtEl>
                                          <p:spTgt spid="2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415"/>
        <p:cNvGrpSpPr/>
        <p:nvPr/>
      </p:nvGrpSpPr>
      <p:grpSpPr>
        <a:xfrm>
          <a:off x="0" y="0"/>
          <a:ext cx="0" cy="0"/>
          <a:chOff x="0" y="0"/>
          <a:chExt cx="0" cy="0"/>
        </a:xfrm>
      </p:grpSpPr>
      <p:grpSp>
        <p:nvGrpSpPr>
          <p:cNvPr id="2416" name="Google Shape;2416;p3"/>
          <p:cNvGrpSpPr/>
          <p:nvPr/>
        </p:nvGrpSpPr>
        <p:grpSpPr>
          <a:xfrm>
            <a:off x="288671" y="3022175"/>
            <a:ext cx="1122083" cy="1959318"/>
            <a:chOff x="2492332" y="91439"/>
            <a:chExt cx="4146187" cy="6565863"/>
          </a:xfrm>
        </p:grpSpPr>
        <p:grpSp>
          <p:nvGrpSpPr>
            <p:cNvPr id="2417" name="Google Shape;2417;p3"/>
            <p:cNvGrpSpPr/>
            <p:nvPr/>
          </p:nvGrpSpPr>
          <p:grpSpPr>
            <a:xfrm rot="-2480865" flipH="1">
              <a:off x="3422651" y="572781"/>
              <a:ext cx="2451852" cy="2635838"/>
              <a:chOff x="3838532" y="1040457"/>
              <a:chExt cx="2523574" cy="2981548"/>
            </a:xfrm>
          </p:grpSpPr>
          <p:sp>
            <p:nvSpPr>
              <p:cNvPr id="2418" name="Google Shape;2418;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19" name="Google Shape;2419;p3"/>
              <p:cNvCxnSpPr>
                <a:stCxn id="2418"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420" name="Google Shape;2420;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1" name="Google Shape;2421;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2" name="Google Shape;2422;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3" name="Google Shape;2423;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24" name="Google Shape;2424;p3"/>
            <p:cNvGrpSpPr/>
            <p:nvPr/>
          </p:nvGrpSpPr>
          <p:grpSpPr>
            <a:xfrm>
              <a:off x="2687568" y="757957"/>
              <a:ext cx="2032210" cy="2880901"/>
              <a:chOff x="3838532" y="1040457"/>
              <a:chExt cx="2523574" cy="2891631"/>
            </a:xfrm>
          </p:grpSpPr>
          <p:sp>
            <p:nvSpPr>
              <p:cNvPr id="2425" name="Google Shape;242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26" name="Google Shape;2426;p3"/>
              <p:cNvCxnSpPr>
                <a:stCxn id="242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27" name="Google Shape;242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8" name="Google Shape;242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9" name="Google Shape;242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0" name="Google Shape;243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1" name="Google Shape;2431;p3"/>
            <p:cNvGrpSpPr/>
            <p:nvPr/>
          </p:nvGrpSpPr>
          <p:grpSpPr>
            <a:xfrm>
              <a:off x="2649392" y="3634455"/>
              <a:ext cx="3897297" cy="3022847"/>
              <a:chOff x="4279036" y="3583162"/>
              <a:chExt cx="3897297" cy="3022847"/>
            </a:xfrm>
          </p:grpSpPr>
          <p:sp>
            <p:nvSpPr>
              <p:cNvPr id="2432" name="Google Shape;2432;p3"/>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3" name="Google Shape;2433;p3"/>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4" name="Google Shape;2434;p3"/>
            <p:cNvGrpSpPr/>
            <p:nvPr/>
          </p:nvGrpSpPr>
          <p:grpSpPr>
            <a:xfrm>
              <a:off x="2492332" y="1521007"/>
              <a:ext cx="2130858" cy="2089476"/>
              <a:chOff x="3838532" y="1040457"/>
              <a:chExt cx="2523574" cy="2891631"/>
            </a:xfrm>
          </p:grpSpPr>
          <p:sp>
            <p:nvSpPr>
              <p:cNvPr id="2435" name="Google Shape;243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36" name="Google Shape;2436;p3"/>
              <p:cNvCxnSpPr>
                <a:stCxn id="243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37" name="Google Shape;243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8" name="Google Shape;243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9" name="Google Shape;243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0" name="Google Shape;244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1" name="Google Shape;2441;p3"/>
            <p:cNvGrpSpPr/>
            <p:nvPr/>
          </p:nvGrpSpPr>
          <p:grpSpPr>
            <a:xfrm flipH="1">
              <a:off x="4544712" y="757958"/>
              <a:ext cx="1913853" cy="2853414"/>
              <a:chOff x="3838532" y="1040457"/>
              <a:chExt cx="2523574" cy="2891631"/>
            </a:xfrm>
          </p:grpSpPr>
          <p:sp>
            <p:nvSpPr>
              <p:cNvPr id="2442" name="Google Shape;2442;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43" name="Google Shape;2443;p3"/>
              <p:cNvCxnSpPr>
                <a:stCxn id="244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44" name="Google Shape;2444;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5" name="Google Shape;2445;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6" name="Google Shape;2446;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7" name="Google Shape;2447;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8" name="Google Shape;2448;p3"/>
            <p:cNvGrpSpPr/>
            <p:nvPr/>
          </p:nvGrpSpPr>
          <p:grpSpPr>
            <a:xfrm flipH="1">
              <a:off x="4567057" y="1522583"/>
              <a:ext cx="2071462" cy="2110984"/>
              <a:chOff x="3838532" y="1040457"/>
              <a:chExt cx="2523574" cy="2891631"/>
            </a:xfrm>
          </p:grpSpPr>
          <p:sp>
            <p:nvSpPr>
              <p:cNvPr id="2449" name="Google Shape;2449;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50" name="Google Shape;2450;p3"/>
              <p:cNvCxnSpPr>
                <a:stCxn id="2449"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51" name="Google Shape;2451;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2" name="Google Shape;2452;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3" name="Google Shape;2453;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4" name="Google Shape;2454;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455" name="Google Shape;2455;p3"/>
          <p:cNvGrpSpPr/>
          <p:nvPr/>
        </p:nvGrpSpPr>
        <p:grpSpPr>
          <a:xfrm>
            <a:off x="589663" y="499082"/>
            <a:ext cx="3040939" cy="2212479"/>
            <a:chOff x="1035181" y="589951"/>
            <a:chExt cx="3040939" cy="2212479"/>
          </a:xfrm>
        </p:grpSpPr>
        <p:grpSp>
          <p:nvGrpSpPr>
            <p:cNvPr id="2456" name="Google Shape;2456;p3"/>
            <p:cNvGrpSpPr/>
            <p:nvPr/>
          </p:nvGrpSpPr>
          <p:grpSpPr>
            <a:xfrm>
              <a:off x="1035181" y="589951"/>
              <a:ext cx="3040939" cy="2212479"/>
              <a:chOff x="1035181" y="589951"/>
              <a:chExt cx="3040939" cy="2212479"/>
            </a:xfrm>
          </p:grpSpPr>
          <p:grpSp>
            <p:nvGrpSpPr>
              <p:cNvPr id="2457" name="Google Shape;2457;p3"/>
              <p:cNvGrpSpPr/>
              <p:nvPr/>
            </p:nvGrpSpPr>
            <p:grpSpPr>
              <a:xfrm>
                <a:off x="1035181" y="589951"/>
                <a:ext cx="3040939" cy="2212479"/>
                <a:chOff x="1035181" y="589951"/>
                <a:chExt cx="3040939" cy="2212479"/>
              </a:xfrm>
            </p:grpSpPr>
            <p:sp>
              <p:nvSpPr>
                <p:cNvPr id="2458" name="Google Shape;2458;p3"/>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9" name="Google Shape;2459;p3"/>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60" name="Google Shape;2460;p3"/>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61" name="Google Shape;2461;p3"/>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462" name="Google Shape;2462;p3"/>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463" name="Google Shape;2463;p3"/>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464" name="Google Shape;2464;p3"/>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465" name="Google Shape;2465;p3"/>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6" name="Google Shape;2466;p3"/>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7" name="Google Shape;2467;p3"/>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8" name="Google Shape;2468;p3"/>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9" name="Google Shape;2469;p3"/>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0" name="Google Shape;2470;p3"/>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1" name="Google Shape;2471;p3"/>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2" name="Google Shape;2472;p3"/>
          <p:cNvSpPr txBox="1"/>
          <p:nvPr/>
        </p:nvSpPr>
        <p:spPr>
          <a:xfrm>
            <a:off x="4918189" y="2482388"/>
            <a:ext cx="6985139" cy="18158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ECE289"/>
              </a:buClr>
              <a:buSzPts val="2800"/>
              <a:buFont typeface="Arial"/>
              <a:buNone/>
            </a:pPr>
            <a:r>
              <a:rPr lang="en-US" sz="2800" b="0" i="0" u="none" strike="noStrike" cap="none">
                <a:solidFill>
                  <a:srgbClr val="ECE289"/>
                </a:solidFill>
                <a:latin typeface="Arial"/>
                <a:ea typeface="Arial"/>
                <a:cs typeface="Arial"/>
                <a:sym typeface="Arial"/>
              </a:rPr>
              <a:t>Mình và các bạn của mình đang rất đói bụng và không có thức ăn. Các bạn hãy giúp mình thu thập thức ăn bằng cách hoàn thành các thử thách nhé!</a:t>
            </a:r>
            <a:endParaRPr/>
          </a:p>
        </p:txBody>
      </p:sp>
      <p:grpSp>
        <p:nvGrpSpPr>
          <p:cNvPr id="2473" name="Google Shape;2473;p3"/>
          <p:cNvGrpSpPr/>
          <p:nvPr/>
        </p:nvGrpSpPr>
        <p:grpSpPr>
          <a:xfrm>
            <a:off x="1040397" y="3326197"/>
            <a:ext cx="3025407" cy="3165001"/>
            <a:chOff x="68370" y="1997785"/>
            <a:chExt cx="3136021" cy="3214425"/>
          </a:xfrm>
        </p:grpSpPr>
        <p:grpSp>
          <p:nvGrpSpPr>
            <p:cNvPr id="2474" name="Google Shape;2474;p3"/>
            <p:cNvGrpSpPr/>
            <p:nvPr/>
          </p:nvGrpSpPr>
          <p:grpSpPr>
            <a:xfrm>
              <a:off x="68370" y="1997785"/>
              <a:ext cx="3136021" cy="3214425"/>
              <a:chOff x="68370" y="1997785"/>
              <a:chExt cx="3136021" cy="3214425"/>
            </a:xfrm>
          </p:grpSpPr>
          <p:sp>
            <p:nvSpPr>
              <p:cNvPr id="2475" name="Google Shape;2475;p3"/>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76" name="Google Shape;2476;p3"/>
              <p:cNvGrpSpPr/>
              <p:nvPr/>
            </p:nvGrpSpPr>
            <p:grpSpPr>
              <a:xfrm>
                <a:off x="672881" y="1997785"/>
                <a:ext cx="2531510" cy="3214425"/>
                <a:chOff x="672881" y="1997785"/>
                <a:chExt cx="2531510" cy="3214425"/>
              </a:xfrm>
            </p:grpSpPr>
            <p:grpSp>
              <p:nvGrpSpPr>
                <p:cNvPr id="2477" name="Google Shape;2477;p3"/>
                <p:cNvGrpSpPr/>
                <p:nvPr/>
              </p:nvGrpSpPr>
              <p:grpSpPr>
                <a:xfrm>
                  <a:off x="672881" y="1997785"/>
                  <a:ext cx="2531510" cy="3214425"/>
                  <a:chOff x="5199461" y="1674618"/>
                  <a:chExt cx="2386137" cy="2959191"/>
                </a:xfrm>
              </p:grpSpPr>
              <p:sp>
                <p:nvSpPr>
                  <p:cNvPr id="2478" name="Google Shape;2478;p3">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9" name="Google Shape;2479;p3"/>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0" name="Google Shape;2480;p3"/>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1" name="Google Shape;2481;p3"/>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82" name="Google Shape;2482;p3"/>
                  <p:cNvGrpSpPr/>
                  <p:nvPr/>
                </p:nvGrpSpPr>
                <p:grpSpPr>
                  <a:xfrm>
                    <a:off x="5762797" y="2329698"/>
                    <a:ext cx="1355938" cy="628117"/>
                    <a:chOff x="845557" y="3324777"/>
                    <a:chExt cx="1355938" cy="628117"/>
                  </a:xfrm>
                </p:grpSpPr>
                <p:grpSp>
                  <p:nvGrpSpPr>
                    <p:cNvPr id="2483" name="Google Shape;2483;p3"/>
                    <p:cNvGrpSpPr/>
                    <p:nvPr/>
                  </p:nvGrpSpPr>
                  <p:grpSpPr>
                    <a:xfrm>
                      <a:off x="1273679" y="3617265"/>
                      <a:ext cx="499645" cy="335629"/>
                      <a:chOff x="3668951" y="3199033"/>
                      <a:chExt cx="499645" cy="335629"/>
                    </a:xfrm>
                  </p:grpSpPr>
                  <p:sp>
                    <p:nvSpPr>
                      <p:cNvPr id="2484" name="Google Shape;2484;p3"/>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5" name="Google Shape;2485;p3"/>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86" name="Google Shape;2486;p3"/>
                    <p:cNvGrpSpPr/>
                    <p:nvPr/>
                  </p:nvGrpSpPr>
                  <p:grpSpPr>
                    <a:xfrm>
                      <a:off x="995333" y="3324777"/>
                      <a:ext cx="1081875" cy="246380"/>
                      <a:chOff x="3390605" y="2906545"/>
                      <a:chExt cx="1081875" cy="246380"/>
                    </a:xfrm>
                  </p:grpSpPr>
                  <p:sp>
                    <p:nvSpPr>
                      <p:cNvPr id="2487" name="Google Shape;2487;p3"/>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8" name="Google Shape;2488;p3"/>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9" name="Google Shape;2489;p3"/>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0" name="Google Shape;2490;p3"/>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1" name="Google Shape;2491;p3"/>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2" name="Google Shape;2492;p3"/>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93" name="Google Shape;2493;p3"/>
                    <p:cNvGrpSpPr/>
                    <p:nvPr/>
                  </p:nvGrpSpPr>
                  <p:grpSpPr>
                    <a:xfrm>
                      <a:off x="845557" y="3679212"/>
                      <a:ext cx="211536" cy="238462"/>
                      <a:chOff x="3240829" y="3260980"/>
                      <a:chExt cx="211536" cy="238462"/>
                    </a:xfrm>
                  </p:grpSpPr>
                  <p:cxnSp>
                    <p:nvCxnSpPr>
                      <p:cNvPr id="2494" name="Google Shape;2494;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5" name="Google Shape;2495;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96" name="Google Shape;2496;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497" name="Google Shape;2497;p3"/>
                    <p:cNvGrpSpPr/>
                    <p:nvPr/>
                  </p:nvGrpSpPr>
                  <p:grpSpPr>
                    <a:xfrm flipH="1">
                      <a:off x="1989959" y="3680275"/>
                      <a:ext cx="211536" cy="238462"/>
                      <a:chOff x="3240829" y="3260980"/>
                      <a:chExt cx="211536" cy="238462"/>
                    </a:xfrm>
                  </p:grpSpPr>
                  <p:cxnSp>
                    <p:nvCxnSpPr>
                      <p:cNvPr id="2498" name="Google Shape;2498;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9" name="Google Shape;2499;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500" name="Google Shape;2500;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501" name="Google Shape;2501;p3"/>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2" name="Google Shape;2502;p3"/>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3" name="Google Shape;2503;p3"/>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4" name="Google Shape;2504;p3"/>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5" name="Google Shape;2505;p3"/>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6" name="Google Shape;2506;p3"/>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7" name="Google Shape;2507;p3"/>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8" name="Google Shape;2508;p3"/>
          <p:cNvSpPr/>
          <p:nvPr/>
        </p:nvSpPr>
        <p:spPr>
          <a:xfrm>
            <a:off x="6337585" y="639052"/>
            <a:ext cx="540186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Itim"/>
              <a:buNone/>
            </a:pPr>
            <a:r>
              <a:rPr lang="en-US" sz="5400" b="1" i="0" u="none" strike="noStrike" cap="none">
                <a:solidFill>
                  <a:srgbClr val="5E2700"/>
                </a:solidFill>
                <a:latin typeface="Itim"/>
                <a:ea typeface="Itim"/>
                <a:cs typeface="Itim"/>
                <a:sym typeface="Itim"/>
              </a:rPr>
              <a:t>Thu thập thức ăn</a:t>
            </a:r>
            <a:endParaRPr sz="5400" b="1" i="0" u="none" strike="noStrike" cap="none">
              <a:solidFill>
                <a:srgbClr val="5E2700"/>
              </a:solidFill>
              <a:latin typeface="Itim"/>
              <a:ea typeface="Itim"/>
              <a:cs typeface="Itim"/>
              <a:sym typeface="Itim"/>
            </a:endParaRPr>
          </a:p>
        </p:txBody>
      </p:sp>
      <p:grpSp>
        <p:nvGrpSpPr>
          <p:cNvPr id="2509" name="Google Shape;2509;p3"/>
          <p:cNvGrpSpPr/>
          <p:nvPr/>
        </p:nvGrpSpPr>
        <p:grpSpPr>
          <a:xfrm rot="-1670151">
            <a:off x="5507040" y="313613"/>
            <a:ext cx="1472591" cy="744086"/>
            <a:chOff x="9984528" y="5331561"/>
            <a:chExt cx="2168025" cy="1096480"/>
          </a:xfrm>
        </p:grpSpPr>
        <p:grpSp>
          <p:nvGrpSpPr>
            <p:cNvPr id="2510" name="Google Shape;2510;p3"/>
            <p:cNvGrpSpPr/>
            <p:nvPr/>
          </p:nvGrpSpPr>
          <p:grpSpPr>
            <a:xfrm>
              <a:off x="9984528" y="5579639"/>
              <a:ext cx="2168025" cy="848402"/>
              <a:chOff x="254961" y="1857117"/>
              <a:chExt cx="2168025" cy="848402"/>
            </a:xfrm>
          </p:grpSpPr>
          <p:sp>
            <p:nvSpPr>
              <p:cNvPr id="2511" name="Google Shape;2511;p3"/>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2" name="Google Shape;2512;p3"/>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3" name="Google Shape;2513;p3"/>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4" name="Google Shape;2514;p3"/>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5" name="Google Shape;2515;p3"/>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6" name="Google Shape;2516;p3"/>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7" name="Google Shape;2517;p3"/>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8" name="Google Shape;2518;p3"/>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9" name="Google Shape;2519;p3"/>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0" name="Google Shape;2520;p3"/>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21" name="Google Shape;2521;p3"/>
            <p:cNvGrpSpPr/>
            <p:nvPr/>
          </p:nvGrpSpPr>
          <p:grpSpPr>
            <a:xfrm>
              <a:off x="10862968" y="5331561"/>
              <a:ext cx="503091" cy="490108"/>
              <a:chOff x="1151664" y="6240705"/>
              <a:chExt cx="503091" cy="490108"/>
            </a:xfrm>
          </p:grpSpPr>
          <p:sp>
            <p:nvSpPr>
              <p:cNvPr id="2522" name="Google Shape;2522;p3"/>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3" name="Google Shape;2523;p3"/>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4" name="Google Shape;2524;p3"/>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5" name="Google Shape;2525;p3"/>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6" name="Google Shape;2526;p3"/>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pic>
        <p:nvPicPr>
          <p:cNvPr id="2527" name="Google Shape;2527;p3" descr="Icon&#10;&#10;Description automatically generated with low confidence">
            <a:hlinkClick r:id="rId4" action="ppaction://hlinksldjump"/>
          </p:cNvPr>
          <p:cNvPicPr preferRelativeResize="0"/>
          <p:nvPr/>
        </p:nvPicPr>
        <p:blipFill rotWithShape="1">
          <a:blip r:embed="rId5">
            <a:alphaModFix/>
          </a:blip>
          <a:srcRect/>
          <a:stretch/>
        </p:blipFill>
        <p:spPr>
          <a:xfrm>
            <a:off x="4841807" y="5674459"/>
            <a:ext cx="1762315" cy="1088978"/>
          </a:xfrm>
          <a:prstGeom prst="rect">
            <a:avLst/>
          </a:prstGeom>
          <a:noFill/>
          <a:ln>
            <a:noFill/>
          </a:ln>
        </p:spPr>
      </p:pic>
      <p:pic>
        <p:nvPicPr>
          <p:cNvPr id="2528" name="Google Shape;2528;p3" descr="A picture containing icon&#10;&#10;Description automatically generated">
            <a:hlinkClick r:id="rId6" action="ppaction://hlinksldjump"/>
          </p:cNvPr>
          <p:cNvPicPr preferRelativeResize="0"/>
          <p:nvPr/>
        </p:nvPicPr>
        <p:blipFill rotWithShape="1">
          <a:blip r:embed="rId7">
            <a:alphaModFix/>
          </a:blip>
          <a:srcRect/>
          <a:stretch/>
        </p:blipFill>
        <p:spPr>
          <a:xfrm>
            <a:off x="6901430" y="5012004"/>
            <a:ext cx="1817734" cy="1130542"/>
          </a:xfrm>
          <a:prstGeom prst="rect">
            <a:avLst/>
          </a:prstGeom>
          <a:noFill/>
          <a:ln>
            <a:noFill/>
          </a:ln>
        </p:spPr>
      </p:pic>
      <p:pic>
        <p:nvPicPr>
          <p:cNvPr id="2529" name="Google Shape;2529;p3" descr="Icon&#10;&#10;Description automatically generated">
            <a:hlinkClick r:id="rId8" action="ppaction://hlinksldjump"/>
          </p:cNvPr>
          <p:cNvPicPr preferRelativeResize="0"/>
          <p:nvPr/>
        </p:nvPicPr>
        <p:blipFill rotWithShape="1">
          <a:blip r:embed="rId9">
            <a:alphaModFix/>
          </a:blip>
          <a:srcRect/>
          <a:stretch/>
        </p:blipFill>
        <p:spPr>
          <a:xfrm>
            <a:off x="8901475" y="5749626"/>
            <a:ext cx="1814963" cy="1108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8"/>
                                        </p:tgtEl>
                                        <p:attrNameLst>
                                          <p:attrName>style.visibility</p:attrName>
                                        </p:attrNameLst>
                                      </p:cBhvr>
                                      <p:to>
                                        <p:strVal val="visible"/>
                                      </p:to>
                                    </p:set>
                                    <p:animEffect transition="in" filter="fade">
                                      <p:cBhvr>
                                        <p:cTn id="7" dur="1000"/>
                                        <p:tgtEl>
                                          <p:spTgt spid="2508"/>
                                        </p:tgtEl>
                                      </p:cBhvr>
                                    </p:animEffect>
                                  </p:childTnLst>
                                </p:cTn>
                              </p:par>
                              <p:par>
                                <p:cTn id="8" presetID="10" presetClass="entr" presetSubtype="0" fill="hold" nodeType="withEffect">
                                  <p:stCondLst>
                                    <p:cond delay="0"/>
                                  </p:stCondLst>
                                  <p:childTnLst>
                                    <p:set>
                                      <p:cBhvr>
                                        <p:cTn id="9" dur="1" fill="hold">
                                          <p:stCondLst>
                                            <p:cond delay="0"/>
                                          </p:stCondLst>
                                        </p:cTn>
                                        <p:tgtEl>
                                          <p:spTgt spid="2472"/>
                                        </p:tgtEl>
                                        <p:attrNameLst>
                                          <p:attrName>style.visibility</p:attrName>
                                        </p:attrNameLst>
                                      </p:cBhvr>
                                      <p:to>
                                        <p:strVal val="visible"/>
                                      </p:to>
                                    </p:set>
                                    <p:animEffect transition="in" filter="fade">
                                      <p:cBhvr>
                                        <p:cTn id="10" dur="500"/>
                                        <p:tgtEl>
                                          <p:spTgt spid="247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5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25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25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534"/>
        <p:cNvGrpSpPr/>
        <p:nvPr/>
      </p:nvGrpSpPr>
      <p:grpSpPr>
        <a:xfrm>
          <a:off x="0" y="0"/>
          <a:ext cx="0" cy="0"/>
          <a:chOff x="0" y="0"/>
          <a:chExt cx="0" cy="0"/>
        </a:xfrm>
      </p:grpSpPr>
      <p:grpSp>
        <p:nvGrpSpPr>
          <p:cNvPr id="2535" name="Google Shape;2535;p4"/>
          <p:cNvGrpSpPr/>
          <p:nvPr/>
        </p:nvGrpSpPr>
        <p:grpSpPr>
          <a:xfrm>
            <a:off x="288671" y="3022175"/>
            <a:ext cx="1122083" cy="1959318"/>
            <a:chOff x="2492332" y="91439"/>
            <a:chExt cx="4146187" cy="6565863"/>
          </a:xfrm>
        </p:grpSpPr>
        <p:grpSp>
          <p:nvGrpSpPr>
            <p:cNvPr id="2536" name="Google Shape;2536;p4"/>
            <p:cNvGrpSpPr/>
            <p:nvPr/>
          </p:nvGrpSpPr>
          <p:grpSpPr>
            <a:xfrm rot="-2480865" flipH="1">
              <a:off x="3422651" y="572781"/>
              <a:ext cx="2451852" cy="2635838"/>
              <a:chOff x="3838532" y="1040457"/>
              <a:chExt cx="2523574" cy="2981548"/>
            </a:xfrm>
          </p:grpSpPr>
          <p:sp>
            <p:nvSpPr>
              <p:cNvPr id="2537" name="Google Shape;2537;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38" name="Google Shape;2538;p4"/>
              <p:cNvCxnSpPr>
                <a:stCxn id="253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539" name="Google Shape;2539;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0" name="Google Shape;2540;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1" name="Google Shape;2541;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2" name="Google Shape;2542;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43" name="Google Shape;2543;p4"/>
            <p:cNvGrpSpPr/>
            <p:nvPr/>
          </p:nvGrpSpPr>
          <p:grpSpPr>
            <a:xfrm>
              <a:off x="2687568" y="757957"/>
              <a:ext cx="2032210" cy="2880901"/>
              <a:chOff x="3838532" y="1040457"/>
              <a:chExt cx="2523574" cy="2891631"/>
            </a:xfrm>
          </p:grpSpPr>
          <p:sp>
            <p:nvSpPr>
              <p:cNvPr id="2544" name="Google Shape;254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45" name="Google Shape;2545;p4"/>
              <p:cNvCxnSpPr>
                <a:stCxn id="254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46" name="Google Shape;254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7" name="Google Shape;254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8" name="Google Shape;254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9" name="Google Shape;254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0" name="Google Shape;2550;p4"/>
            <p:cNvGrpSpPr/>
            <p:nvPr/>
          </p:nvGrpSpPr>
          <p:grpSpPr>
            <a:xfrm>
              <a:off x="2649392" y="3634455"/>
              <a:ext cx="3897297" cy="3022847"/>
              <a:chOff x="4279036" y="3583162"/>
              <a:chExt cx="3897297" cy="3022847"/>
            </a:xfrm>
          </p:grpSpPr>
          <p:sp>
            <p:nvSpPr>
              <p:cNvPr id="2551" name="Google Shape;2551;p4"/>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2" name="Google Shape;2552;p4"/>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3" name="Google Shape;2553;p4"/>
            <p:cNvGrpSpPr/>
            <p:nvPr/>
          </p:nvGrpSpPr>
          <p:grpSpPr>
            <a:xfrm>
              <a:off x="2492332" y="1521007"/>
              <a:ext cx="2130858" cy="2089476"/>
              <a:chOff x="3838532" y="1040457"/>
              <a:chExt cx="2523574" cy="2891631"/>
            </a:xfrm>
          </p:grpSpPr>
          <p:sp>
            <p:nvSpPr>
              <p:cNvPr id="2554" name="Google Shape;255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55" name="Google Shape;2555;p4"/>
              <p:cNvCxnSpPr>
                <a:stCxn id="255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56" name="Google Shape;255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7" name="Google Shape;255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8" name="Google Shape;255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9" name="Google Shape;255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0" name="Google Shape;2560;p4"/>
            <p:cNvGrpSpPr/>
            <p:nvPr/>
          </p:nvGrpSpPr>
          <p:grpSpPr>
            <a:xfrm flipH="1">
              <a:off x="4544712" y="757958"/>
              <a:ext cx="1913853" cy="2853414"/>
              <a:chOff x="3838532" y="1040457"/>
              <a:chExt cx="2523574" cy="2891631"/>
            </a:xfrm>
          </p:grpSpPr>
          <p:sp>
            <p:nvSpPr>
              <p:cNvPr id="2561" name="Google Shape;2561;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2" name="Google Shape;2562;p4"/>
              <p:cNvCxnSpPr>
                <a:stCxn id="256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63" name="Google Shape;2563;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4" name="Google Shape;2564;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5" name="Google Shape;2565;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6" name="Google Shape;2566;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7" name="Google Shape;2567;p4"/>
            <p:cNvGrpSpPr/>
            <p:nvPr/>
          </p:nvGrpSpPr>
          <p:grpSpPr>
            <a:xfrm flipH="1">
              <a:off x="4567057" y="1522583"/>
              <a:ext cx="2071462" cy="2110984"/>
              <a:chOff x="3838532" y="1040457"/>
              <a:chExt cx="2523574" cy="2891631"/>
            </a:xfrm>
          </p:grpSpPr>
          <p:sp>
            <p:nvSpPr>
              <p:cNvPr id="2568" name="Google Shape;2568;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9" name="Google Shape;2569;p4"/>
              <p:cNvCxnSpPr>
                <a:stCxn id="256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70" name="Google Shape;2570;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1" name="Google Shape;2571;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2" name="Google Shape;2572;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3" name="Google Shape;2573;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574" name="Google Shape;2574;p4"/>
          <p:cNvGrpSpPr/>
          <p:nvPr/>
        </p:nvGrpSpPr>
        <p:grpSpPr>
          <a:xfrm>
            <a:off x="589663" y="499082"/>
            <a:ext cx="3040939" cy="2212479"/>
            <a:chOff x="1035181" y="589951"/>
            <a:chExt cx="3040939" cy="2212479"/>
          </a:xfrm>
        </p:grpSpPr>
        <p:grpSp>
          <p:nvGrpSpPr>
            <p:cNvPr id="2575" name="Google Shape;2575;p4"/>
            <p:cNvGrpSpPr/>
            <p:nvPr/>
          </p:nvGrpSpPr>
          <p:grpSpPr>
            <a:xfrm>
              <a:off x="1035181" y="589951"/>
              <a:ext cx="3040939" cy="2212479"/>
              <a:chOff x="1035181" y="589951"/>
              <a:chExt cx="3040939" cy="2212479"/>
            </a:xfrm>
          </p:grpSpPr>
          <p:grpSp>
            <p:nvGrpSpPr>
              <p:cNvPr id="2576" name="Google Shape;2576;p4"/>
              <p:cNvGrpSpPr/>
              <p:nvPr/>
            </p:nvGrpSpPr>
            <p:grpSpPr>
              <a:xfrm>
                <a:off x="1035181" y="589951"/>
                <a:ext cx="3040939" cy="2212479"/>
                <a:chOff x="1035181" y="589951"/>
                <a:chExt cx="3040939" cy="2212479"/>
              </a:xfrm>
            </p:grpSpPr>
            <p:sp>
              <p:nvSpPr>
                <p:cNvPr id="2577" name="Google Shape;2577;p4"/>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8" name="Google Shape;2578;p4"/>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79" name="Google Shape;2579;p4"/>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80" name="Google Shape;2580;p4"/>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581" name="Google Shape;2581;p4"/>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582" name="Google Shape;2582;p4"/>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583" name="Google Shape;2583;p4"/>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584" name="Google Shape;2584;p4"/>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5" name="Google Shape;2585;p4"/>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6" name="Google Shape;2586;p4"/>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7" name="Google Shape;2587;p4"/>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8" name="Google Shape;2588;p4"/>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89" name="Google Shape;2589;p4"/>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0" name="Google Shape;2590;p4"/>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91" name="Google Shape;2591;p4"/>
          <p:cNvSpPr txBox="1"/>
          <p:nvPr/>
        </p:nvSpPr>
        <p:spPr>
          <a:xfrm>
            <a:off x="5068830" y="2668436"/>
            <a:ext cx="6985139"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CE289"/>
              </a:buClr>
              <a:buSzPts val="8000"/>
              <a:buFont typeface="Arial"/>
              <a:buNone/>
            </a:pP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Nêu</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quy</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tắc</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gấp</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lên</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một</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số</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lần</a:t>
            </a:r>
            <a:endParaRPr sz="5400" b="0" i="0" u="none" strike="noStrike" cap="none" dirty="0">
              <a:solidFill>
                <a:srgbClr val="562503"/>
              </a:solidFill>
              <a:latin typeface="Calibri" panose="020F0502020204030204" pitchFamily="34" charset="0"/>
              <a:cs typeface="Calibri" panose="020F0502020204030204" pitchFamily="34" charset="0"/>
              <a:sym typeface="Arial"/>
            </a:endParaRPr>
          </a:p>
        </p:txBody>
      </p:sp>
      <p:grpSp>
        <p:nvGrpSpPr>
          <p:cNvPr id="2592" name="Google Shape;2592;p4"/>
          <p:cNvGrpSpPr/>
          <p:nvPr/>
        </p:nvGrpSpPr>
        <p:grpSpPr>
          <a:xfrm>
            <a:off x="1040397" y="3326197"/>
            <a:ext cx="3025407" cy="3165001"/>
            <a:chOff x="68370" y="1997785"/>
            <a:chExt cx="3136021" cy="3214425"/>
          </a:xfrm>
        </p:grpSpPr>
        <p:grpSp>
          <p:nvGrpSpPr>
            <p:cNvPr id="2593" name="Google Shape;2593;p4"/>
            <p:cNvGrpSpPr/>
            <p:nvPr/>
          </p:nvGrpSpPr>
          <p:grpSpPr>
            <a:xfrm>
              <a:off x="68370" y="1997785"/>
              <a:ext cx="3136021" cy="3214425"/>
              <a:chOff x="68370" y="1997785"/>
              <a:chExt cx="3136021" cy="3214425"/>
            </a:xfrm>
          </p:grpSpPr>
          <p:sp>
            <p:nvSpPr>
              <p:cNvPr id="2594" name="Google Shape;2594;p4"/>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595" name="Google Shape;2595;p4"/>
              <p:cNvGrpSpPr/>
              <p:nvPr/>
            </p:nvGrpSpPr>
            <p:grpSpPr>
              <a:xfrm>
                <a:off x="672881" y="1997785"/>
                <a:ext cx="2531510" cy="3214425"/>
                <a:chOff x="672881" y="1997785"/>
                <a:chExt cx="2531510" cy="3214425"/>
              </a:xfrm>
            </p:grpSpPr>
            <p:grpSp>
              <p:nvGrpSpPr>
                <p:cNvPr id="2596" name="Google Shape;2596;p4"/>
                <p:cNvGrpSpPr/>
                <p:nvPr/>
              </p:nvGrpSpPr>
              <p:grpSpPr>
                <a:xfrm>
                  <a:off x="672881" y="1997785"/>
                  <a:ext cx="2531510" cy="3214425"/>
                  <a:chOff x="5199461" y="1674618"/>
                  <a:chExt cx="2386137" cy="2959191"/>
                </a:xfrm>
              </p:grpSpPr>
              <p:sp>
                <p:nvSpPr>
                  <p:cNvPr id="2597" name="Google Shape;2597;p4">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8" name="Google Shape;2598;p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9" name="Google Shape;2599;p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0" name="Google Shape;2600;p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01" name="Google Shape;2601;p4"/>
                  <p:cNvGrpSpPr/>
                  <p:nvPr/>
                </p:nvGrpSpPr>
                <p:grpSpPr>
                  <a:xfrm>
                    <a:off x="5762797" y="2329698"/>
                    <a:ext cx="1355938" cy="628117"/>
                    <a:chOff x="845557" y="3324777"/>
                    <a:chExt cx="1355938" cy="628117"/>
                  </a:xfrm>
                </p:grpSpPr>
                <p:grpSp>
                  <p:nvGrpSpPr>
                    <p:cNvPr id="2602" name="Google Shape;2602;p4"/>
                    <p:cNvGrpSpPr/>
                    <p:nvPr/>
                  </p:nvGrpSpPr>
                  <p:grpSpPr>
                    <a:xfrm>
                      <a:off x="1273679" y="3617265"/>
                      <a:ext cx="499645" cy="335629"/>
                      <a:chOff x="3668951" y="3199033"/>
                      <a:chExt cx="499645" cy="335629"/>
                    </a:xfrm>
                  </p:grpSpPr>
                  <p:sp>
                    <p:nvSpPr>
                      <p:cNvPr id="2603" name="Google Shape;2603;p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4" name="Google Shape;2604;p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05" name="Google Shape;2605;p4"/>
                    <p:cNvGrpSpPr/>
                    <p:nvPr/>
                  </p:nvGrpSpPr>
                  <p:grpSpPr>
                    <a:xfrm>
                      <a:off x="995333" y="3324777"/>
                      <a:ext cx="1081875" cy="246380"/>
                      <a:chOff x="3390605" y="2906545"/>
                      <a:chExt cx="1081875" cy="246380"/>
                    </a:xfrm>
                  </p:grpSpPr>
                  <p:sp>
                    <p:nvSpPr>
                      <p:cNvPr id="2606" name="Google Shape;2606;p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7" name="Google Shape;2607;p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8" name="Google Shape;2608;p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9" name="Google Shape;2609;p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0" name="Google Shape;2610;p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1" name="Google Shape;2611;p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12" name="Google Shape;2612;p4"/>
                    <p:cNvGrpSpPr/>
                    <p:nvPr/>
                  </p:nvGrpSpPr>
                  <p:grpSpPr>
                    <a:xfrm>
                      <a:off x="845557" y="3679212"/>
                      <a:ext cx="211536" cy="238462"/>
                      <a:chOff x="3240829" y="3260980"/>
                      <a:chExt cx="211536" cy="238462"/>
                    </a:xfrm>
                  </p:grpSpPr>
                  <p:cxnSp>
                    <p:nvCxnSpPr>
                      <p:cNvPr id="2613" name="Google Shape;2613;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4" name="Google Shape;2614;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5" name="Google Shape;2615;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616" name="Google Shape;2616;p4"/>
                    <p:cNvGrpSpPr/>
                    <p:nvPr/>
                  </p:nvGrpSpPr>
                  <p:grpSpPr>
                    <a:xfrm flipH="1">
                      <a:off x="1989959" y="3680275"/>
                      <a:ext cx="211536" cy="238462"/>
                      <a:chOff x="3240829" y="3260980"/>
                      <a:chExt cx="211536" cy="238462"/>
                    </a:xfrm>
                  </p:grpSpPr>
                  <p:cxnSp>
                    <p:nvCxnSpPr>
                      <p:cNvPr id="2617" name="Google Shape;2617;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8" name="Google Shape;2618;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9" name="Google Shape;2619;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620" name="Google Shape;2620;p4"/>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1" name="Google Shape;2621;p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2" name="Google Shape;2622;p4"/>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3" name="Google Shape;2623;p4"/>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4" name="Google Shape;2624;p4"/>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5" name="Google Shape;2625;p4"/>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6" name="Google Shape;2626;p4"/>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7" name="Google Shape;2627;p4"/>
          <p:cNvSpPr/>
          <p:nvPr/>
        </p:nvSpPr>
        <p:spPr>
          <a:xfrm>
            <a:off x="5886077" y="748195"/>
            <a:ext cx="447873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1 </a:t>
            </a:r>
            <a:endParaRPr sz="5400" b="1" i="0" u="none" strike="noStrike" cap="none">
              <a:solidFill>
                <a:srgbClr val="5E2700"/>
              </a:solidFill>
              <a:latin typeface="Coiny"/>
              <a:ea typeface="Coiny"/>
              <a:cs typeface="Coiny"/>
              <a:sym typeface="Coiny"/>
            </a:endParaRPr>
          </a:p>
        </p:txBody>
      </p:sp>
      <p:grpSp>
        <p:nvGrpSpPr>
          <p:cNvPr id="2628" name="Google Shape;2628;p4"/>
          <p:cNvGrpSpPr/>
          <p:nvPr/>
        </p:nvGrpSpPr>
        <p:grpSpPr>
          <a:xfrm rot="-1670151">
            <a:off x="5507040" y="313613"/>
            <a:ext cx="1472591" cy="744086"/>
            <a:chOff x="9984528" y="5331561"/>
            <a:chExt cx="2168025" cy="1096480"/>
          </a:xfrm>
        </p:grpSpPr>
        <p:grpSp>
          <p:nvGrpSpPr>
            <p:cNvPr id="2629" name="Google Shape;2629;p4"/>
            <p:cNvGrpSpPr/>
            <p:nvPr/>
          </p:nvGrpSpPr>
          <p:grpSpPr>
            <a:xfrm>
              <a:off x="9984528" y="5579639"/>
              <a:ext cx="2168025" cy="848402"/>
              <a:chOff x="254961" y="1857117"/>
              <a:chExt cx="2168025" cy="848402"/>
            </a:xfrm>
          </p:grpSpPr>
          <p:sp>
            <p:nvSpPr>
              <p:cNvPr id="2630" name="Google Shape;2630;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1" name="Google Shape;2631;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2" name="Google Shape;2632;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3" name="Google Shape;2633;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4" name="Google Shape;2634;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5" name="Google Shape;2635;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6" name="Google Shape;2636;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7" name="Google Shape;2637;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8" name="Google Shape;2638;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9" name="Google Shape;2639;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40" name="Google Shape;2640;p4"/>
            <p:cNvGrpSpPr/>
            <p:nvPr/>
          </p:nvGrpSpPr>
          <p:grpSpPr>
            <a:xfrm>
              <a:off x="10862968" y="5331561"/>
              <a:ext cx="503091" cy="490108"/>
              <a:chOff x="1151664" y="6240705"/>
              <a:chExt cx="503091" cy="490108"/>
            </a:xfrm>
          </p:grpSpPr>
          <p:sp>
            <p:nvSpPr>
              <p:cNvPr id="2641" name="Google Shape;2641;p4"/>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2" name="Google Shape;2642;p4"/>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3" name="Google Shape;2643;p4"/>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4" name="Google Shape;2644;p4"/>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5" name="Google Shape;2645;p4"/>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646" name="Google Shape;2646;p4"/>
          <p:cNvSpPr/>
          <p:nvPr/>
        </p:nvSpPr>
        <p:spPr>
          <a:xfrm>
            <a:off x="5266112" y="4498661"/>
            <a:ext cx="6590573" cy="212299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4800"/>
              <a:buFont typeface="Itim"/>
              <a:buNone/>
            </a:pPr>
            <a:r>
              <a:rPr lang="en-US" sz="4800" b="0" i="0" u="none" strike="noStrike" cap="none" dirty="0" err="1">
                <a:solidFill>
                  <a:srgbClr val="562503"/>
                </a:solidFill>
                <a:latin typeface="Itim"/>
                <a:ea typeface="Itim"/>
                <a:cs typeface="Itim"/>
                <a:sym typeface="Itim"/>
              </a:rPr>
              <a:t>Muốn</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gấp</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một</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lên</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một</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lần</a:t>
            </a:r>
            <a:r>
              <a:rPr lang="en-US" sz="4800" b="0" i="0" u="none" strike="noStrike" cap="none" dirty="0">
                <a:solidFill>
                  <a:srgbClr val="562503"/>
                </a:solidFill>
                <a:latin typeface="Itim"/>
                <a:ea typeface="Itim"/>
                <a:cs typeface="Itim"/>
                <a:sym typeface="Itim"/>
              </a:rPr>
              <a:t>, ta </a:t>
            </a:r>
            <a:r>
              <a:rPr lang="en-US" sz="4800" b="0" i="0" u="none" strike="noStrike" cap="none" dirty="0" err="1">
                <a:solidFill>
                  <a:srgbClr val="562503"/>
                </a:solidFill>
                <a:latin typeface="Itim"/>
                <a:ea typeface="Itim"/>
                <a:cs typeface="Itim"/>
                <a:sym typeface="Itim"/>
              </a:rPr>
              <a:t>lấy</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đó</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nhân</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với</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lần</a:t>
            </a:r>
            <a:endParaRPr sz="4800" b="0" i="0" u="none" strike="noStrike" cap="none" dirty="0">
              <a:solidFill>
                <a:srgbClr val="562503"/>
              </a:solidFill>
              <a:latin typeface="Itim"/>
              <a:ea typeface="Itim"/>
              <a:cs typeface="Itim"/>
              <a:sym typeface="Itim"/>
            </a:endParaRPr>
          </a:p>
        </p:txBody>
      </p:sp>
      <p:grpSp>
        <p:nvGrpSpPr>
          <p:cNvPr id="2647" name="Google Shape;2647;p4"/>
          <p:cNvGrpSpPr/>
          <p:nvPr/>
        </p:nvGrpSpPr>
        <p:grpSpPr>
          <a:xfrm>
            <a:off x="10233191" y="581328"/>
            <a:ext cx="1369146" cy="855352"/>
            <a:chOff x="8204013" y="4718446"/>
            <a:chExt cx="1031992" cy="670957"/>
          </a:xfrm>
        </p:grpSpPr>
        <p:grpSp>
          <p:nvGrpSpPr>
            <p:cNvPr id="2648" name="Google Shape;2648;p4"/>
            <p:cNvGrpSpPr/>
            <p:nvPr/>
          </p:nvGrpSpPr>
          <p:grpSpPr>
            <a:xfrm>
              <a:off x="8204013" y="4798041"/>
              <a:ext cx="1031992" cy="591362"/>
              <a:chOff x="7083020" y="1823528"/>
              <a:chExt cx="4883784" cy="2857853"/>
            </a:xfrm>
          </p:grpSpPr>
          <p:sp>
            <p:nvSpPr>
              <p:cNvPr id="2649" name="Google Shape;2649;p4"/>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FDE65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0" name="Google Shape;2650;p4"/>
              <p:cNvSpPr/>
              <p:nvPr/>
            </p:nvSpPr>
            <p:spPr>
              <a:xfrm>
                <a:off x="7541443" y="1823528"/>
                <a:ext cx="3968685" cy="1302744"/>
              </a:xfrm>
              <a:prstGeom prst="ellipse">
                <a:avLst/>
              </a:prstGeom>
              <a:solidFill>
                <a:srgbClr val="FDC64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1" name="Google Shape;2651;p4"/>
              <p:cNvSpPr/>
              <p:nvPr/>
            </p:nvSpPr>
            <p:spPr>
              <a:xfrm>
                <a:off x="8031392" y="2071440"/>
                <a:ext cx="2987040" cy="726440"/>
              </a:xfrm>
              <a:prstGeom prst="ellipse">
                <a:avLst/>
              </a:prstGeom>
              <a:solidFill>
                <a:srgbClr val="FDE65B"/>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52" name="Google Shape;2652;p4"/>
              <p:cNvGrpSpPr/>
              <p:nvPr/>
            </p:nvGrpSpPr>
            <p:grpSpPr>
              <a:xfrm rot="1219497">
                <a:off x="7383803" y="3173968"/>
                <a:ext cx="2168025" cy="1167225"/>
                <a:chOff x="254961" y="1857117"/>
                <a:chExt cx="2168025" cy="1167225"/>
              </a:xfrm>
            </p:grpSpPr>
            <p:sp>
              <p:nvSpPr>
                <p:cNvPr id="2653" name="Google Shape;2653;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4" name="Google Shape;2654;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5" name="Google Shape;2655;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6" name="Google Shape;2656;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7" name="Google Shape;2657;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8" name="Google Shape;2658;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9" name="Google Shape;2659;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0" name="Google Shape;2660;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1" name="Google Shape;2661;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2" name="Google Shape;2662;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3" name="Google Shape;2663;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4" name="Google Shape;2664;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5" name="Google Shape;2665;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6" name="Google Shape;2666;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7" name="Google Shape;2667;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68" name="Google Shape;2668;p4"/>
              <p:cNvGrpSpPr/>
              <p:nvPr/>
            </p:nvGrpSpPr>
            <p:grpSpPr>
              <a:xfrm rot="152790">
                <a:off x="10092092" y="3145871"/>
                <a:ext cx="1438097" cy="1167225"/>
                <a:chOff x="984889" y="1857117"/>
                <a:chExt cx="1438097" cy="1167225"/>
              </a:xfrm>
            </p:grpSpPr>
            <p:sp>
              <p:nvSpPr>
                <p:cNvPr id="2669" name="Google Shape;2669;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0" name="Google Shape;2670;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1" name="Google Shape;2671;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2" name="Google Shape;2672;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3" name="Google Shape;2673;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4" name="Google Shape;2674;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5" name="Google Shape;2675;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6" name="Google Shape;2676;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7" name="Google Shape;2677;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8" name="Google Shape;2678;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679" name="Google Shape;2679;p4"/>
            <p:cNvGrpSpPr/>
            <p:nvPr/>
          </p:nvGrpSpPr>
          <p:grpSpPr>
            <a:xfrm>
              <a:off x="8410553" y="4718446"/>
              <a:ext cx="619965" cy="272180"/>
              <a:chOff x="8410553" y="4718446"/>
              <a:chExt cx="619965" cy="272180"/>
            </a:xfrm>
          </p:grpSpPr>
          <p:sp>
            <p:nvSpPr>
              <p:cNvPr id="2680" name="Google Shape;2680;p4"/>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1" name="Google Shape;2681;p4"/>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2" name="Google Shape;2682;p4"/>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6"/>
                                        </p:tgtEl>
                                        <p:attrNameLst>
                                          <p:attrName>style.visibility</p:attrName>
                                        </p:attrNameLst>
                                      </p:cBhvr>
                                      <p:to>
                                        <p:strVal val="visible"/>
                                      </p:to>
                                    </p:set>
                                    <p:animEffect transition="in" filter="fade">
                                      <p:cBhvr>
                                        <p:cTn id="7" dur="1000"/>
                                        <p:tgtEl>
                                          <p:spTgt spid="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687"/>
        <p:cNvGrpSpPr/>
        <p:nvPr/>
      </p:nvGrpSpPr>
      <p:grpSpPr>
        <a:xfrm>
          <a:off x="0" y="0"/>
          <a:ext cx="0" cy="0"/>
          <a:chOff x="0" y="0"/>
          <a:chExt cx="0" cy="0"/>
        </a:xfrm>
      </p:grpSpPr>
      <p:grpSp>
        <p:nvGrpSpPr>
          <p:cNvPr id="2688" name="Google Shape;2688;p5"/>
          <p:cNvGrpSpPr/>
          <p:nvPr/>
        </p:nvGrpSpPr>
        <p:grpSpPr>
          <a:xfrm>
            <a:off x="288671" y="3022175"/>
            <a:ext cx="1122083" cy="1959318"/>
            <a:chOff x="2492332" y="91439"/>
            <a:chExt cx="4146187" cy="6565863"/>
          </a:xfrm>
        </p:grpSpPr>
        <p:grpSp>
          <p:nvGrpSpPr>
            <p:cNvPr id="2689" name="Google Shape;2689;p5"/>
            <p:cNvGrpSpPr/>
            <p:nvPr/>
          </p:nvGrpSpPr>
          <p:grpSpPr>
            <a:xfrm rot="-2480865" flipH="1">
              <a:off x="3422651" y="572781"/>
              <a:ext cx="2451852" cy="2635838"/>
              <a:chOff x="3838532" y="1040457"/>
              <a:chExt cx="2523574" cy="2981548"/>
            </a:xfrm>
          </p:grpSpPr>
          <p:sp>
            <p:nvSpPr>
              <p:cNvPr id="2690" name="Google Shape;2690;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1" name="Google Shape;2691;p5"/>
              <p:cNvCxnSpPr>
                <a:stCxn id="269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692" name="Google Shape;2692;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3" name="Google Shape;2693;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4" name="Google Shape;2694;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5" name="Google Shape;2695;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96" name="Google Shape;2696;p5"/>
            <p:cNvGrpSpPr/>
            <p:nvPr/>
          </p:nvGrpSpPr>
          <p:grpSpPr>
            <a:xfrm>
              <a:off x="2687568" y="757957"/>
              <a:ext cx="2032210" cy="2880901"/>
              <a:chOff x="3838532" y="1040457"/>
              <a:chExt cx="2523574" cy="2891631"/>
            </a:xfrm>
          </p:grpSpPr>
          <p:sp>
            <p:nvSpPr>
              <p:cNvPr id="2697" name="Google Shape;269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8" name="Google Shape;2698;p5"/>
              <p:cNvCxnSpPr>
                <a:stCxn id="269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699" name="Google Shape;269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0" name="Google Shape;270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1" name="Google Shape;270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2" name="Google Shape;270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3" name="Google Shape;2703;p5"/>
            <p:cNvGrpSpPr/>
            <p:nvPr/>
          </p:nvGrpSpPr>
          <p:grpSpPr>
            <a:xfrm>
              <a:off x="2649392" y="3634455"/>
              <a:ext cx="3897297" cy="3022847"/>
              <a:chOff x="4279036" y="3583162"/>
              <a:chExt cx="3897297" cy="3022847"/>
            </a:xfrm>
          </p:grpSpPr>
          <p:sp>
            <p:nvSpPr>
              <p:cNvPr id="2704" name="Google Shape;2704;p5"/>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5" name="Google Shape;2705;p5"/>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6" name="Google Shape;2706;p5"/>
            <p:cNvGrpSpPr/>
            <p:nvPr/>
          </p:nvGrpSpPr>
          <p:grpSpPr>
            <a:xfrm>
              <a:off x="2492332" y="1521007"/>
              <a:ext cx="2130858" cy="2089476"/>
              <a:chOff x="3838532" y="1040457"/>
              <a:chExt cx="2523574" cy="2891631"/>
            </a:xfrm>
          </p:grpSpPr>
          <p:sp>
            <p:nvSpPr>
              <p:cNvPr id="2707" name="Google Shape;270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08" name="Google Shape;2708;p5"/>
              <p:cNvCxnSpPr>
                <a:stCxn id="270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09" name="Google Shape;270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0" name="Google Shape;271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1" name="Google Shape;271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2" name="Google Shape;271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13" name="Google Shape;2713;p5"/>
            <p:cNvGrpSpPr/>
            <p:nvPr/>
          </p:nvGrpSpPr>
          <p:grpSpPr>
            <a:xfrm flipH="1">
              <a:off x="4544712" y="757958"/>
              <a:ext cx="1913853" cy="2853414"/>
              <a:chOff x="3838532" y="1040457"/>
              <a:chExt cx="2523574" cy="2891631"/>
            </a:xfrm>
          </p:grpSpPr>
          <p:sp>
            <p:nvSpPr>
              <p:cNvPr id="2714" name="Google Shape;2714;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15" name="Google Shape;2715;p5"/>
              <p:cNvCxnSpPr>
                <a:stCxn id="271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16" name="Google Shape;2716;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7" name="Google Shape;2717;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8" name="Google Shape;2718;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9" name="Google Shape;2719;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20" name="Google Shape;2720;p5"/>
            <p:cNvGrpSpPr/>
            <p:nvPr/>
          </p:nvGrpSpPr>
          <p:grpSpPr>
            <a:xfrm flipH="1">
              <a:off x="4567057" y="1522583"/>
              <a:ext cx="2071462" cy="2110984"/>
              <a:chOff x="3838532" y="1040457"/>
              <a:chExt cx="2523574" cy="2891631"/>
            </a:xfrm>
          </p:grpSpPr>
          <p:sp>
            <p:nvSpPr>
              <p:cNvPr id="2721" name="Google Shape;2721;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22" name="Google Shape;2722;p5"/>
              <p:cNvCxnSpPr>
                <a:stCxn id="272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23" name="Google Shape;2723;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4" name="Google Shape;2724;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5" name="Google Shape;2725;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6" name="Google Shape;2726;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727" name="Google Shape;2727;p5"/>
          <p:cNvGrpSpPr/>
          <p:nvPr/>
        </p:nvGrpSpPr>
        <p:grpSpPr>
          <a:xfrm>
            <a:off x="589663" y="499082"/>
            <a:ext cx="3040939" cy="2212479"/>
            <a:chOff x="1035181" y="589951"/>
            <a:chExt cx="3040939" cy="2212479"/>
          </a:xfrm>
        </p:grpSpPr>
        <p:grpSp>
          <p:nvGrpSpPr>
            <p:cNvPr id="2728" name="Google Shape;2728;p5"/>
            <p:cNvGrpSpPr/>
            <p:nvPr/>
          </p:nvGrpSpPr>
          <p:grpSpPr>
            <a:xfrm>
              <a:off x="1035181" y="589951"/>
              <a:ext cx="3040939" cy="2212479"/>
              <a:chOff x="1035181" y="589951"/>
              <a:chExt cx="3040939" cy="2212479"/>
            </a:xfrm>
          </p:grpSpPr>
          <p:grpSp>
            <p:nvGrpSpPr>
              <p:cNvPr id="2729" name="Google Shape;2729;p5"/>
              <p:cNvGrpSpPr/>
              <p:nvPr/>
            </p:nvGrpSpPr>
            <p:grpSpPr>
              <a:xfrm>
                <a:off x="1035181" y="589951"/>
                <a:ext cx="3040939" cy="2212479"/>
                <a:chOff x="1035181" y="589951"/>
                <a:chExt cx="3040939" cy="2212479"/>
              </a:xfrm>
            </p:grpSpPr>
            <p:sp>
              <p:nvSpPr>
                <p:cNvPr id="2730" name="Google Shape;2730;p5"/>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1" name="Google Shape;2731;p5"/>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32" name="Google Shape;2732;p5"/>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33" name="Google Shape;2733;p5"/>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734" name="Google Shape;2734;p5"/>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735" name="Google Shape;2735;p5"/>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736" name="Google Shape;2736;p5"/>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737" name="Google Shape;2737;p5"/>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8" name="Google Shape;2738;p5"/>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9" name="Google Shape;2739;p5"/>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0" name="Google Shape;2740;p5"/>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1" name="Google Shape;2741;p5"/>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2" name="Google Shape;2742;p5"/>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3" name="Google Shape;2743;p5"/>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4" name="Google Shape;2744;p5"/>
          <p:cNvSpPr txBox="1"/>
          <p:nvPr/>
        </p:nvSpPr>
        <p:spPr>
          <a:xfrm>
            <a:off x="4732924" y="2419392"/>
            <a:ext cx="7358992"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62503"/>
              </a:buClr>
              <a:buSzPts val="7200"/>
              <a:buFont typeface="Itim"/>
              <a:buNone/>
            </a:pPr>
            <a:r>
              <a:rPr lang="en-US" sz="6000" b="0" i="0" u="none" strike="noStrike" cap="none" dirty="0" err="1">
                <a:solidFill>
                  <a:srgbClr val="562503"/>
                </a:solidFill>
                <a:latin typeface="Itim"/>
                <a:ea typeface="Itim"/>
                <a:cs typeface="Itim"/>
                <a:sym typeface="Itim"/>
              </a:rPr>
              <a:t>Nêu</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quy</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tắc</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giảm</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đi</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một</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số</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lần</a:t>
            </a:r>
            <a:endParaRPr sz="4800" b="0" i="0" u="none" strike="noStrike" cap="none" dirty="0">
              <a:solidFill>
                <a:srgbClr val="562503"/>
              </a:solidFill>
              <a:latin typeface="Itim"/>
              <a:ea typeface="Itim"/>
              <a:cs typeface="Itim"/>
              <a:sym typeface="Itim"/>
            </a:endParaRPr>
          </a:p>
        </p:txBody>
      </p:sp>
      <p:sp>
        <p:nvSpPr>
          <p:cNvPr id="2745" name="Google Shape;2745;p5"/>
          <p:cNvSpPr/>
          <p:nvPr/>
        </p:nvSpPr>
        <p:spPr>
          <a:xfrm>
            <a:off x="5599021" y="657176"/>
            <a:ext cx="458971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2 </a:t>
            </a:r>
            <a:endParaRPr sz="5400" b="1" i="0" u="none" strike="noStrike" cap="none">
              <a:solidFill>
                <a:srgbClr val="5E2700"/>
              </a:solidFill>
              <a:latin typeface="Coiny"/>
              <a:ea typeface="Coiny"/>
              <a:cs typeface="Coiny"/>
              <a:sym typeface="Coiny"/>
            </a:endParaRPr>
          </a:p>
        </p:txBody>
      </p:sp>
      <p:grpSp>
        <p:nvGrpSpPr>
          <p:cNvPr id="2746" name="Google Shape;2746;p5"/>
          <p:cNvGrpSpPr/>
          <p:nvPr/>
        </p:nvGrpSpPr>
        <p:grpSpPr>
          <a:xfrm rot="-1670151">
            <a:off x="4725202" y="313613"/>
            <a:ext cx="1472591" cy="744086"/>
            <a:chOff x="9984528" y="5331561"/>
            <a:chExt cx="2168025" cy="1096480"/>
          </a:xfrm>
        </p:grpSpPr>
        <p:grpSp>
          <p:nvGrpSpPr>
            <p:cNvPr id="2747" name="Google Shape;2747;p5"/>
            <p:cNvGrpSpPr/>
            <p:nvPr/>
          </p:nvGrpSpPr>
          <p:grpSpPr>
            <a:xfrm>
              <a:off x="9984528" y="5579639"/>
              <a:ext cx="2168025" cy="848402"/>
              <a:chOff x="254961" y="1857117"/>
              <a:chExt cx="2168025" cy="848402"/>
            </a:xfrm>
          </p:grpSpPr>
          <p:sp>
            <p:nvSpPr>
              <p:cNvPr id="2748" name="Google Shape;2748;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9" name="Google Shape;2749;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0" name="Google Shape;2750;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1" name="Google Shape;2751;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2" name="Google Shape;2752;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3" name="Google Shape;275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4" name="Google Shape;275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5" name="Google Shape;275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6" name="Google Shape;275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7" name="Google Shape;275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58" name="Google Shape;2758;p5"/>
            <p:cNvGrpSpPr/>
            <p:nvPr/>
          </p:nvGrpSpPr>
          <p:grpSpPr>
            <a:xfrm>
              <a:off x="10862968" y="5331561"/>
              <a:ext cx="503091" cy="490108"/>
              <a:chOff x="1151664" y="6240705"/>
              <a:chExt cx="503091" cy="490108"/>
            </a:xfrm>
          </p:grpSpPr>
          <p:sp>
            <p:nvSpPr>
              <p:cNvPr id="2759" name="Google Shape;2759;p5"/>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0" name="Google Shape;2760;p5"/>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1" name="Google Shape;2761;p5"/>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2" name="Google Shape;2762;p5"/>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3" name="Google Shape;2763;p5"/>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764" name="Google Shape;2764;p5"/>
          <p:cNvSpPr/>
          <p:nvPr/>
        </p:nvSpPr>
        <p:spPr>
          <a:xfrm>
            <a:off x="5951882" y="4630580"/>
            <a:ext cx="5313504" cy="1994425"/>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6600"/>
              <a:buFont typeface="Arial"/>
              <a:buNone/>
            </a:pP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Muốn</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giảm</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một</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đi</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một</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lần</a:t>
            </a:r>
            <a:r>
              <a:rPr lang="en-US" sz="4000" dirty="0">
                <a:solidFill>
                  <a:srgbClr val="562503"/>
                </a:solidFill>
                <a:latin typeface="Calibri" panose="020F0502020204030204" pitchFamily="34" charset="0"/>
                <a:cs typeface="Calibri" panose="020F0502020204030204" pitchFamily="34" charset="0"/>
              </a:rPr>
              <a:t>, ta </a:t>
            </a:r>
            <a:r>
              <a:rPr lang="en-US" sz="4000" dirty="0" err="1">
                <a:solidFill>
                  <a:srgbClr val="562503"/>
                </a:solidFill>
                <a:latin typeface="Calibri" panose="020F0502020204030204" pitchFamily="34" charset="0"/>
                <a:cs typeface="Calibri" panose="020F0502020204030204" pitchFamily="34" charset="0"/>
              </a:rPr>
              <a:t>lấy</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số</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đó</a:t>
            </a:r>
            <a:r>
              <a:rPr lang="en-US" sz="4000" dirty="0">
                <a:solidFill>
                  <a:srgbClr val="562503"/>
                </a:solidFill>
                <a:latin typeface="Calibri" panose="020F0502020204030204" pitchFamily="34" charset="0"/>
                <a:cs typeface="Calibri" panose="020F0502020204030204" pitchFamily="34" charset="0"/>
              </a:rPr>
              <a:t> chia </a:t>
            </a:r>
            <a:r>
              <a:rPr lang="en-US" sz="4000" dirty="0" err="1">
                <a:solidFill>
                  <a:srgbClr val="562503"/>
                </a:solidFill>
                <a:latin typeface="Calibri" panose="020F0502020204030204" pitchFamily="34" charset="0"/>
                <a:cs typeface="Calibri" panose="020F0502020204030204" pitchFamily="34" charset="0"/>
              </a:rPr>
              <a:t>cho</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số</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lần</a:t>
            </a:r>
            <a:endParaRPr sz="4000" b="0" i="0" u="none" strike="noStrike" cap="none" dirty="0">
              <a:solidFill>
                <a:srgbClr val="562503"/>
              </a:solidFill>
              <a:latin typeface="Calibri" panose="020F0502020204030204" pitchFamily="34" charset="0"/>
              <a:cs typeface="Calibri" panose="020F0502020204030204" pitchFamily="34" charset="0"/>
              <a:sym typeface="Arial"/>
            </a:endParaRPr>
          </a:p>
        </p:txBody>
      </p:sp>
      <p:grpSp>
        <p:nvGrpSpPr>
          <p:cNvPr id="2765" name="Google Shape;2765;p5"/>
          <p:cNvGrpSpPr/>
          <p:nvPr/>
        </p:nvGrpSpPr>
        <p:grpSpPr>
          <a:xfrm>
            <a:off x="1050336" y="3231716"/>
            <a:ext cx="3299202" cy="3250866"/>
            <a:chOff x="6925084" y="939609"/>
            <a:chExt cx="3382834" cy="3269989"/>
          </a:xfrm>
        </p:grpSpPr>
        <p:grpSp>
          <p:nvGrpSpPr>
            <p:cNvPr id="2766" name="Google Shape;2766;p5"/>
            <p:cNvGrpSpPr/>
            <p:nvPr/>
          </p:nvGrpSpPr>
          <p:grpSpPr>
            <a:xfrm rot="-10039084">
              <a:off x="8905582" y="2189662"/>
              <a:ext cx="1207325" cy="1910716"/>
              <a:chOff x="2608166" y="-685976"/>
              <a:chExt cx="1204809" cy="1805596"/>
            </a:xfrm>
          </p:grpSpPr>
          <p:sp>
            <p:nvSpPr>
              <p:cNvPr id="2767" name="Google Shape;2767;p5"/>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8" name="Google Shape;2768;p5"/>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9" name="Google Shape;2769;p5"/>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0" name="Google Shape;2770;p5"/>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1" name="Google Shape;2771;p5"/>
            <p:cNvGrpSpPr/>
            <p:nvPr/>
          </p:nvGrpSpPr>
          <p:grpSpPr>
            <a:xfrm>
              <a:off x="6925084" y="939609"/>
              <a:ext cx="2344798" cy="3203710"/>
              <a:chOff x="803735" y="981668"/>
              <a:chExt cx="2480003" cy="3407601"/>
            </a:xfrm>
          </p:grpSpPr>
          <p:grpSp>
            <p:nvGrpSpPr>
              <p:cNvPr id="2772" name="Google Shape;2772;p5"/>
              <p:cNvGrpSpPr/>
              <p:nvPr/>
            </p:nvGrpSpPr>
            <p:grpSpPr>
              <a:xfrm>
                <a:off x="803735" y="981668"/>
                <a:ext cx="2480003" cy="3391878"/>
                <a:chOff x="2804160" y="2202089"/>
                <a:chExt cx="2237116" cy="2959191"/>
              </a:xfrm>
            </p:grpSpPr>
            <p:sp>
              <p:nvSpPr>
                <p:cNvPr id="2773" name="Google Shape;2773;p5">
                  <a:hlinkClick r:id="rId3" action="ppaction://hlinksldjump"/>
                </p:cNvPr>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74" name="Google Shape;2774;p5"/>
                <p:cNvGrpSpPr/>
                <p:nvPr/>
              </p:nvGrpSpPr>
              <p:grpSpPr>
                <a:xfrm>
                  <a:off x="3649197" y="2400486"/>
                  <a:ext cx="600684" cy="364602"/>
                  <a:chOff x="3649197" y="2400486"/>
                  <a:chExt cx="600684" cy="364602"/>
                </a:xfrm>
              </p:grpSpPr>
              <p:sp>
                <p:nvSpPr>
                  <p:cNvPr id="2775" name="Google Shape;2775;p5"/>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6" name="Google Shape;2776;p5"/>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7" name="Google Shape;2777;p5"/>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8" name="Google Shape;2778;p5"/>
                <p:cNvGrpSpPr/>
                <p:nvPr/>
              </p:nvGrpSpPr>
              <p:grpSpPr>
                <a:xfrm>
                  <a:off x="3668951" y="3199033"/>
                  <a:ext cx="499645" cy="335629"/>
                  <a:chOff x="3668951" y="3199033"/>
                  <a:chExt cx="499645" cy="335629"/>
                </a:xfrm>
              </p:grpSpPr>
              <p:sp>
                <p:nvSpPr>
                  <p:cNvPr id="2779" name="Google Shape;2779;p5"/>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0" name="Google Shape;2780;p5"/>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81" name="Google Shape;2781;p5"/>
                <p:cNvGrpSpPr/>
                <p:nvPr/>
              </p:nvGrpSpPr>
              <p:grpSpPr>
                <a:xfrm>
                  <a:off x="3390605" y="2906545"/>
                  <a:ext cx="1081875" cy="246380"/>
                  <a:chOff x="3390605" y="2906545"/>
                  <a:chExt cx="1081875" cy="246380"/>
                </a:xfrm>
              </p:grpSpPr>
              <p:sp>
                <p:nvSpPr>
                  <p:cNvPr id="2782" name="Google Shape;2782;p5"/>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3" name="Google Shape;2783;p5"/>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4" name="Google Shape;2784;p5"/>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5" name="Google Shape;2785;p5"/>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6" name="Google Shape;2786;p5"/>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7" name="Google Shape;2787;p5"/>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88" name="Google Shape;2788;p5"/>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9" name="Google Shape;2789;p5"/>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90" name="Google Shape;2790;p5"/>
                <p:cNvGrpSpPr/>
                <p:nvPr/>
              </p:nvGrpSpPr>
              <p:grpSpPr>
                <a:xfrm>
                  <a:off x="2913434" y="3650675"/>
                  <a:ext cx="495814" cy="822374"/>
                  <a:chOff x="2913434" y="3650675"/>
                  <a:chExt cx="495814" cy="822374"/>
                </a:xfrm>
              </p:grpSpPr>
              <p:sp>
                <p:nvSpPr>
                  <p:cNvPr id="2791" name="Google Shape;2791;p5"/>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2" name="Google Shape;2792;p5"/>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3" name="Google Shape;2793;p5"/>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4" name="Google Shape;2794;p5"/>
                <p:cNvGrpSpPr/>
                <p:nvPr/>
              </p:nvGrpSpPr>
              <p:grpSpPr>
                <a:xfrm flipH="1">
                  <a:off x="4456612" y="3621536"/>
                  <a:ext cx="493048" cy="811148"/>
                  <a:chOff x="2914371" y="3648899"/>
                  <a:chExt cx="493048" cy="811148"/>
                </a:xfrm>
              </p:grpSpPr>
              <p:sp>
                <p:nvSpPr>
                  <p:cNvPr id="2795" name="Google Shape;2795;p5"/>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6" name="Google Shape;2796;p5"/>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7" name="Google Shape;2797;p5"/>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8" name="Google Shape;2798;p5"/>
                <p:cNvGrpSpPr/>
                <p:nvPr/>
              </p:nvGrpSpPr>
              <p:grpSpPr>
                <a:xfrm>
                  <a:off x="3240829" y="3260980"/>
                  <a:ext cx="211536" cy="238462"/>
                  <a:chOff x="3240829" y="3260980"/>
                  <a:chExt cx="211536" cy="238462"/>
                </a:xfrm>
              </p:grpSpPr>
              <p:cxnSp>
                <p:nvCxnSpPr>
                  <p:cNvPr id="2799" name="Google Shape;2799;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0" name="Google Shape;2800;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1" name="Google Shape;2801;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802" name="Google Shape;2802;p5"/>
                <p:cNvGrpSpPr/>
                <p:nvPr/>
              </p:nvGrpSpPr>
              <p:grpSpPr>
                <a:xfrm flipH="1">
                  <a:off x="4385231" y="3262043"/>
                  <a:ext cx="211536" cy="238462"/>
                  <a:chOff x="3240829" y="3260980"/>
                  <a:chExt cx="211536" cy="238462"/>
                </a:xfrm>
              </p:grpSpPr>
              <p:cxnSp>
                <p:nvCxnSpPr>
                  <p:cNvPr id="2803" name="Google Shape;2803;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4" name="Google Shape;2804;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5" name="Google Shape;2805;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806" name="Google Shape;2806;p5"/>
              <p:cNvGrpSpPr/>
              <p:nvPr/>
            </p:nvGrpSpPr>
            <p:grpSpPr>
              <a:xfrm>
                <a:off x="1551022" y="3822830"/>
                <a:ext cx="1005443" cy="566438"/>
                <a:chOff x="1551022" y="3822830"/>
                <a:chExt cx="1005443" cy="566438"/>
              </a:xfrm>
            </p:grpSpPr>
            <p:sp>
              <p:nvSpPr>
                <p:cNvPr id="2807" name="Google Shape;2807;p5"/>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08" name="Google Shape;2808;p5"/>
                <p:cNvGrpSpPr/>
                <p:nvPr/>
              </p:nvGrpSpPr>
              <p:grpSpPr>
                <a:xfrm>
                  <a:off x="1551022" y="3824033"/>
                  <a:ext cx="418667" cy="565235"/>
                  <a:chOff x="1551022" y="3824033"/>
                  <a:chExt cx="418667" cy="565235"/>
                </a:xfrm>
              </p:grpSpPr>
              <p:sp>
                <p:nvSpPr>
                  <p:cNvPr id="2809" name="Google Shape;2809;p5"/>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0" name="Google Shape;2810;p5"/>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1" name="Google Shape;2811;p5"/>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2" name="Google Shape;2812;p5"/>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813" name="Google Shape;2813;p5"/>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4" name="Google Shape;2814;p5"/>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5" name="Google Shape;2815;p5"/>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816" name="Google Shape;2816;p5"/>
          <p:cNvGrpSpPr/>
          <p:nvPr/>
        </p:nvGrpSpPr>
        <p:grpSpPr>
          <a:xfrm>
            <a:off x="10328576" y="562409"/>
            <a:ext cx="1273761" cy="803165"/>
            <a:chOff x="9417460" y="4296904"/>
            <a:chExt cx="1068199" cy="700960"/>
          </a:xfrm>
        </p:grpSpPr>
        <p:grpSp>
          <p:nvGrpSpPr>
            <p:cNvPr id="2817" name="Google Shape;2817;p5"/>
            <p:cNvGrpSpPr/>
            <p:nvPr/>
          </p:nvGrpSpPr>
          <p:grpSpPr>
            <a:xfrm>
              <a:off x="9417460" y="4355652"/>
              <a:ext cx="1068199" cy="642212"/>
              <a:chOff x="7083020" y="1823528"/>
              <a:chExt cx="4883784" cy="2857853"/>
            </a:xfrm>
          </p:grpSpPr>
          <p:sp>
            <p:nvSpPr>
              <p:cNvPr id="2818" name="Google Shape;2818;p5"/>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DC516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9" name="Google Shape;2819;p5"/>
              <p:cNvSpPr/>
              <p:nvPr/>
            </p:nvSpPr>
            <p:spPr>
              <a:xfrm>
                <a:off x="7541443" y="1823528"/>
                <a:ext cx="3968685" cy="1302744"/>
              </a:xfrm>
              <a:prstGeom prst="ellipse">
                <a:avLst/>
              </a:prstGeom>
              <a:solidFill>
                <a:srgbClr val="DDA0BA"/>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0" name="Google Shape;2820;p5"/>
              <p:cNvSpPr/>
              <p:nvPr/>
            </p:nvSpPr>
            <p:spPr>
              <a:xfrm>
                <a:off x="8031392" y="2071440"/>
                <a:ext cx="2987040" cy="726440"/>
              </a:xfrm>
              <a:prstGeom prst="ellipse">
                <a:avLst/>
              </a:prstGeom>
              <a:solidFill>
                <a:srgbClr val="DC516E"/>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21" name="Google Shape;2821;p5"/>
              <p:cNvGrpSpPr/>
              <p:nvPr/>
            </p:nvGrpSpPr>
            <p:grpSpPr>
              <a:xfrm rot="1219497">
                <a:off x="7383803" y="3173968"/>
                <a:ext cx="2168025" cy="1167225"/>
                <a:chOff x="254961" y="1857117"/>
                <a:chExt cx="2168025" cy="1167225"/>
              </a:xfrm>
            </p:grpSpPr>
            <p:sp>
              <p:nvSpPr>
                <p:cNvPr id="2822" name="Google Shape;2822;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3" name="Google Shape;2823;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4" name="Google Shape;2824;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5" name="Google Shape;2825;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6" name="Google Shape;2826;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7" name="Google Shape;2827;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8" name="Google Shape;2828;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9" name="Google Shape;2829;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0" name="Google Shape;2830;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1" name="Google Shape;2831;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2" name="Google Shape;2832;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3" name="Google Shape;2833;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4" name="Google Shape;2834;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5" name="Google Shape;2835;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6" name="Google Shape;2836;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37" name="Google Shape;2837;p5"/>
              <p:cNvGrpSpPr/>
              <p:nvPr/>
            </p:nvGrpSpPr>
            <p:grpSpPr>
              <a:xfrm rot="152790">
                <a:off x="10092092" y="3145871"/>
                <a:ext cx="1438097" cy="1167225"/>
                <a:chOff x="984889" y="1857117"/>
                <a:chExt cx="1438097" cy="1167225"/>
              </a:xfrm>
            </p:grpSpPr>
            <p:sp>
              <p:nvSpPr>
                <p:cNvPr id="2838" name="Google Shape;2838;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9" name="Google Shape;2839;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0" name="Google Shape;2840;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1" name="Google Shape;2841;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2" name="Google Shape;2842;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3" name="Google Shape;284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4" name="Google Shape;284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5" name="Google Shape;284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6" name="Google Shape;284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7" name="Google Shape;284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48" name="Google Shape;2848;p5"/>
            <p:cNvGrpSpPr/>
            <p:nvPr/>
          </p:nvGrpSpPr>
          <p:grpSpPr>
            <a:xfrm>
              <a:off x="9644263" y="4296904"/>
              <a:ext cx="619965" cy="272180"/>
              <a:chOff x="8410553" y="4718446"/>
              <a:chExt cx="619965" cy="272180"/>
            </a:xfrm>
          </p:grpSpPr>
          <p:sp>
            <p:nvSpPr>
              <p:cNvPr id="2849" name="Google Shape;2849;p5"/>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0" name="Google Shape;2850;p5"/>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1" name="Google Shape;2851;p5"/>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4"/>
                                        </p:tgtEl>
                                        <p:attrNameLst>
                                          <p:attrName>style.visibility</p:attrName>
                                        </p:attrNameLst>
                                      </p:cBhvr>
                                      <p:to>
                                        <p:strVal val="visible"/>
                                      </p:to>
                                    </p:set>
                                    <p:animEffect transition="in" filter="fade">
                                      <p:cBhvr>
                                        <p:cTn id="7" dur="1000"/>
                                        <p:tgtEl>
                                          <p:spTgt spid="2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856"/>
        <p:cNvGrpSpPr/>
        <p:nvPr/>
      </p:nvGrpSpPr>
      <p:grpSpPr>
        <a:xfrm>
          <a:off x="0" y="0"/>
          <a:ext cx="0" cy="0"/>
          <a:chOff x="0" y="0"/>
          <a:chExt cx="0" cy="0"/>
        </a:xfrm>
      </p:grpSpPr>
      <p:grpSp>
        <p:nvGrpSpPr>
          <p:cNvPr id="2857" name="Google Shape;2857;p6"/>
          <p:cNvGrpSpPr/>
          <p:nvPr/>
        </p:nvGrpSpPr>
        <p:grpSpPr>
          <a:xfrm>
            <a:off x="288671" y="3022175"/>
            <a:ext cx="1122083" cy="1959318"/>
            <a:chOff x="2492332" y="91439"/>
            <a:chExt cx="4146187" cy="6565863"/>
          </a:xfrm>
        </p:grpSpPr>
        <p:grpSp>
          <p:nvGrpSpPr>
            <p:cNvPr id="2858" name="Google Shape;2858;p6"/>
            <p:cNvGrpSpPr/>
            <p:nvPr/>
          </p:nvGrpSpPr>
          <p:grpSpPr>
            <a:xfrm rot="-2480865" flipH="1">
              <a:off x="3422651" y="572781"/>
              <a:ext cx="2451852" cy="2635838"/>
              <a:chOff x="3838532" y="1040457"/>
              <a:chExt cx="2523574" cy="2981548"/>
            </a:xfrm>
          </p:grpSpPr>
          <p:sp>
            <p:nvSpPr>
              <p:cNvPr id="2859" name="Google Shape;2859;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0" name="Google Shape;2860;p6"/>
              <p:cNvCxnSpPr>
                <a:stCxn id="2859"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861" name="Google Shape;2861;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2" name="Google Shape;2862;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3" name="Google Shape;2863;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4" name="Google Shape;2864;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65" name="Google Shape;2865;p6"/>
            <p:cNvGrpSpPr/>
            <p:nvPr/>
          </p:nvGrpSpPr>
          <p:grpSpPr>
            <a:xfrm>
              <a:off x="2687568" y="757957"/>
              <a:ext cx="2032210" cy="2880901"/>
              <a:chOff x="3838532" y="1040457"/>
              <a:chExt cx="2523574" cy="2891631"/>
            </a:xfrm>
          </p:grpSpPr>
          <p:sp>
            <p:nvSpPr>
              <p:cNvPr id="2866" name="Google Shape;286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7" name="Google Shape;2867;p6"/>
              <p:cNvCxnSpPr>
                <a:stCxn id="286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68" name="Google Shape;286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9" name="Google Shape;286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0" name="Google Shape;287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1" name="Google Shape;287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2" name="Google Shape;2872;p6"/>
            <p:cNvGrpSpPr/>
            <p:nvPr/>
          </p:nvGrpSpPr>
          <p:grpSpPr>
            <a:xfrm>
              <a:off x="2649392" y="3634455"/>
              <a:ext cx="3897297" cy="3022847"/>
              <a:chOff x="4279036" y="3583162"/>
              <a:chExt cx="3897297" cy="3022847"/>
            </a:xfrm>
          </p:grpSpPr>
          <p:sp>
            <p:nvSpPr>
              <p:cNvPr id="2873" name="Google Shape;2873;p6"/>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4" name="Google Shape;2874;p6"/>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5" name="Google Shape;2875;p6"/>
            <p:cNvGrpSpPr/>
            <p:nvPr/>
          </p:nvGrpSpPr>
          <p:grpSpPr>
            <a:xfrm>
              <a:off x="2492332" y="1521007"/>
              <a:ext cx="2130858" cy="2089476"/>
              <a:chOff x="3838532" y="1040457"/>
              <a:chExt cx="2523574" cy="2891631"/>
            </a:xfrm>
          </p:grpSpPr>
          <p:sp>
            <p:nvSpPr>
              <p:cNvPr id="2876" name="Google Shape;287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77" name="Google Shape;2877;p6"/>
              <p:cNvCxnSpPr>
                <a:stCxn id="287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78" name="Google Shape;287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9" name="Google Shape;287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0" name="Google Shape;288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1" name="Google Shape;288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2" name="Google Shape;2882;p6"/>
            <p:cNvGrpSpPr/>
            <p:nvPr/>
          </p:nvGrpSpPr>
          <p:grpSpPr>
            <a:xfrm flipH="1">
              <a:off x="4544712" y="757958"/>
              <a:ext cx="1913853" cy="2853414"/>
              <a:chOff x="3838532" y="1040457"/>
              <a:chExt cx="2523574" cy="2891631"/>
            </a:xfrm>
          </p:grpSpPr>
          <p:sp>
            <p:nvSpPr>
              <p:cNvPr id="2883" name="Google Shape;2883;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84" name="Google Shape;2884;p6"/>
              <p:cNvCxnSpPr>
                <a:stCxn id="2883"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85" name="Google Shape;2885;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6" name="Google Shape;2886;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7" name="Google Shape;2887;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8" name="Google Shape;2888;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9" name="Google Shape;2889;p6"/>
            <p:cNvGrpSpPr/>
            <p:nvPr/>
          </p:nvGrpSpPr>
          <p:grpSpPr>
            <a:xfrm flipH="1">
              <a:off x="4567057" y="1522583"/>
              <a:ext cx="2071462" cy="2110984"/>
              <a:chOff x="3838532" y="1040457"/>
              <a:chExt cx="2523574" cy="2891631"/>
            </a:xfrm>
          </p:grpSpPr>
          <p:sp>
            <p:nvSpPr>
              <p:cNvPr id="2890" name="Google Shape;2890;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91" name="Google Shape;2891;p6"/>
              <p:cNvCxnSpPr>
                <a:stCxn id="2890"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92" name="Google Shape;2892;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3" name="Google Shape;2893;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4" name="Google Shape;2894;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5" name="Google Shape;2895;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96" name="Google Shape;2896;p6"/>
          <p:cNvGrpSpPr/>
          <p:nvPr/>
        </p:nvGrpSpPr>
        <p:grpSpPr>
          <a:xfrm>
            <a:off x="589663" y="499082"/>
            <a:ext cx="3040939" cy="2212479"/>
            <a:chOff x="1035181" y="589951"/>
            <a:chExt cx="3040939" cy="2212479"/>
          </a:xfrm>
        </p:grpSpPr>
        <p:grpSp>
          <p:nvGrpSpPr>
            <p:cNvPr id="2897" name="Google Shape;2897;p6"/>
            <p:cNvGrpSpPr/>
            <p:nvPr/>
          </p:nvGrpSpPr>
          <p:grpSpPr>
            <a:xfrm>
              <a:off x="1035181" y="589951"/>
              <a:ext cx="3040939" cy="2212479"/>
              <a:chOff x="1035181" y="589951"/>
              <a:chExt cx="3040939" cy="2212479"/>
            </a:xfrm>
          </p:grpSpPr>
          <p:grpSp>
            <p:nvGrpSpPr>
              <p:cNvPr id="2898" name="Google Shape;2898;p6"/>
              <p:cNvGrpSpPr/>
              <p:nvPr/>
            </p:nvGrpSpPr>
            <p:grpSpPr>
              <a:xfrm>
                <a:off x="1035181" y="589951"/>
                <a:ext cx="3040939" cy="2212479"/>
                <a:chOff x="1035181" y="589951"/>
                <a:chExt cx="3040939" cy="2212479"/>
              </a:xfrm>
            </p:grpSpPr>
            <p:sp>
              <p:nvSpPr>
                <p:cNvPr id="2899" name="Google Shape;2899;p6"/>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0" name="Google Shape;2900;p6"/>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01" name="Google Shape;2901;p6"/>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902" name="Google Shape;2902;p6"/>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903" name="Google Shape;2903;p6"/>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904" name="Google Shape;2904;p6"/>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905" name="Google Shape;2905;p6"/>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906" name="Google Shape;2906;p6"/>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7" name="Google Shape;2907;p6"/>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8" name="Google Shape;2908;p6"/>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9" name="Google Shape;2909;p6"/>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0" name="Google Shape;2910;p6"/>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1" name="Google Shape;2911;p6"/>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2" name="Google Shape;2912;p6"/>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3" name="Google Shape;2913;p6"/>
          <p:cNvSpPr txBox="1"/>
          <p:nvPr/>
        </p:nvSpPr>
        <p:spPr>
          <a:xfrm>
            <a:off x="4732924" y="2732357"/>
            <a:ext cx="7358992" cy="15080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62503"/>
              </a:buClr>
              <a:buSzPts val="8800"/>
              <a:buFont typeface="Arial"/>
              <a:buNone/>
            </a:pP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Nêu</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quy</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tắc</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so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sánh</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lớn</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gấp</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mấy</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lần</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bé</a:t>
            </a:r>
            <a:endParaRPr sz="4600" dirty="0">
              <a:latin typeface="Calibri" panose="020F0502020204030204" pitchFamily="34" charset="0"/>
              <a:cs typeface="Calibri" panose="020F0502020204030204" pitchFamily="34" charset="0"/>
            </a:endParaRPr>
          </a:p>
        </p:txBody>
      </p:sp>
      <p:sp>
        <p:nvSpPr>
          <p:cNvPr id="2914" name="Google Shape;2914;p6"/>
          <p:cNvSpPr/>
          <p:nvPr/>
        </p:nvSpPr>
        <p:spPr>
          <a:xfrm>
            <a:off x="5703153" y="639052"/>
            <a:ext cx="450236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3 </a:t>
            </a:r>
            <a:endParaRPr sz="5400" b="1" i="0" u="none" strike="noStrike" cap="none">
              <a:solidFill>
                <a:srgbClr val="5E2700"/>
              </a:solidFill>
              <a:latin typeface="Coiny"/>
              <a:ea typeface="Coiny"/>
              <a:cs typeface="Coiny"/>
              <a:sym typeface="Coiny"/>
            </a:endParaRPr>
          </a:p>
        </p:txBody>
      </p:sp>
      <p:grpSp>
        <p:nvGrpSpPr>
          <p:cNvPr id="2915" name="Google Shape;2915;p6"/>
          <p:cNvGrpSpPr/>
          <p:nvPr/>
        </p:nvGrpSpPr>
        <p:grpSpPr>
          <a:xfrm rot="-1670151">
            <a:off x="4798371" y="219250"/>
            <a:ext cx="1472591" cy="744086"/>
            <a:chOff x="9984528" y="5331561"/>
            <a:chExt cx="2168025" cy="1096480"/>
          </a:xfrm>
        </p:grpSpPr>
        <p:grpSp>
          <p:nvGrpSpPr>
            <p:cNvPr id="2916" name="Google Shape;2916;p6"/>
            <p:cNvGrpSpPr/>
            <p:nvPr/>
          </p:nvGrpSpPr>
          <p:grpSpPr>
            <a:xfrm>
              <a:off x="9984528" y="5579639"/>
              <a:ext cx="2168025" cy="848402"/>
              <a:chOff x="254961" y="1857117"/>
              <a:chExt cx="2168025" cy="848402"/>
            </a:xfrm>
          </p:grpSpPr>
          <p:sp>
            <p:nvSpPr>
              <p:cNvPr id="2917" name="Google Shape;2917;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8" name="Google Shape;2918;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9" name="Google Shape;2919;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0" name="Google Shape;2920;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1" name="Google Shape;2921;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2" name="Google Shape;2922;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3" name="Google Shape;2923;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4" name="Google Shape;2924;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5" name="Google Shape;2925;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6" name="Google Shape;2926;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27" name="Google Shape;2927;p6"/>
            <p:cNvGrpSpPr/>
            <p:nvPr/>
          </p:nvGrpSpPr>
          <p:grpSpPr>
            <a:xfrm>
              <a:off x="10862968" y="5331561"/>
              <a:ext cx="503091" cy="490108"/>
              <a:chOff x="1151664" y="6240705"/>
              <a:chExt cx="503091" cy="490108"/>
            </a:xfrm>
          </p:grpSpPr>
          <p:sp>
            <p:nvSpPr>
              <p:cNvPr id="2928" name="Google Shape;2928;p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9" name="Google Shape;2929;p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0" name="Google Shape;2930;p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1" name="Google Shape;2931;p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2" name="Google Shape;2932;p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933" name="Google Shape;2933;p6"/>
          <p:cNvSpPr/>
          <p:nvPr/>
        </p:nvSpPr>
        <p:spPr>
          <a:xfrm>
            <a:off x="4386544" y="4900226"/>
            <a:ext cx="7674990" cy="183357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6600"/>
              <a:buFont typeface="Arial"/>
              <a:buNone/>
            </a:pP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Muốn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tìm</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lớn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gấp</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mấy</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lần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bé</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ta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lấy</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lớn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chia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cho</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bé</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a:t>
            </a:r>
            <a:endParaRPr sz="4400" b="0" i="0" u="none" strike="noStrike" cap="none" dirty="0">
              <a:solidFill>
                <a:srgbClr val="562503"/>
              </a:solidFill>
              <a:latin typeface="Calibri" panose="020F0502020204030204" pitchFamily="34" charset="0"/>
              <a:cs typeface="Calibri" panose="020F0502020204030204" pitchFamily="34" charset="0"/>
              <a:sym typeface="Arial"/>
            </a:endParaRPr>
          </a:p>
        </p:txBody>
      </p:sp>
      <p:grpSp>
        <p:nvGrpSpPr>
          <p:cNvPr id="2934" name="Google Shape;2934;p6"/>
          <p:cNvGrpSpPr/>
          <p:nvPr/>
        </p:nvGrpSpPr>
        <p:grpSpPr>
          <a:xfrm>
            <a:off x="751443" y="3056109"/>
            <a:ext cx="3151086" cy="3302809"/>
            <a:chOff x="3843071" y="2015305"/>
            <a:chExt cx="3099471" cy="3214427"/>
          </a:xfrm>
        </p:grpSpPr>
        <p:sp>
          <p:nvSpPr>
            <p:cNvPr id="2935" name="Google Shape;2935;p6"/>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36" name="Google Shape;2936;p6"/>
            <p:cNvGrpSpPr/>
            <p:nvPr/>
          </p:nvGrpSpPr>
          <p:grpSpPr>
            <a:xfrm>
              <a:off x="3843071" y="2015305"/>
              <a:ext cx="2407177" cy="3214427"/>
              <a:chOff x="3843071" y="2015305"/>
              <a:chExt cx="2407177" cy="3214427"/>
            </a:xfrm>
          </p:grpSpPr>
          <p:grpSp>
            <p:nvGrpSpPr>
              <p:cNvPr id="2937" name="Google Shape;2937;p6"/>
              <p:cNvGrpSpPr/>
              <p:nvPr/>
            </p:nvGrpSpPr>
            <p:grpSpPr>
              <a:xfrm>
                <a:off x="3843071" y="2015305"/>
                <a:ext cx="2407177" cy="3214427"/>
                <a:chOff x="6997471" y="2147161"/>
                <a:chExt cx="2663841" cy="3692953"/>
              </a:xfrm>
            </p:grpSpPr>
            <p:sp>
              <p:nvSpPr>
                <p:cNvPr id="2938" name="Google Shape;2938;p6">
                  <a:hlinkClick r:id="rId3" action="ppaction://hlinksldjump"/>
                </p:cNvPr>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39" name="Google Shape;2939;p6"/>
                <p:cNvGrpSpPr/>
                <p:nvPr/>
              </p:nvGrpSpPr>
              <p:grpSpPr>
                <a:xfrm>
                  <a:off x="7236306" y="2161336"/>
                  <a:ext cx="2259374" cy="1075005"/>
                  <a:chOff x="7228461" y="2170574"/>
                  <a:chExt cx="2259374" cy="1075005"/>
                </a:xfrm>
              </p:grpSpPr>
              <p:sp>
                <p:nvSpPr>
                  <p:cNvPr id="2940" name="Google Shape;2940;p6"/>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1" name="Google Shape;2941;p6"/>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942" name="Google Shape;2942;p6"/>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3" name="Google Shape;2943;p6"/>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4" name="Google Shape;2944;p6"/>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45" name="Google Shape;2945;p6"/>
                <p:cNvGrpSpPr/>
                <p:nvPr/>
              </p:nvGrpSpPr>
              <p:grpSpPr>
                <a:xfrm>
                  <a:off x="7550189" y="2944340"/>
                  <a:ext cx="1614580" cy="783866"/>
                  <a:chOff x="845557" y="3324777"/>
                  <a:chExt cx="1355938" cy="628117"/>
                </a:xfrm>
              </p:grpSpPr>
              <p:grpSp>
                <p:nvGrpSpPr>
                  <p:cNvPr id="2946" name="Google Shape;2946;p6"/>
                  <p:cNvGrpSpPr/>
                  <p:nvPr/>
                </p:nvGrpSpPr>
                <p:grpSpPr>
                  <a:xfrm>
                    <a:off x="1273679" y="3617265"/>
                    <a:ext cx="499645" cy="335629"/>
                    <a:chOff x="3668951" y="3199033"/>
                    <a:chExt cx="499645" cy="335629"/>
                  </a:xfrm>
                </p:grpSpPr>
                <p:sp>
                  <p:nvSpPr>
                    <p:cNvPr id="2947" name="Google Shape;2947;p6"/>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8" name="Google Shape;2948;p6"/>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49" name="Google Shape;2949;p6"/>
                  <p:cNvGrpSpPr/>
                  <p:nvPr/>
                </p:nvGrpSpPr>
                <p:grpSpPr>
                  <a:xfrm>
                    <a:off x="995333" y="3324777"/>
                    <a:ext cx="256540" cy="246380"/>
                    <a:chOff x="3390605" y="2906545"/>
                    <a:chExt cx="256540" cy="246380"/>
                  </a:xfrm>
                </p:grpSpPr>
                <p:sp>
                  <p:nvSpPr>
                    <p:cNvPr id="2950" name="Google Shape;2950;p6"/>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1" name="Google Shape;2951;p6"/>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2" name="Google Shape;2952;p6"/>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53" name="Google Shape;2953;p6"/>
                  <p:cNvGrpSpPr/>
                  <p:nvPr/>
                </p:nvGrpSpPr>
                <p:grpSpPr>
                  <a:xfrm>
                    <a:off x="845557" y="3679212"/>
                    <a:ext cx="211536" cy="238462"/>
                    <a:chOff x="3240829" y="3260980"/>
                    <a:chExt cx="211536" cy="238462"/>
                  </a:xfrm>
                </p:grpSpPr>
                <p:cxnSp>
                  <p:nvCxnSpPr>
                    <p:cNvPr id="2954" name="Google Shape;2954;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5" name="Google Shape;2955;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56" name="Google Shape;2956;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957" name="Google Shape;2957;p6"/>
                  <p:cNvGrpSpPr/>
                  <p:nvPr/>
                </p:nvGrpSpPr>
                <p:grpSpPr>
                  <a:xfrm flipH="1">
                    <a:off x="1989959" y="3680275"/>
                    <a:ext cx="211536" cy="238462"/>
                    <a:chOff x="3240829" y="3260980"/>
                    <a:chExt cx="211536" cy="238462"/>
                  </a:xfrm>
                </p:grpSpPr>
                <p:cxnSp>
                  <p:nvCxnSpPr>
                    <p:cNvPr id="2958" name="Google Shape;2958;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9" name="Google Shape;2959;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60" name="Google Shape;2960;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961" name="Google Shape;2961;p6"/>
                <p:cNvGrpSpPr/>
                <p:nvPr/>
              </p:nvGrpSpPr>
              <p:grpSpPr>
                <a:xfrm>
                  <a:off x="8696953" y="2964198"/>
                  <a:ext cx="342803" cy="194817"/>
                  <a:chOff x="10123398" y="2191217"/>
                  <a:chExt cx="342803" cy="194817"/>
                </a:xfrm>
              </p:grpSpPr>
              <p:cxnSp>
                <p:nvCxnSpPr>
                  <p:cNvPr id="2962" name="Google Shape;2962;p6"/>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963" name="Google Shape;2963;p6"/>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964" name="Google Shape;2964;p6"/>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5" name="Google Shape;2965;p6"/>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66" name="Google Shape;2966;p6"/>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7" name="Google Shape;2967;p6"/>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8" name="Google Shape;2968;p6"/>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9" name="Google Shape;2969;p6"/>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70" name="Google Shape;2970;p6"/>
          <p:cNvGrpSpPr/>
          <p:nvPr/>
        </p:nvGrpSpPr>
        <p:grpSpPr>
          <a:xfrm>
            <a:off x="10361259" y="595243"/>
            <a:ext cx="1272860" cy="783546"/>
            <a:chOff x="10648501" y="4839650"/>
            <a:chExt cx="1067444" cy="683837"/>
          </a:xfrm>
        </p:grpSpPr>
        <p:grpSp>
          <p:nvGrpSpPr>
            <p:cNvPr id="2971" name="Google Shape;2971;p6"/>
            <p:cNvGrpSpPr/>
            <p:nvPr/>
          </p:nvGrpSpPr>
          <p:grpSpPr>
            <a:xfrm>
              <a:off x="10648501" y="4909639"/>
              <a:ext cx="1067444" cy="613848"/>
              <a:chOff x="7083020" y="1823528"/>
              <a:chExt cx="4883784" cy="2857853"/>
            </a:xfrm>
          </p:grpSpPr>
          <p:sp>
            <p:nvSpPr>
              <p:cNvPr id="2972" name="Google Shape;2972;p6"/>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C0EEE6"/>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3" name="Google Shape;2973;p6"/>
              <p:cNvSpPr/>
              <p:nvPr/>
            </p:nvSpPr>
            <p:spPr>
              <a:xfrm>
                <a:off x="7541443" y="1823528"/>
                <a:ext cx="3968685" cy="1302744"/>
              </a:xfrm>
              <a:prstGeom prst="ellipse">
                <a:avLst/>
              </a:prstGeom>
              <a:solidFill>
                <a:srgbClr val="BFCFE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4" name="Google Shape;2974;p6"/>
              <p:cNvSpPr/>
              <p:nvPr/>
            </p:nvSpPr>
            <p:spPr>
              <a:xfrm>
                <a:off x="8031392" y="2071440"/>
                <a:ext cx="2987040" cy="726440"/>
              </a:xfrm>
              <a:prstGeom prst="ellipse">
                <a:avLst/>
              </a:prstGeom>
              <a:solidFill>
                <a:srgbClr val="C0EEE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75" name="Google Shape;2975;p6"/>
              <p:cNvGrpSpPr/>
              <p:nvPr/>
            </p:nvGrpSpPr>
            <p:grpSpPr>
              <a:xfrm rot="1219497">
                <a:off x="7383803" y="3173968"/>
                <a:ext cx="2168025" cy="1167225"/>
                <a:chOff x="254961" y="1857117"/>
                <a:chExt cx="2168025" cy="1167225"/>
              </a:xfrm>
            </p:grpSpPr>
            <p:sp>
              <p:nvSpPr>
                <p:cNvPr id="2976" name="Google Shape;2976;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7" name="Google Shape;2977;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8" name="Google Shape;2978;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9" name="Google Shape;2979;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0" name="Google Shape;2980;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1" name="Google Shape;2981;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2" name="Google Shape;2982;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3" name="Google Shape;2983;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4" name="Google Shape;2984;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5" name="Google Shape;2985;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6" name="Google Shape;2986;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7" name="Google Shape;2987;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8" name="Google Shape;2988;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9" name="Google Shape;2989;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0" name="Google Shape;2990;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91" name="Google Shape;2991;p6"/>
              <p:cNvGrpSpPr/>
              <p:nvPr/>
            </p:nvGrpSpPr>
            <p:grpSpPr>
              <a:xfrm rot="152790">
                <a:off x="10092092" y="3145871"/>
                <a:ext cx="1438097" cy="1167225"/>
                <a:chOff x="984889" y="1857117"/>
                <a:chExt cx="1438097" cy="1167225"/>
              </a:xfrm>
            </p:grpSpPr>
            <p:sp>
              <p:nvSpPr>
                <p:cNvPr id="2992" name="Google Shape;2992;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3" name="Google Shape;2993;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4" name="Google Shape;2994;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5" name="Google Shape;2995;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6" name="Google Shape;2996;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7" name="Google Shape;2997;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8" name="Google Shape;2998;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9" name="Google Shape;2999;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0" name="Google Shape;3000;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1" name="Google Shape;3001;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002" name="Google Shape;3002;p6"/>
            <p:cNvGrpSpPr/>
            <p:nvPr/>
          </p:nvGrpSpPr>
          <p:grpSpPr>
            <a:xfrm>
              <a:off x="10875463" y="4839650"/>
              <a:ext cx="619965" cy="272180"/>
              <a:chOff x="8410553" y="4718446"/>
              <a:chExt cx="619965" cy="272180"/>
            </a:xfrm>
          </p:grpSpPr>
          <p:sp>
            <p:nvSpPr>
              <p:cNvPr id="3003" name="Google Shape;3003;p6"/>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4" name="Google Shape;3004;p6"/>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5" name="Google Shape;3005;p6"/>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3"/>
                                        </p:tgtEl>
                                        <p:attrNameLst>
                                          <p:attrName>style.visibility</p:attrName>
                                        </p:attrNameLst>
                                      </p:cBhvr>
                                      <p:to>
                                        <p:strVal val="visible"/>
                                      </p:to>
                                    </p:set>
                                    <p:animEffect transition="in" filter="fade">
                                      <p:cBhvr>
                                        <p:cTn id="7" dur="1000"/>
                                        <p:tgtEl>
                                          <p:spTgt spid="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009"/>
        <p:cNvGrpSpPr/>
        <p:nvPr/>
      </p:nvGrpSpPr>
      <p:grpSpPr>
        <a:xfrm>
          <a:off x="0" y="0"/>
          <a:ext cx="0" cy="0"/>
          <a:chOff x="0" y="0"/>
          <a:chExt cx="0" cy="0"/>
        </a:xfrm>
      </p:grpSpPr>
      <p:grpSp>
        <p:nvGrpSpPr>
          <p:cNvPr id="3010" name="Google Shape;3010;p7"/>
          <p:cNvGrpSpPr/>
          <p:nvPr/>
        </p:nvGrpSpPr>
        <p:grpSpPr>
          <a:xfrm>
            <a:off x="1441859" y="2626799"/>
            <a:ext cx="2921914" cy="3752081"/>
            <a:chOff x="5199461" y="1674618"/>
            <a:chExt cx="2386137" cy="2959191"/>
          </a:xfrm>
        </p:grpSpPr>
        <p:sp>
          <p:nvSpPr>
            <p:cNvPr id="3011" name="Google Shape;3011;p7"/>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2" name="Google Shape;3012;p7"/>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3" name="Google Shape;3013;p7"/>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4" name="Google Shape;3014;p7"/>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15" name="Google Shape;3015;p7"/>
            <p:cNvGrpSpPr/>
            <p:nvPr/>
          </p:nvGrpSpPr>
          <p:grpSpPr>
            <a:xfrm>
              <a:off x="5762797" y="2329698"/>
              <a:ext cx="1355938" cy="628117"/>
              <a:chOff x="845557" y="3324777"/>
              <a:chExt cx="1355938" cy="628117"/>
            </a:xfrm>
          </p:grpSpPr>
          <p:grpSp>
            <p:nvGrpSpPr>
              <p:cNvPr id="3016" name="Google Shape;3016;p7"/>
              <p:cNvGrpSpPr/>
              <p:nvPr/>
            </p:nvGrpSpPr>
            <p:grpSpPr>
              <a:xfrm>
                <a:off x="1273679" y="3617265"/>
                <a:ext cx="499645" cy="335629"/>
                <a:chOff x="3668951" y="3199033"/>
                <a:chExt cx="499645" cy="335629"/>
              </a:xfrm>
            </p:grpSpPr>
            <p:sp>
              <p:nvSpPr>
                <p:cNvPr id="3017" name="Google Shape;301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8" name="Google Shape;301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19" name="Google Shape;3019;p7"/>
              <p:cNvGrpSpPr/>
              <p:nvPr/>
            </p:nvGrpSpPr>
            <p:grpSpPr>
              <a:xfrm>
                <a:off x="995333" y="3324777"/>
                <a:ext cx="1081875" cy="246380"/>
                <a:chOff x="3390605" y="2906545"/>
                <a:chExt cx="1081875" cy="246380"/>
              </a:xfrm>
            </p:grpSpPr>
            <p:sp>
              <p:nvSpPr>
                <p:cNvPr id="3020" name="Google Shape;302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1" name="Google Shape;3021;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2" name="Google Shape;3022;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3" name="Google Shape;3023;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4" name="Google Shape;3024;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5" name="Google Shape;3025;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26" name="Google Shape;3026;p7"/>
              <p:cNvGrpSpPr/>
              <p:nvPr/>
            </p:nvGrpSpPr>
            <p:grpSpPr>
              <a:xfrm>
                <a:off x="845557" y="3679212"/>
                <a:ext cx="211536" cy="238462"/>
                <a:chOff x="3240829" y="3260980"/>
                <a:chExt cx="211536" cy="238462"/>
              </a:xfrm>
            </p:grpSpPr>
            <p:cxnSp>
              <p:nvCxnSpPr>
                <p:cNvPr id="3027" name="Google Shape;3027;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28" name="Google Shape;3028;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29" name="Google Shape;3029;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30" name="Google Shape;3030;p7"/>
              <p:cNvGrpSpPr/>
              <p:nvPr/>
            </p:nvGrpSpPr>
            <p:grpSpPr>
              <a:xfrm flipH="1">
                <a:off x="1989959" y="3680275"/>
                <a:ext cx="211536" cy="238462"/>
                <a:chOff x="3240829" y="3260980"/>
                <a:chExt cx="211536" cy="238462"/>
              </a:xfrm>
            </p:grpSpPr>
            <p:cxnSp>
              <p:nvCxnSpPr>
                <p:cNvPr id="3031" name="Google Shape;303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32" name="Google Shape;303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33" name="Google Shape;303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034" name="Google Shape;3034;p7"/>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35" name="Google Shape;3035;p7"/>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36" name="Google Shape;3036;p7"/>
          <p:cNvGrpSpPr/>
          <p:nvPr/>
        </p:nvGrpSpPr>
        <p:grpSpPr>
          <a:xfrm>
            <a:off x="4630421" y="2553107"/>
            <a:ext cx="2750651" cy="3692953"/>
            <a:chOff x="4715019" y="3596077"/>
            <a:chExt cx="2750651" cy="3692953"/>
          </a:xfrm>
        </p:grpSpPr>
        <p:grpSp>
          <p:nvGrpSpPr>
            <p:cNvPr id="3037" name="Google Shape;3037;p7"/>
            <p:cNvGrpSpPr/>
            <p:nvPr/>
          </p:nvGrpSpPr>
          <p:grpSpPr>
            <a:xfrm>
              <a:off x="4715019" y="3596077"/>
              <a:ext cx="2750651" cy="3692953"/>
              <a:chOff x="6997471" y="2147161"/>
              <a:chExt cx="2663841" cy="3692953"/>
            </a:xfrm>
          </p:grpSpPr>
          <p:sp>
            <p:nvSpPr>
              <p:cNvPr id="3038" name="Google Shape;3038;p7"/>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39" name="Google Shape;3039;p7"/>
              <p:cNvGrpSpPr/>
              <p:nvPr/>
            </p:nvGrpSpPr>
            <p:grpSpPr>
              <a:xfrm>
                <a:off x="7236306" y="2161336"/>
                <a:ext cx="2259374" cy="1075005"/>
                <a:chOff x="7228461" y="2170574"/>
                <a:chExt cx="2259374" cy="1075005"/>
              </a:xfrm>
            </p:grpSpPr>
            <p:sp>
              <p:nvSpPr>
                <p:cNvPr id="3040" name="Google Shape;3040;p7"/>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1" name="Google Shape;3041;p7"/>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042" name="Google Shape;3042;p7"/>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3" name="Google Shape;3043;p7"/>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4" name="Google Shape;3044;p7"/>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45" name="Google Shape;3045;p7"/>
              <p:cNvGrpSpPr/>
              <p:nvPr/>
            </p:nvGrpSpPr>
            <p:grpSpPr>
              <a:xfrm>
                <a:off x="7550189" y="2944340"/>
                <a:ext cx="1614580" cy="783866"/>
                <a:chOff x="845557" y="3324777"/>
                <a:chExt cx="1355938" cy="628117"/>
              </a:xfrm>
            </p:grpSpPr>
            <p:grpSp>
              <p:nvGrpSpPr>
                <p:cNvPr id="3046" name="Google Shape;3046;p7"/>
                <p:cNvGrpSpPr/>
                <p:nvPr/>
              </p:nvGrpSpPr>
              <p:grpSpPr>
                <a:xfrm>
                  <a:off x="1273679" y="3617265"/>
                  <a:ext cx="499645" cy="335629"/>
                  <a:chOff x="3668951" y="3199033"/>
                  <a:chExt cx="499645" cy="335629"/>
                </a:xfrm>
              </p:grpSpPr>
              <p:sp>
                <p:nvSpPr>
                  <p:cNvPr id="3047" name="Google Shape;304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8" name="Google Shape;304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49" name="Google Shape;3049;p7"/>
                <p:cNvGrpSpPr/>
                <p:nvPr/>
              </p:nvGrpSpPr>
              <p:grpSpPr>
                <a:xfrm>
                  <a:off x="995333" y="3324777"/>
                  <a:ext cx="256540" cy="246380"/>
                  <a:chOff x="3390605" y="2906545"/>
                  <a:chExt cx="256540" cy="246380"/>
                </a:xfrm>
              </p:grpSpPr>
              <p:sp>
                <p:nvSpPr>
                  <p:cNvPr id="3050" name="Google Shape;305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1" name="Google Shape;3051;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2" name="Google Shape;3052;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53" name="Google Shape;3053;p7"/>
                <p:cNvGrpSpPr/>
                <p:nvPr/>
              </p:nvGrpSpPr>
              <p:grpSpPr>
                <a:xfrm>
                  <a:off x="845557" y="3679212"/>
                  <a:ext cx="211536" cy="238462"/>
                  <a:chOff x="3240829" y="3260980"/>
                  <a:chExt cx="211536" cy="238462"/>
                </a:xfrm>
              </p:grpSpPr>
              <p:cxnSp>
                <p:nvCxnSpPr>
                  <p:cNvPr id="3054" name="Google Shape;3054;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5" name="Google Shape;3055;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56" name="Google Shape;3056;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57" name="Google Shape;3057;p7"/>
                <p:cNvGrpSpPr/>
                <p:nvPr/>
              </p:nvGrpSpPr>
              <p:grpSpPr>
                <a:xfrm flipH="1">
                  <a:off x="1989959" y="3680275"/>
                  <a:ext cx="211536" cy="238462"/>
                  <a:chOff x="3240829" y="3260980"/>
                  <a:chExt cx="211536" cy="238462"/>
                </a:xfrm>
              </p:grpSpPr>
              <p:cxnSp>
                <p:nvCxnSpPr>
                  <p:cNvPr id="3058" name="Google Shape;3058;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9" name="Google Shape;3059;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60" name="Google Shape;3060;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sp>
          <p:nvSpPr>
            <p:cNvPr id="3061" name="Google Shape;3061;p7"/>
            <p:cNvSpPr/>
            <p:nvPr/>
          </p:nvSpPr>
          <p:spPr>
            <a:xfrm>
              <a:off x="6427391" y="4368301"/>
              <a:ext cx="315429" cy="307473"/>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2" name="Google Shape;3062;p7"/>
            <p:cNvSpPr/>
            <p:nvPr/>
          </p:nvSpPr>
          <p:spPr>
            <a:xfrm>
              <a:off x="6477360" y="4411396"/>
              <a:ext cx="215491" cy="221282"/>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3" name="Google Shape;3063;p7"/>
            <p:cNvSpPr/>
            <p:nvPr/>
          </p:nvSpPr>
          <p:spPr>
            <a:xfrm>
              <a:off x="6585106" y="4443584"/>
              <a:ext cx="76878" cy="77820"/>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64" name="Google Shape;3064;p7"/>
          <p:cNvGrpSpPr/>
          <p:nvPr/>
        </p:nvGrpSpPr>
        <p:grpSpPr>
          <a:xfrm>
            <a:off x="8289347" y="2567455"/>
            <a:ext cx="2732804" cy="3749265"/>
            <a:chOff x="2804160" y="2202089"/>
            <a:chExt cx="2237116" cy="2959191"/>
          </a:xfrm>
        </p:grpSpPr>
        <p:sp>
          <p:nvSpPr>
            <p:cNvPr id="3065" name="Google Shape;3065;p7"/>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DC64E"/>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66" name="Google Shape;3066;p7"/>
            <p:cNvGrpSpPr/>
            <p:nvPr/>
          </p:nvGrpSpPr>
          <p:grpSpPr>
            <a:xfrm>
              <a:off x="3649922" y="2400193"/>
              <a:ext cx="599986" cy="364602"/>
              <a:chOff x="3649922" y="2400193"/>
              <a:chExt cx="599986" cy="364602"/>
            </a:xfrm>
          </p:grpSpPr>
          <p:sp>
            <p:nvSpPr>
              <p:cNvPr id="3067" name="Google Shape;3067;p7"/>
              <p:cNvSpPr/>
              <p:nvPr/>
            </p:nvSpPr>
            <p:spPr>
              <a:xfrm rot="10474012">
                <a:off x="3842714" y="2409607"/>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8" name="Google Shape;3068;p7"/>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9" name="Google Shape;3069;p7"/>
              <p:cNvSpPr/>
              <p:nvPr/>
            </p:nvSpPr>
            <p:spPr>
              <a:xfrm rot="-10014549">
                <a:off x="4076639" y="2427347"/>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0" name="Google Shape;3070;p7"/>
            <p:cNvGrpSpPr/>
            <p:nvPr/>
          </p:nvGrpSpPr>
          <p:grpSpPr>
            <a:xfrm>
              <a:off x="3668951" y="3199033"/>
              <a:ext cx="499645" cy="335629"/>
              <a:chOff x="3668951" y="3199033"/>
              <a:chExt cx="499645" cy="335629"/>
            </a:xfrm>
          </p:grpSpPr>
          <p:sp>
            <p:nvSpPr>
              <p:cNvPr id="3071" name="Google Shape;3071;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2" name="Google Shape;3072;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3" name="Google Shape;3073;p7"/>
            <p:cNvGrpSpPr/>
            <p:nvPr/>
          </p:nvGrpSpPr>
          <p:grpSpPr>
            <a:xfrm>
              <a:off x="3390605" y="2906545"/>
              <a:ext cx="1081875" cy="246380"/>
              <a:chOff x="3390605" y="2906545"/>
              <a:chExt cx="1081875" cy="246380"/>
            </a:xfrm>
          </p:grpSpPr>
          <p:sp>
            <p:nvSpPr>
              <p:cNvPr id="3074" name="Google Shape;3074;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5" name="Google Shape;3075;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6" name="Google Shape;3076;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7" name="Google Shape;3077;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8" name="Google Shape;3078;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9" name="Google Shape;3079;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080" name="Google Shape;3080;p7"/>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1" name="Google Shape;3081;p7"/>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82" name="Google Shape;3082;p7"/>
            <p:cNvGrpSpPr/>
            <p:nvPr/>
          </p:nvGrpSpPr>
          <p:grpSpPr>
            <a:xfrm>
              <a:off x="2917377" y="3652131"/>
              <a:ext cx="498056" cy="826194"/>
              <a:chOff x="2917377" y="3652131"/>
              <a:chExt cx="498056" cy="826194"/>
            </a:xfrm>
          </p:grpSpPr>
          <p:sp>
            <p:nvSpPr>
              <p:cNvPr id="3083" name="Google Shape;3083;p7"/>
              <p:cNvSpPr/>
              <p:nvPr/>
            </p:nvSpPr>
            <p:spPr>
              <a:xfrm rot="5943786">
                <a:off x="3084043" y="3624898"/>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4" name="Google Shape;3084;p7"/>
              <p:cNvSpPr/>
              <p:nvPr/>
            </p:nvSpPr>
            <p:spPr>
              <a:xfrm rot="5943786">
                <a:off x="3042667" y="3877627"/>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5" name="Google Shape;3085;p7"/>
              <p:cNvSpPr/>
              <p:nvPr/>
            </p:nvSpPr>
            <p:spPr>
              <a:xfrm rot="5943786">
                <a:off x="2985383" y="4139408"/>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86" name="Google Shape;3086;p7"/>
            <p:cNvGrpSpPr/>
            <p:nvPr/>
          </p:nvGrpSpPr>
          <p:grpSpPr>
            <a:xfrm flipH="1">
              <a:off x="4452588" y="3623574"/>
              <a:ext cx="487760" cy="809342"/>
              <a:chOff x="2923683" y="3650937"/>
              <a:chExt cx="487760" cy="809342"/>
            </a:xfrm>
          </p:grpSpPr>
          <p:sp>
            <p:nvSpPr>
              <p:cNvPr id="3087" name="Google Shape;3087;p7"/>
              <p:cNvSpPr/>
              <p:nvPr/>
            </p:nvSpPr>
            <p:spPr>
              <a:xfrm rot="6008731">
                <a:off x="3078137" y="3625150"/>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8" name="Google Shape;3088;p7"/>
              <p:cNvSpPr/>
              <p:nvPr/>
            </p:nvSpPr>
            <p:spPr>
              <a:xfrm rot="5943786">
                <a:off x="3044409" y="3867316"/>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9" name="Google Shape;3089;p7"/>
              <p:cNvSpPr/>
              <p:nvPr/>
            </p:nvSpPr>
            <p:spPr>
              <a:xfrm rot="5943786">
                <a:off x="2991809" y="4121221"/>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90" name="Google Shape;3090;p7"/>
            <p:cNvGrpSpPr/>
            <p:nvPr/>
          </p:nvGrpSpPr>
          <p:grpSpPr>
            <a:xfrm>
              <a:off x="3240829" y="3260980"/>
              <a:ext cx="211536" cy="238462"/>
              <a:chOff x="3240829" y="3260980"/>
              <a:chExt cx="211536" cy="238462"/>
            </a:xfrm>
          </p:grpSpPr>
          <p:cxnSp>
            <p:nvCxnSpPr>
              <p:cNvPr id="3091" name="Google Shape;309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2" name="Google Shape;309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3" name="Google Shape;309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94" name="Google Shape;3094;p7"/>
            <p:cNvGrpSpPr/>
            <p:nvPr/>
          </p:nvGrpSpPr>
          <p:grpSpPr>
            <a:xfrm flipH="1">
              <a:off x="4385231" y="3262043"/>
              <a:ext cx="211536" cy="238462"/>
              <a:chOff x="3240829" y="3260980"/>
              <a:chExt cx="211536" cy="238462"/>
            </a:xfrm>
          </p:grpSpPr>
          <p:cxnSp>
            <p:nvCxnSpPr>
              <p:cNvPr id="3095" name="Google Shape;3095;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6" name="Google Shape;3096;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7" name="Google Shape;3097;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098" name="Google Shape;3098;p7"/>
          <p:cNvGrpSpPr/>
          <p:nvPr/>
        </p:nvGrpSpPr>
        <p:grpSpPr>
          <a:xfrm rot="389239">
            <a:off x="3026713" y="4754652"/>
            <a:ext cx="5610911" cy="4425741"/>
            <a:chOff x="7902311" y="2702328"/>
            <a:chExt cx="5610911" cy="4425741"/>
          </a:xfrm>
        </p:grpSpPr>
        <p:sp>
          <p:nvSpPr>
            <p:cNvPr id="3099" name="Google Shape;3099;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00" name="Google Shape;3100;p7"/>
            <p:cNvGrpSpPr/>
            <p:nvPr/>
          </p:nvGrpSpPr>
          <p:grpSpPr>
            <a:xfrm flipH="1">
              <a:off x="8832864" y="3468833"/>
              <a:ext cx="3276169" cy="724960"/>
              <a:chOff x="116889" y="1923993"/>
              <a:chExt cx="3276169" cy="724960"/>
            </a:xfrm>
          </p:grpSpPr>
          <p:grpSp>
            <p:nvGrpSpPr>
              <p:cNvPr id="3101" name="Google Shape;3101;p7"/>
              <p:cNvGrpSpPr/>
              <p:nvPr/>
            </p:nvGrpSpPr>
            <p:grpSpPr>
              <a:xfrm>
                <a:off x="2189973" y="2105231"/>
                <a:ext cx="341965" cy="331030"/>
                <a:chOff x="3730718" y="705949"/>
                <a:chExt cx="1993076" cy="1624075"/>
              </a:xfrm>
            </p:grpSpPr>
            <p:sp>
              <p:nvSpPr>
                <p:cNvPr id="3102" name="Google Shape;3102;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3" name="Google Shape;3103;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4" name="Google Shape;3104;p7"/>
              <p:cNvGrpSpPr/>
              <p:nvPr/>
            </p:nvGrpSpPr>
            <p:grpSpPr>
              <a:xfrm>
                <a:off x="116889" y="1923993"/>
                <a:ext cx="531032" cy="465646"/>
                <a:chOff x="3730718" y="705949"/>
                <a:chExt cx="1993076" cy="1624075"/>
              </a:xfrm>
            </p:grpSpPr>
            <p:sp>
              <p:nvSpPr>
                <p:cNvPr id="3105" name="Google Shape;310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6" name="Google Shape;310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7" name="Google Shape;3107;p7"/>
              <p:cNvGrpSpPr/>
              <p:nvPr/>
            </p:nvGrpSpPr>
            <p:grpSpPr>
              <a:xfrm>
                <a:off x="3051093" y="2331437"/>
                <a:ext cx="341965" cy="317516"/>
                <a:chOff x="3730718" y="705949"/>
                <a:chExt cx="1993076" cy="1624075"/>
              </a:xfrm>
            </p:grpSpPr>
            <p:sp>
              <p:nvSpPr>
                <p:cNvPr id="3108" name="Google Shape;310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9" name="Google Shape;310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sp>
        <p:nvSpPr>
          <p:cNvPr id="3110" name="Google Shape;3110;p7"/>
          <p:cNvSpPr/>
          <p:nvPr/>
        </p:nvSpPr>
        <p:spPr>
          <a:xfrm>
            <a:off x="2205636" y="684255"/>
            <a:ext cx="7685759" cy="138135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800"/>
              <a:buFont typeface="Coiny"/>
              <a:buNone/>
            </a:pPr>
            <a:r>
              <a:rPr lang="en-US" sz="4800" b="1" i="0" u="none" strike="noStrike" cap="none">
                <a:solidFill>
                  <a:srgbClr val="FF0000"/>
                </a:solidFill>
                <a:latin typeface="Coiny"/>
                <a:ea typeface="Coiny"/>
                <a:cs typeface="Coiny"/>
                <a:sym typeface="Coiny"/>
              </a:rPr>
              <a:t>Cảm ơn các bạn đã giúp mình thu thập thức ăn nhé!!</a:t>
            </a:r>
            <a:endParaRPr sz="4800" b="1" i="0" u="none" strike="noStrike" cap="none">
              <a:solidFill>
                <a:srgbClr val="FF0000"/>
              </a:solidFill>
              <a:latin typeface="Coiny"/>
              <a:ea typeface="Coiny"/>
              <a:cs typeface="Coiny"/>
              <a:sym typeface="Coiny"/>
            </a:endParaRPr>
          </a:p>
        </p:txBody>
      </p:sp>
      <p:grpSp>
        <p:nvGrpSpPr>
          <p:cNvPr id="3111" name="Google Shape;3111;p7"/>
          <p:cNvGrpSpPr/>
          <p:nvPr/>
        </p:nvGrpSpPr>
        <p:grpSpPr>
          <a:xfrm rot="-566780">
            <a:off x="955562" y="4661954"/>
            <a:ext cx="5610911" cy="4425741"/>
            <a:chOff x="288092" y="3538051"/>
            <a:chExt cx="5610911" cy="4425741"/>
          </a:xfrm>
        </p:grpSpPr>
        <p:sp>
          <p:nvSpPr>
            <p:cNvPr id="3112" name="Google Shape;3112;p7"/>
            <p:cNvSpPr/>
            <p:nvPr/>
          </p:nvSpPr>
          <p:spPr>
            <a:xfrm rot="925066">
              <a:off x="628967" y="4135125"/>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13" name="Google Shape;3113;p7"/>
            <p:cNvGrpSpPr/>
            <p:nvPr/>
          </p:nvGrpSpPr>
          <p:grpSpPr>
            <a:xfrm>
              <a:off x="4144532" y="4812865"/>
              <a:ext cx="655771" cy="877902"/>
              <a:chOff x="4110610" y="3295621"/>
              <a:chExt cx="655771" cy="877902"/>
            </a:xfrm>
          </p:grpSpPr>
          <p:grpSp>
            <p:nvGrpSpPr>
              <p:cNvPr id="3114" name="Google Shape;3114;p7"/>
              <p:cNvGrpSpPr/>
              <p:nvPr/>
            </p:nvGrpSpPr>
            <p:grpSpPr>
              <a:xfrm>
                <a:off x="4110610" y="3295621"/>
                <a:ext cx="383810" cy="329745"/>
                <a:chOff x="3730718" y="705949"/>
                <a:chExt cx="1993076" cy="1624075"/>
              </a:xfrm>
            </p:grpSpPr>
            <p:sp>
              <p:nvSpPr>
                <p:cNvPr id="3115" name="Google Shape;311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6" name="Google Shape;311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17" name="Google Shape;3117;p7"/>
              <p:cNvGrpSpPr/>
              <p:nvPr/>
            </p:nvGrpSpPr>
            <p:grpSpPr>
              <a:xfrm>
                <a:off x="4424416" y="3842493"/>
                <a:ext cx="341965" cy="331030"/>
                <a:chOff x="3730718" y="705949"/>
                <a:chExt cx="1993076" cy="1624075"/>
              </a:xfrm>
            </p:grpSpPr>
            <p:sp>
              <p:nvSpPr>
                <p:cNvPr id="3118" name="Google Shape;311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9" name="Google Shape;311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20" name="Google Shape;3120;p7"/>
          <p:cNvGrpSpPr/>
          <p:nvPr/>
        </p:nvGrpSpPr>
        <p:grpSpPr>
          <a:xfrm rot="-555601">
            <a:off x="-1049865" y="4394113"/>
            <a:ext cx="5610911" cy="4425741"/>
            <a:chOff x="-1253376" y="2733372"/>
            <a:chExt cx="5610911" cy="4425741"/>
          </a:xfrm>
        </p:grpSpPr>
        <p:sp>
          <p:nvSpPr>
            <p:cNvPr id="3121" name="Google Shape;3121;p7"/>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22" name="Google Shape;3122;p7"/>
            <p:cNvGrpSpPr/>
            <p:nvPr/>
          </p:nvGrpSpPr>
          <p:grpSpPr>
            <a:xfrm>
              <a:off x="150811" y="3441237"/>
              <a:ext cx="3276169" cy="724960"/>
              <a:chOff x="116889" y="1923993"/>
              <a:chExt cx="3276169" cy="724960"/>
            </a:xfrm>
          </p:grpSpPr>
          <p:grpSp>
            <p:nvGrpSpPr>
              <p:cNvPr id="3123" name="Google Shape;3123;p7"/>
              <p:cNvGrpSpPr/>
              <p:nvPr/>
            </p:nvGrpSpPr>
            <p:grpSpPr>
              <a:xfrm>
                <a:off x="1297474" y="2027396"/>
                <a:ext cx="383810" cy="329745"/>
                <a:chOff x="3730718" y="705949"/>
                <a:chExt cx="1993076" cy="1624075"/>
              </a:xfrm>
            </p:grpSpPr>
            <p:sp>
              <p:nvSpPr>
                <p:cNvPr id="3124" name="Google Shape;3124;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5" name="Google Shape;3125;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6" name="Google Shape;3126;p7"/>
              <p:cNvGrpSpPr/>
              <p:nvPr/>
            </p:nvGrpSpPr>
            <p:grpSpPr>
              <a:xfrm>
                <a:off x="2189973" y="2105231"/>
                <a:ext cx="341965" cy="331030"/>
                <a:chOff x="3730718" y="705949"/>
                <a:chExt cx="1993076" cy="1624075"/>
              </a:xfrm>
            </p:grpSpPr>
            <p:sp>
              <p:nvSpPr>
                <p:cNvPr id="3127" name="Google Shape;312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8" name="Google Shape;312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9" name="Google Shape;3129;p7"/>
              <p:cNvGrpSpPr/>
              <p:nvPr/>
            </p:nvGrpSpPr>
            <p:grpSpPr>
              <a:xfrm>
                <a:off x="116889" y="1923993"/>
                <a:ext cx="531032" cy="465646"/>
                <a:chOff x="3730718" y="705949"/>
                <a:chExt cx="1993076" cy="1624075"/>
              </a:xfrm>
            </p:grpSpPr>
            <p:sp>
              <p:nvSpPr>
                <p:cNvPr id="3130" name="Google Shape;313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1" name="Google Shape;313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32" name="Google Shape;3132;p7"/>
              <p:cNvGrpSpPr/>
              <p:nvPr/>
            </p:nvGrpSpPr>
            <p:grpSpPr>
              <a:xfrm>
                <a:off x="3051093" y="2331437"/>
                <a:ext cx="341965" cy="317516"/>
                <a:chOff x="3730718" y="705949"/>
                <a:chExt cx="1993076" cy="1624075"/>
              </a:xfrm>
            </p:grpSpPr>
            <p:sp>
              <p:nvSpPr>
                <p:cNvPr id="3133" name="Google Shape;313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4" name="Google Shape;313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35" name="Google Shape;3135;p7"/>
          <p:cNvGrpSpPr/>
          <p:nvPr/>
        </p:nvGrpSpPr>
        <p:grpSpPr>
          <a:xfrm rot="480683">
            <a:off x="5514422" y="4560078"/>
            <a:ext cx="5610911" cy="4425741"/>
            <a:chOff x="6394393" y="3506672"/>
            <a:chExt cx="5610911" cy="4425741"/>
          </a:xfrm>
        </p:grpSpPr>
        <p:sp>
          <p:nvSpPr>
            <p:cNvPr id="3136" name="Google Shape;3136;p7"/>
            <p:cNvSpPr/>
            <p:nvPr/>
          </p:nvSpPr>
          <p:spPr>
            <a:xfrm rot="-925066" flipH="1">
              <a:off x="6735268" y="41037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37" name="Google Shape;3137;p7"/>
            <p:cNvGrpSpPr/>
            <p:nvPr/>
          </p:nvGrpSpPr>
          <p:grpSpPr>
            <a:xfrm>
              <a:off x="7791112" y="4742533"/>
              <a:ext cx="363998" cy="336901"/>
              <a:chOff x="3730718" y="705949"/>
              <a:chExt cx="1993076" cy="1624075"/>
            </a:xfrm>
          </p:grpSpPr>
          <p:sp>
            <p:nvSpPr>
              <p:cNvPr id="3138" name="Google Shape;313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9" name="Google Shape;313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0" name="Google Shape;3140;p7"/>
            <p:cNvGrpSpPr/>
            <p:nvPr/>
          </p:nvGrpSpPr>
          <p:grpSpPr>
            <a:xfrm>
              <a:off x="7453504" y="5309050"/>
              <a:ext cx="341965" cy="317516"/>
              <a:chOff x="3730718" y="705949"/>
              <a:chExt cx="1993076" cy="1624075"/>
            </a:xfrm>
          </p:grpSpPr>
          <p:sp>
            <p:nvSpPr>
              <p:cNvPr id="3141" name="Google Shape;3141;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2" name="Google Shape;3142;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143" name="Google Shape;3143;p7"/>
          <p:cNvGrpSpPr/>
          <p:nvPr/>
        </p:nvGrpSpPr>
        <p:grpSpPr>
          <a:xfrm rot="445376">
            <a:off x="7588681" y="4499873"/>
            <a:ext cx="5610911" cy="4425741"/>
            <a:chOff x="7902311" y="2702328"/>
            <a:chExt cx="5610911" cy="4425741"/>
          </a:xfrm>
        </p:grpSpPr>
        <p:sp>
          <p:nvSpPr>
            <p:cNvPr id="3144" name="Google Shape;3144;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45" name="Google Shape;3145;p7"/>
            <p:cNvGrpSpPr/>
            <p:nvPr/>
          </p:nvGrpSpPr>
          <p:grpSpPr>
            <a:xfrm flipH="1">
              <a:off x="8832864" y="3468833"/>
              <a:ext cx="3276169" cy="724960"/>
              <a:chOff x="116889" y="1923993"/>
              <a:chExt cx="3276169" cy="724960"/>
            </a:xfrm>
          </p:grpSpPr>
          <p:grpSp>
            <p:nvGrpSpPr>
              <p:cNvPr id="3146" name="Google Shape;3146;p7"/>
              <p:cNvGrpSpPr/>
              <p:nvPr/>
            </p:nvGrpSpPr>
            <p:grpSpPr>
              <a:xfrm>
                <a:off x="1297474" y="2027396"/>
                <a:ext cx="383810" cy="329745"/>
                <a:chOff x="3730718" y="705949"/>
                <a:chExt cx="1993076" cy="1624075"/>
              </a:xfrm>
            </p:grpSpPr>
            <p:sp>
              <p:nvSpPr>
                <p:cNvPr id="3147" name="Google Shape;314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8" name="Google Shape;314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9" name="Google Shape;3149;p7"/>
              <p:cNvGrpSpPr/>
              <p:nvPr/>
            </p:nvGrpSpPr>
            <p:grpSpPr>
              <a:xfrm>
                <a:off x="2189973" y="2105231"/>
                <a:ext cx="341965" cy="331030"/>
                <a:chOff x="3730718" y="705949"/>
                <a:chExt cx="1993076" cy="1624075"/>
              </a:xfrm>
            </p:grpSpPr>
            <p:sp>
              <p:nvSpPr>
                <p:cNvPr id="3150" name="Google Shape;315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1" name="Google Shape;315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2" name="Google Shape;3152;p7"/>
              <p:cNvGrpSpPr/>
              <p:nvPr/>
            </p:nvGrpSpPr>
            <p:grpSpPr>
              <a:xfrm>
                <a:off x="116889" y="1923993"/>
                <a:ext cx="531032" cy="465646"/>
                <a:chOff x="3730718" y="705949"/>
                <a:chExt cx="1993076" cy="1624075"/>
              </a:xfrm>
            </p:grpSpPr>
            <p:sp>
              <p:nvSpPr>
                <p:cNvPr id="3153" name="Google Shape;315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4" name="Google Shape;315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5" name="Google Shape;3155;p7"/>
              <p:cNvGrpSpPr/>
              <p:nvPr/>
            </p:nvGrpSpPr>
            <p:grpSpPr>
              <a:xfrm>
                <a:off x="3051093" y="2331437"/>
                <a:ext cx="341965" cy="317516"/>
                <a:chOff x="3730718" y="705949"/>
                <a:chExt cx="1993076" cy="1624075"/>
              </a:xfrm>
            </p:grpSpPr>
            <p:sp>
              <p:nvSpPr>
                <p:cNvPr id="3156" name="Google Shape;3156;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7" name="Google Shape;3157;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58" name="Google Shape;3158;p7"/>
          <p:cNvGrpSpPr/>
          <p:nvPr/>
        </p:nvGrpSpPr>
        <p:grpSpPr>
          <a:xfrm rot="-795082">
            <a:off x="1305761" y="76066"/>
            <a:ext cx="413620" cy="380826"/>
            <a:chOff x="4133174" y="1411892"/>
            <a:chExt cx="512535" cy="494526"/>
          </a:xfrm>
        </p:grpSpPr>
        <p:sp>
          <p:nvSpPr>
            <p:cNvPr id="3159" name="Google Shape;3159;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0" name="Google Shape;3160;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1" name="Google Shape;3161;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2" name="Google Shape;3162;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3" name="Google Shape;3163;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64" name="Google Shape;3164;p7"/>
          <p:cNvGrpSpPr/>
          <p:nvPr/>
        </p:nvGrpSpPr>
        <p:grpSpPr>
          <a:xfrm rot="4313508">
            <a:off x="10148551" y="1209515"/>
            <a:ext cx="413620" cy="380826"/>
            <a:chOff x="4133174" y="1411892"/>
            <a:chExt cx="512535" cy="494526"/>
          </a:xfrm>
        </p:grpSpPr>
        <p:sp>
          <p:nvSpPr>
            <p:cNvPr id="3165" name="Google Shape;3165;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6" name="Google Shape;3166;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7" name="Google Shape;3167;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8" name="Google Shape;3168;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9" name="Google Shape;3169;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0"/>
                                        </p:tgtEl>
                                        <p:attrNameLst>
                                          <p:attrName>style.visibility</p:attrName>
                                        </p:attrNameLst>
                                      </p:cBhvr>
                                      <p:to>
                                        <p:strVal val="visible"/>
                                      </p:to>
                                    </p:set>
                                    <p:animEffect transition="in" filter="fade">
                                      <p:cBhvr>
                                        <p:cTn id="7" dur="500"/>
                                        <p:tgtEl>
                                          <p:spTgt spid="3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174"/>
        <p:cNvGrpSpPr/>
        <p:nvPr/>
      </p:nvGrpSpPr>
      <p:grpSpPr>
        <a:xfrm>
          <a:off x="0" y="0"/>
          <a:ext cx="0" cy="0"/>
          <a:chOff x="0" y="0"/>
          <a:chExt cx="0" cy="0"/>
        </a:xfrm>
      </p:grpSpPr>
      <p:grpSp>
        <p:nvGrpSpPr>
          <p:cNvPr id="3175" name="Google Shape;3175;p8"/>
          <p:cNvGrpSpPr/>
          <p:nvPr/>
        </p:nvGrpSpPr>
        <p:grpSpPr>
          <a:xfrm>
            <a:off x="3553976" y="3013592"/>
            <a:ext cx="1122083" cy="1959318"/>
            <a:chOff x="2492332" y="91439"/>
            <a:chExt cx="4146187" cy="6565863"/>
          </a:xfrm>
        </p:grpSpPr>
        <p:grpSp>
          <p:nvGrpSpPr>
            <p:cNvPr id="3176" name="Google Shape;3176;p8"/>
            <p:cNvGrpSpPr/>
            <p:nvPr/>
          </p:nvGrpSpPr>
          <p:grpSpPr>
            <a:xfrm rot="-2480865" flipH="1">
              <a:off x="3422651" y="572781"/>
              <a:ext cx="2451852" cy="2635838"/>
              <a:chOff x="3838532" y="1040457"/>
              <a:chExt cx="2523574" cy="2981548"/>
            </a:xfrm>
          </p:grpSpPr>
          <p:sp>
            <p:nvSpPr>
              <p:cNvPr id="3177" name="Google Shape;31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78" name="Google Shape;3178;p8"/>
              <p:cNvCxnSpPr>
                <a:stCxn id="317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179" name="Google Shape;31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0" name="Google Shape;31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1" name="Google Shape;31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2" name="Google Shape;31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83" name="Google Shape;3183;p8"/>
            <p:cNvGrpSpPr/>
            <p:nvPr/>
          </p:nvGrpSpPr>
          <p:grpSpPr>
            <a:xfrm>
              <a:off x="2687568" y="757957"/>
              <a:ext cx="2032210" cy="2880901"/>
              <a:chOff x="3838532" y="1040457"/>
              <a:chExt cx="2523574" cy="2891631"/>
            </a:xfrm>
          </p:grpSpPr>
          <p:sp>
            <p:nvSpPr>
              <p:cNvPr id="3184" name="Google Shape;318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85" name="Google Shape;3185;p8"/>
              <p:cNvCxnSpPr>
                <a:stCxn id="318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86" name="Google Shape;318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7" name="Google Shape;318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8" name="Google Shape;318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9" name="Google Shape;318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0" name="Google Shape;3190;p8"/>
            <p:cNvGrpSpPr/>
            <p:nvPr/>
          </p:nvGrpSpPr>
          <p:grpSpPr>
            <a:xfrm>
              <a:off x="2649392" y="3634455"/>
              <a:ext cx="3897297" cy="3022847"/>
              <a:chOff x="4279036" y="3583162"/>
              <a:chExt cx="3897297" cy="3022847"/>
            </a:xfrm>
          </p:grpSpPr>
          <p:sp>
            <p:nvSpPr>
              <p:cNvPr id="3191" name="Google Shape;3191;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2" name="Google Shape;3192;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3" name="Google Shape;3193;p8"/>
            <p:cNvGrpSpPr/>
            <p:nvPr/>
          </p:nvGrpSpPr>
          <p:grpSpPr>
            <a:xfrm>
              <a:off x="2492332" y="1521007"/>
              <a:ext cx="2130858" cy="2089476"/>
              <a:chOff x="3838532" y="1040457"/>
              <a:chExt cx="2523574" cy="2891631"/>
            </a:xfrm>
          </p:grpSpPr>
          <p:sp>
            <p:nvSpPr>
              <p:cNvPr id="3194" name="Google Shape;31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95" name="Google Shape;3195;p8"/>
              <p:cNvCxnSpPr>
                <a:stCxn id="31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96" name="Google Shape;31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7" name="Google Shape;31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8" name="Google Shape;31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9" name="Google Shape;31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0" name="Google Shape;3200;p8"/>
            <p:cNvGrpSpPr/>
            <p:nvPr/>
          </p:nvGrpSpPr>
          <p:grpSpPr>
            <a:xfrm flipH="1">
              <a:off x="4544712" y="757958"/>
              <a:ext cx="1913853" cy="2853414"/>
              <a:chOff x="3838532" y="1040457"/>
              <a:chExt cx="2523574" cy="2891631"/>
            </a:xfrm>
          </p:grpSpPr>
          <p:sp>
            <p:nvSpPr>
              <p:cNvPr id="3201" name="Google Shape;32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2" name="Google Shape;3202;p8"/>
              <p:cNvCxnSpPr>
                <a:stCxn id="32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03" name="Google Shape;32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4" name="Google Shape;32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5" name="Google Shape;32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6" name="Google Shape;32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7" name="Google Shape;3207;p8"/>
            <p:cNvGrpSpPr/>
            <p:nvPr/>
          </p:nvGrpSpPr>
          <p:grpSpPr>
            <a:xfrm flipH="1">
              <a:off x="4567057" y="1522583"/>
              <a:ext cx="2071462" cy="2110984"/>
              <a:chOff x="3838532" y="1040457"/>
              <a:chExt cx="2523574" cy="2891631"/>
            </a:xfrm>
          </p:grpSpPr>
          <p:sp>
            <p:nvSpPr>
              <p:cNvPr id="3208" name="Google Shape;3208;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9" name="Google Shape;3209;p8"/>
              <p:cNvCxnSpPr>
                <a:stCxn id="320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10" name="Google Shape;3210;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1" name="Google Shape;3211;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2" name="Google Shape;3212;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3" name="Google Shape;3213;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3214" name="Google Shape;3214;p8"/>
          <p:cNvSpPr/>
          <p:nvPr/>
        </p:nvSpPr>
        <p:spPr>
          <a:xfrm>
            <a:off x="5222368" y="1394450"/>
            <a:ext cx="5235728"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9600"/>
              <a:buFont typeface="Pattaya"/>
              <a:buNone/>
            </a:pPr>
            <a:r>
              <a:rPr lang="en-US" sz="9600" b="1" i="0" u="none" strike="noStrike" cap="none" dirty="0" err="1">
                <a:solidFill>
                  <a:srgbClr val="5E2700"/>
                </a:solidFill>
                <a:latin typeface="Pattaya"/>
                <a:ea typeface="Pattaya"/>
                <a:cs typeface="Pattaya"/>
                <a:sym typeface="Pattaya"/>
              </a:rPr>
              <a:t>Luyện</a:t>
            </a:r>
            <a:r>
              <a:rPr lang="en-US" sz="9600" b="1" i="0" u="none" strike="noStrike" cap="none" dirty="0">
                <a:solidFill>
                  <a:srgbClr val="5E2700"/>
                </a:solidFill>
                <a:latin typeface="Pattaya"/>
                <a:ea typeface="Pattaya"/>
                <a:cs typeface="Pattaya"/>
                <a:sym typeface="Pattaya"/>
              </a:rPr>
              <a:t> </a:t>
            </a:r>
            <a:r>
              <a:rPr lang="en-US" sz="9600" b="1" i="0" u="none" strike="noStrike" cap="none" dirty="0" err="1">
                <a:solidFill>
                  <a:srgbClr val="5E2700"/>
                </a:solidFill>
                <a:latin typeface="Pattaya"/>
                <a:ea typeface="Pattaya"/>
                <a:cs typeface="Pattaya"/>
                <a:sym typeface="Pattaya"/>
              </a:rPr>
              <a:t>tập</a:t>
            </a:r>
            <a:endParaRPr sz="9600" b="1" i="0" u="none" strike="noStrike" cap="none" dirty="0">
              <a:solidFill>
                <a:srgbClr val="5E2700"/>
              </a:solidFill>
              <a:latin typeface="Pattaya"/>
              <a:ea typeface="Pattaya"/>
              <a:cs typeface="Pattaya"/>
              <a:sym typeface="Pattaya"/>
            </a:endParaRPr>
          </a:p>
        </p:txBody>
      </p:sp>
      <p:grpSp>
        <p:nvGrpSpPr>
          <p:cNvPr id="3215" name="Google Shape;3215;p8"/>
          <p:cNvGrpSpPr/>
          <p:nvPr/>
        </p:nvGrpSpPr>
        <p:grpSpPr>
          <a:xfrm>
            <a:off x="6580667" y="3566170"/>
            <a:ext cx="3227864" cy="3167798"/>
            <a:chOff x="7119304" y="3891520"/>
            <a:chExt cx="2667946" cy="2630781"/>
          </a:xfrm>
        </p:grpSpPr>
        <p:grpSp>
          <p:nvGrpSpPr>
            <p:cNvPr id="3216" name="Google Shape;3216;p8"/>
            <p:cNvGrpSpPr/>
            <p:nvPr/>
          </p:nvGrpSpPr>
          <p:grpSpPr>
            <a:xfrm>
              <a:off x="7119304" y="3891520"/>
              <a:ext cx="2667946" cy="2630781"/>
              <a:chOff x="6925084" y="939609"/>
              <a:chExt cx="3382834" cy="3269989"/>
            </a:xfrm>
          </p:grpSpPr>
          <p:grpSp>
            <p:nvGrpSpPr>
              <p:cNvPr id="3217" name="Google Shape;3217;p8"/>
              <p:cNvGrpSpPr/>
              <p:nvPr/>
            </p:nvGrpSpPr>
            <p:grpSpPr>
              <a:xfrm rot="-10039084">
                <a:off x="8905582" y="2189662"/>
                <a:ext cx="1207325" cy="1910716"/>
                <a:chOff x="2608166" y="-685976"/>
                <a:chExt cx="1204809" cy="1805596"/>
              </a:xfrm>
            </p:grpSpPr>
            <p:sp>
              <p:nvSpPr>
                <p:cNvPr id="3218" name="Google Shape;3218;p8"/>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9" name="Google Shape;3219;p8"/>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0" name="Google Shape;3220;p8"/>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1" name="Google Shape;3221;p8"/>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2" name="Google Shape;3222;p8"/>
              <p:cNvGrpSpPr/>
              <p:nvPr/>
            </p:nvGrpSpPr>
            <p:grpSpPr>
              <a:xfrm>
                <a:off x="6925084" y="939609"/>
                <a:ext cx="2344798" cy="3203710"/>
                <a:chOff x="803735" y="981668"/>
                <a:chExt cx="2480003" cy="3407601"/>
              </a:xfrm>
            </p:grpSpPr>
            <p:grpSp>
              <p:nvGrpSpPr>
                <p:cNvPr id="3223" name="Google Shape;3223;p8"/>
                <p:cNvGrpSpPr/>
                <p:nvPr/>
              </p:nvGrpSpPr>
              <p:grpSpPr>
                <a:xfrm>
                  <a:off x="803735" y="981668"/>
                  <a:ext cx="2480003" cy="3391878"/>
                  <a:chOff x="2804160" y="2202089"/>
                  <a:chExt cx="2237116" cy="2959191"/>
                </a:xfrm>
              </p:grpSpPr>
              <p:sp>
                <p:nvSpPr>
                  <p:cNvPr id="3224" name="Google Shape;3224;p8"/>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25" name="Google Shape;3225;p8"/>
                  <p:cNvGrpSpPr/>
                  <p:nvPr/>
                </p:nvGrpSpPr>
                <p:grpSpPr>
                  <a:xfrm>
                    <a:off x="3649197" y="2400486"/>
                    <a:ext cx="600684" cy="364602"/>
                    <a:chOff x="3649197" y="2400486"/>
                    <a:chExt cx="600684" cy="364602"/>
                  </a:xfrm>
                </p:grpSpPr>
                <p:sp>
                  <p:nvSpPr>
                    <p:cNvPr id="3226" name="Google Shape;3226;p8"/>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7" name="Google Shape;3227;p8"/>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8" name="Google Shape;3228;p8"/>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9" name="Google Shape;3229;p8"/>
                  <p:cNvGrpSpPr/>
                  <p:nvPr/>
                </p:nvGrpSpPr>
                <p:grpSpPr>
                  <a:xfrm>
                    <a:off x="3390605" y="2906545"/>
                    <a:ext cx="1081875" cy="246380"/>
                    <a:chOff x="3390605" y="2906545"/>
                    <a:chExt cx="1081875" cy="246380"/>
                  </a:xfrm>
                </p:grpSpPr>
                <p:sp>
                  <p:nvSpPr>
                    <p:cNvPr id="3230" name="Google Shape;3230;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1" name="Google Shape;3231;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2" name="Google Shape;3232;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3" name="Google Shape;3233;p8"/>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4" name="Google Shape;3234;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5" name="Google Shape;3235;p8"/>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36" name="Google Shape;3236;p8"/>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7" name="Google Shape;3237;p8"/>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38" name="Google Shape;3238;p8"/>
                  <p:cNvGrpSpPr/>
                  <p:nvPr/>
                </p:nvGrpSpPr>
                <p:grpSpPr>
                  <a:xfrm>
                    <a:off x="2913434" y="3650675"/>
                    <a:ext cx="495814" cy="822374"/>
                    <a:chOff x="2913434" y="3650675"/>
                    <a:chExt cx="495814" cy="822374"/>
                  </a:xfrm>
                </p:grpSpPr>
                <p:sp>
                  <p:nvSpPr>
                    <p:cNvPr id="3239" name="Google Shape;3239;p8"/>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0" name="Google Shape;3240;p8"/>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1" name="Google Shape;3241;p8"/>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2" name="Google Shape;3242;p8"/>
                  <p:cNvGrpSpPr/>
                  <p:nvPr/>
                </p:nvGrpSpPr>
                <p:grpSpPr>
                  <a:xfrm flipH="1">
                    <a:off x="4456612" y="3621536"/>
                    <a:ext cx="493048" cy="811148"/>
                    <a:chOff x="2914371" y="3648899"/>
                    <a:chExt cx="493048" cy="811148"/>
                  </a:xfrm>
                </p:grpSpPr>
                <p:sp>
                  <p:nvSpPr>
                    <p:cNvPr id="3243" name="Google Shape;3243;p8"/>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4" name="Google Shape;3244;p8"/>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5" name="Google Shape;3245;p8"/>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6" name="Google Shape;3246;p8"/>
                  <p:cNvGrpSpPr/>
                  <p:nvPr/>
                </p:nvGrpSpPr>
                <p:grpSpPr>
                  <a:xfrm>
                    <a:off x="3240829" y="3260980"/>
                    <a:ext cx="211536" cy="238462"/>
                    <a:chOff x="3240829" y="3260980"/>
                    <a:chExt cx="211536" cy="238462"/>
                  </a:xfrm>
                </p:grpSpPr>
                <p:cxnSp>
                  <p:nvCxnSpPr>
                    <p:cNvPr id="3247" name="Google Shape;3247;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48" name="Google Shape;3248;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49" name="Google Shape;3249;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250" name="Google Shape;3250;p8"/>
                  <p:cNvGrpSpPr/>
                  <p:nvPr/>
                </p:nvGrpSpPr>
                <p:grpSpPr>
                  <a:xfrm flipH="1">
                    <a:off x="4385231" y="3262043"/>
                    <a:ext cx="211536" cy="238462"/>
                    <a:chOff x="3240829" y="3260980"/>
                    <a:chExt cx="211536" cy="238462"/>
                  </a:xfrm>
                </p:grpSpPr>
                <p:cxnSp>
                  <p:nvCxnSpPr>
                    <p:cNvPr id="3251" name="Google Shape;3251;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52" name="Google Shape;3252;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53" name="Google Shape;3253;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sp>
                <p:nvSpPr>
                  <p:cNvPr id="3254" name="Google Shape;3254;p8"/>
                  <p:cNvSpPr/>
                  <p:nvPr/>
                </p:nvSpPr>
                <p:spPr>
                  <a:xfrm rot="-945776">
                    <a:off x="3822366"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55" name="Google Shape;3255;p8"/>
                <p:cNvGrpSpPr/>
                <p:nvPr/>
              </p:nvGrpSpPr>
              <p:grpSpPr>
                <a:xfrm>
                  <a:off x="1551022" y="3822830"/>
                  <a:ext cx="1005443" cy="566438"/>
                  <a:chOff x="1551022" y="3822830"/>
                  <a:chExt cx="1005443" cy="566438"/>
                </a:xfrm>
              </p:grpSpPr>
              <p:sp>
                <p:nvSpPr>
                  <p:cNvPr id="3256" name="Google Shape;3256;p8"/>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57" name="Google Shape;3257;p8"/>
                  <p:cNvGrpSpPr/>
                  <p:nvPr/>
                </p:nvGrpSpPr>
                <p:grpSpPr>
                  <a:xfrm>
                    <a:off x="1551022" y="3824033"/>
                    <a:ext cx="418667" cy="565235"/>
                    <a:chOff x="1551022" y="3824033"/>
                    <a:chExt cx="418667" cy="565235"/>
                  </a:xfrm>
                </p:grpSpPr>
                <p:sp>
                  <p:nvSpPr>
                    <p:cNvPr id="3258" name="Google Shape;3258;p8"/>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59" name="Google Shape;3259;p8"/>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0" name="Google Shape;3260;p8"/>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1" name="Google Shape;3261;p8"/>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62" name="Google Shape;3262;p8"/>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3" name="Google Shape;3263;p8"/>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4" name="Google Shape;3264;p8"/>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265" name="Google Shape;3265;p8"/>
            <p:cNvGrpSpPr/>
            <p:nvPr/>
          </p:nvGrpSpPr>
          <p:grpSpPr>
            <a:xfrm>
              <a:off x="7967229" y="4874214"/>
              <a:ext cx="165265" cy="137371"/>
              <a:chOff x="7962496" y="4876799"/>
              <a:chExt cx="165265" cy="137371"/>
            </a:xfrm>
          </p:grpSpPr>
          <p:sp>
            <p:nvSpPr>
              <p:cNvPr id="3266" name="Google Shape;3266;p8"/>
              <p:cNvSpPr/>
              <p:nvPr/>
            </p:nvSpPr>
            <p:spPr>
              <a:xfrm>
                <a:off x="7962496" y="4876799"/>
                <a:ext cx="83713" cy="137371"/>
              </a:xfrm>
              <a:custGeom>
                <a:avLst/>
                <a:gdLst/>
                <a:ahLst/>
                <a:cxnLst/>
                <a:rect l="l" t="t" r="r" b="b"/>
                <a:pathLst>
                  <a:path w="37589" h="99060" extrusionOk="0">
                    <a:moveTo>
                      <a:pt x="34290" y="0"/>
                    </a:moveTo>
                    <a:cubicBezTo>
                      <a:pt x="37147" y="22225"/>
                      <a:pt x="40005" y="44450"/>
                      <a:pt x="34290" y="60960"/>
                    </a:cubicBezTo>
                    <a:cubicBezTo>
                      <a:pt x="28575" y="77470"/>
                      <a:pt x="0" y="99060"/>
                      <a:pt x="0" y="99060"/>
                    </a:cubicBezTo>
                    <a:lnTo>
                      <a:pt x="0" y="99060"/>
                    </a:lnTo>
                    <a:lnTo>
                      <a:pt x="0" y="990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7" name="Google Shape;3267;p8"/>
              <p:cNvSpPr/>
              <p:nvPr/>
            </p:nvSpPr>
            <p:spPr>
              <a:xfrm>
                <a:off x="8043941" y="4938679"/>
                <a:ext cx="83820" cy="72390"/>
              </a:xfrm>
              <a:custGeom>
                <a:avLst/>
                <a:gdLst/>
                <a:ahLst/>
                <a:cxnLst/>
                <a:rect l="l" t="t" r="r" b="b"/>
                <a:pathLst>
                  <a:path w="83820" h="72390" extrusionOk="0">
                    <a:moveTo>
                      <a:pt x="0" y="0"/>
                    </a:moveTo>
                    <a:cubicBezTo>
                      <a:pt x="10160" y="15875"/>
                      <a:pt x="20320" y="31750"/>
                      <a:pt x="34290" y="43815"/>
                    </a:cubicBezTo>
                    <a:cubicBezTo>
                      <a:pt x="48260" y="55880"/>
                      <a:pt x="66040" y="64135"/>
                      <a:pt x="83820" y="72390"/>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268" name="Google Shape;3268;p8"/>
          <p:cNvGrpSpPr/>
          <p:nvPr/>
        </p:nvGrpSpPr>
        <p:grpSpPr>
          <a:xfrm>
            <a:off x="10945475" y="3169959"/>
            <a:ext cx="1065542" cy="1791172"/>
            <a:chOff x="2492332" y="91439"/>
            <a:chExt cx="4146187" cy="6565863"/>
          </a:xfrm>
        </p:grpSpPr>
        <p:grpSp>
          <p:nvGrpSpPr>
            <p:cNvPr id="3269" name="Google Shape;3269;p8"/>
            <p:cNvGrpSpPr/>
            <p:nvPr/>
          </p:nvGrpSpPr>
          <p:grpSpPr>
            <a:xfrm rot="-2480865" flipH="1">
              <a:off x="3422651" y="572781"/>
              <a:ext cx="2451852" cy="2635838"/>
              <a:chOff x="3838532" y="1040457"/>
              <a:chExt cx="2523574" cy="2981548"/>
            </a:xfrm>
          </p:grpSpPr>
          <p:sp>
            <p:nvSpPr>
              <p:cNvPr id="3270" name="Google Shape;3270;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1" name="Google Shape;3271;p8"/>
              <p:cNvCxnSpPr>
                <a:stCxn id="327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272" name="Google Shape;3272;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3" name="Google Shape;3273;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4" name="Google Shape;3274;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5" name="Google Shape;3275;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76" name="Google Shape;3276;p8"/>
            <p:cNvGrpSpPr/>
            <p:nvPr/>
          </p:nvGrpSpPr>
          <p:grpSpPr>
            <a:xfrm>
              <a:off x="2687568" y="757957"/>
              <a:ext cx="2032210" cy="2880901"/>
              <a:chOff x="3838532" y="1040457"/>
              <a:chExt cx="2523574" cy="2891631"/>
            </a:xfrm>
          </p:grpSpPr>
          <p:sp>
            <p:nvSpPr>
              <p:cNvPr id="3277" name="Google Shape;32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8" name="Google Shape;3278;p8"/>
              <p:cNvCxnSpPr>
                <a:stCxn id="327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79" name="Google Shape;32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0" name="Google Shape;32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1" name="Google Shape;32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2" name="Google Shape;32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3" name="Google Shape;3283;p8"/>
            <p:cNvGrpSpPr/>
            <p:nvPr/>
          </p:nvGrpSpPr>
          <p:grpSpPr>
            <a:xfrm>
              <a:off x="2649392" y="3634455"/>
              <a:ext cx="3897297" cy="3022847"/>
              <a:chOff x="4279036" y="3583162"/>
              <a:chExt cx="3897297" cy="3022847"/>
            </a:xfrm>
          </p:grpSpPr>
          <p:sp>
            <p:nvSpPr>
              <p:cNvPr id="3284" name="Google Shape;3284;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5" name="Google Shape;3285;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6" name="Google Shape;3286;p8"/>
            <p:cNvGrpSpPr/>
            <p:nvPr/>
          </p:nvGrpSpPr>
          <p:grpSpPr>
            <a:xfrm>
              <a:off x="2492332" y="1521007"/>
              <a:ext cx="2130858" cy="2089476"/>
              <a:chOff x="3838532" y="1040457"/>
              <a:chExt cx="2523574" cy="2891631"/>
            </a:xfrm>
          </p:grpSpPr>
          <p:sp>
            <p:nvSpPr>
              <p:cNvPr id="3287" name="Google Shape;328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88" name="Google Shape;3288;p8"/>
              <p:cNvCxnSpPr>
                <a:stCxn id="328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89" name="Google Shape;328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0" name="Google Shape;329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1" name="Google Shape;329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2" name="Google Shape;329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93" name="Google Shape;3293;p8"/>
            <p:cNvGrpSpPr/>
            <p:nvPr/>
          </p:nvGrpSpPr>
          <p:grpSpPr>
            <a:xfrm flipH="1">
              <a:off x="4544712" y="757958"/>
              <a:ext cx="1913853" cy="2853414"/>
              <a:chOff x="3838532" y="1040457"/>
              <a:chExt cx="2523574" cy="2891631"/>
            </a:xfrm>
          </p:grpSpPr>
          <p:sp>
            <p:nvSpPr>
              <p:cNvPr id="3294" name="Google Shape;32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95" name="Google Shape;3295;p8"/>
              <p:cNvCxnSpPr>
                <a:stCxn id="32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96" name="Google Shape;32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7" name="Google Shape;32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8" name="Google Shape;32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9" name="Google Shape;32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00" name="Google Shape;3300;p8"/>
            <p:cNvGrpSpPr/>
            <p:nvPr/>
          </p:nvGrpSpPr>
          <p:grpSpPr>
            <a:xfrm flipH="1">
              <a:off x="4567057" y="1522583"/>
              <a:ext cx="2071462" cy="2110984"/>
              <a:chOff x="3838532" y="1040457"/>
              <a:chExt cx="2523574" cy="2891631"/>
            </a:xfrm>
          </p:grpSpPr>
          <p:sp>
            <p:nvSpPr>
              <p:cNvPr id="3301" name="Google Shape;33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02" name="Google Shape;3302;p8"/>
              <p:cNvCxnSpPr>
                <a:stCxn id="33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303" name="Google Shape;33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4" name="Google Shape;33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5" name="Google Shape;33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6" name="Google Shape;33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307" name="Google Shape;3307;p8"/>
          <p:cNvGrpSpPr/>
          <p:nvPr/>
        </p:nvGrpSpPr>
        <p:grpSpPr>
          <a:xfrm rot="1153815">
            <a:off x="-535009" y="1402807"/>
            <a:ext cx="3225990" cy="4120713"/>
            <a:chOff x="5199461" y="1674618"/>
            <a:chExt cx="2386137" cy="2959191"/>
          </a:xfrm>
        </p:grpSpPr>
        <p:sp>
          <p:nvSpPr>
            <p:cNvPr id="3308" name="Google Shape;3308;p8"/>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9" name="Google Shape;3309;p8"/>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0" name="Google Shape;3310;p8"/>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1" name="Google Shape;3311;p8"/>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312" name="Google Shape;3312;p8"/>
            <p:cNvGrpSpPr/>
            <p:nvPr/>
          </p:nvGrpSpPr>
          <p:grpSpPr>
            <a:xfrm>
              <a:off x="5762797" y="2329698"/>
              <a:ext cx="1355938" cy="628117"/>
              <a:chOff x="845557" y="3324777"/>
              <a:chExt cx="1355938" cy="628117"/>
            </a:xfrm>
          </p:grpSpPr>
          <p:grpSp>
            <p:nvGrpSpPr>
              <p:cNvPr id="3313" name="Google Shape;3313;p8"/>
              <p:cNvGrpSpPr/>
              <p:nvPr/>
            </p:nvGrpSpPr>
            <p:grpSpPr>
              <a:xfrm>
                <a:off x="1273679" y="3617265"/>
                <a:ext cx="499645" cy="335629"/>
                <a:chOff x="3668951" y="3199033"/>
                <a:chExt cx="499645" cy="335629"/>
              </a:xfrm>
            </p:grpSpPr>
            <p:sp>
              <p:nvSpPr>
                <p:cNvPr id="3314" name="Google Shape;3314;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5" name="Google Shape;3315;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16" name="Google Shape;3316;p8"/>
              <p:cNvGrpSpPr/>
              <p:nvPr/>
            </p:nvGrpSpPr>
            <p:grpSpPr>
              <a:xfrm>
                <a:off x="995333" y="3324777"/>
                <a:ext cx="1081875" cy="246380"/>
                <a:chOff x="3390605" y="2906545"/>
                <a:chExt cx="1081875" cy="246380"/>
              </a:xfrm>
            </p:grpSpPr>
            <p:sp>
              <p:nvSpPr>
                <p:cNvPr id="3317" name="Google Shape;3317;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8" name="Google Shape;3318;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9" name="Google Shape;3319;p8"/>
                <p:cNvSpPr/>
                <p:nvPr/>
              </p:nvSpPr>
              <p:spPr>
                <a:xfrm>
                  <a:off x="3470460" y="294055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0" name="Google Shape;3320;p8"/>
                <p:cNvSpPr/>
                <p:nvPr/>
              </p:nvSpPr>
              <p:spPr>
                <a:xfrm>
                  <a:off x="4294835" y="294082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1" name="Google Shape;3321;p8"/>
                <p:cNvSpPr/>
                <p:nvPr/>
              </p:nvSpPr>
              <p:spPr>
                <a:xfrm>
                  <a:off x="3559745" y="297144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2" name="Google Shape;3322;p8"/>
                <p:cNvSpPr/>
                <p:nvPr/>
              </p:nvSpPr>
              <p:spPr>
                <a:xfrm>
                  <a:off x="4384478" y="2972732"/>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23" name="Google Shape;3323;p8"/>
              <p:cNvGrpSpPr/>
              <p:nvPr/>
            </p:nvGrpSpPr>
            <p:grpSpPr>
              <a:xfrm>
                <a:off x="845557" y="3679212"/>
                <a:ext cx="211536" cy="238462"/>
                <a:chOff x="3240829" y="3260980"/>
                <a:chExt cx="211536" cy="238462"/>
              </a:xfrm>
            </p:grpSpPr>
            <p:cxnSp>
              <p:nvCxnSpPr>
                <p:cNvPr id="3324" name="Google Shape;332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5" name="Google Shape;332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26" name="Google Shape;332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27" name="Google Shape;3327;p8"/>
              <p:cNvGrpSpPr/>
              <p:nvPr/>
            </p:nvGrpSpPr>
            <p:grpSpPr>
              <a:xfrm flipH="1">
                <a:off x="1989959" y="3680275"/>
                <a:ext cx="211536" cy="238462"/>
                <a:chOff x="3240829" y="3260980"/>
                <a:chExt cx="211536" cy="238462"/>
              </a:xfrm>
            </p:grpSpPr>
            <p:cxnSp>
              <p:nvCxnSpPr>
                <p:cNvPr id="3328" name="Google Shape;3328;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9" name="Google Shape;3329;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30" name="Google Shape;3330;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331" name="Google Shape;3331;p8"/>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32" name="Google Shape;3332;p8"/>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33" name="Google Shape;3333;p8"/>
          <p:cNvGrpSpPr/>
          <p:nvPr/>
        </p:nvGrpSpPr>
        <p:grpSpPr>
          <a:xfrm rot="1225870">
            <a:off x="-372663" y="3539047"/>
            <a:ext cx="3004895" cy="4070269"/>
            <a:chOff x="6997471" y="2147161"/>
            <a:chExt cx="2663841" cy="3692953"/>
          </a:xfrm>
        </p:grpSpPr>
        <p:sp>
          <p:nvSpPr>
            <p:cNvPr id="3334" name="Google Shape;3334;p8"/>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35" name="Google Shape;3335;p8"/>
            <p:cNvGrpSpPr/>
            <p:nvPr/>
          </p:nvGrpSpPr>
          <p:grpSpPr>
            <a:xfrm>
              <a:off x="7236306" y="2161336"/>
              <a:ext cx="2259374" cy="1075005"/>
              <a:chOff x="7228461" y="2170574"/>
              <a:chExt cx="2259374" cy="1075005"/>
            </a:xfrm>
          </p:grpSpPr>
          <p:sp>
            <p:nvSpPr>
              <p:cNvPr id="3336" name="Google Shape;3336;p8"/>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7" name="Google Shape;3337;p8"/>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338" name="Google Shape;3338;p8"/>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9" name="Google Shape;3339;p8"/>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0" name="Google Shape;3340;p8"/>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41" name="Google Shape;3341;p8"/>
            <p:cNvGrpSpPr/>
            <p:nvPr/>
          </p:nvGrpSpPr>
          <p:grpSpPr>
            <a:xfrm>
              <a:off x="7550189" y="2944340"/>
              <a:ext cx="1614580" cy="783866"/>
              <a:chOff x="845557" y="3324777"/>
              <a:chExt cx="1355938" cy="628117"/>
            </a:xfrm>
          </p:grpSpPr>
          <p:grpSp>
            <p:nvGrpSpPr>
              <p:cNvPr id="3342" name="Google Shape;3342;p8"/>
              <p:cNvGrpSpPr/>
              <p:nvPr/>
            </p:nvGrpSpPr>
            <p:grpSpPr>
              <a:xfrm>
                <a:off x="1273679" y="3617265"/>
                <a:ext cx="499645" cy="335629"/>
                <a:chOff x="3668951" y="3199033"/>
                <a:chExt cx="499645" cy="335629"/>
              </a:xfrm>
            </p:grpSpPr>
            <p:sp>
              <p:nvSpPr>
                <p:cNvPr id="3343" name="Google Shape;3343;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4" name="Google Shape;3344;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5" name="Google Shape;3345;p8"/>
              <p:cNvGrpSpPr/>
              <p:nvPr/>
            </p:nvGrpSpPr>
            <p:grpSpPr>
              <a:xfrm>
                <a:off x="995333" y="3324777"/>
                <a:ext cx="256540" cy="246380"/>
                <a:chOff x="3390605" y="2906545"/>
                <a:chExt cx="256540" cy="246380"/>
              </a:xfrm>
            </p:grpSpPr>
            <p:sp>
              <p:nvSpPr>
                <p:cNvPr id="3346" name="Google Shape;3346;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7" name="Google Shape;3347;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8" name="Google Shape;3348;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9" name="Google Shape;3349;p8"/>
              <p:cNvGrpSpPr/>
              <p:nvPr/>
            </p:nvGrpSpPr>
            <p:grpSpPr>
              <a:xfrm>
                <a:off x="845557" y="3679212"/>
                <a:ext cx="211536" cy="238462"/>
                <a:chOff x="3240829" y="3260980"/>
                <a:chExt cx="211536" cy="238462"/>
              </a:xfrm>
            </p:grpSpPr>
            <p:cxnSp>
              <p:nvCxnSpPr>
                <p:cNvPr id="3350" name="Google Shape;3350;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1" name="Google Shape;3351;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2" name="Google Shape;3352;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53" name="Google Shape;3353;p8"/>
              <p:cNvGrpSpPr/>
              <p:nvPr/>
            </p:nvGrpSpPr>
            <p:grpSpPr>
              <a:xfrm flipH="1">
                <a:off x="1989959" y="3680275"/>
                <a:ext cx="211536" cy="238462"/>
                <a:chOff x="3240829" y="3260980"/>
                <a:chExt cx="211536" cy="238462"/>
              </a:xfrm>
            </p:grpSpPr>
            <p:cxnSp>
              <p:nvCxnSpPr>
                <p:cNvPr id="3354" name="Google Shape;335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5" name="Google Shape;335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6" name="Google Shape;335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357" name="Google Shape;3357;p8"/>
            <p:cNvGrpSpPr/>
            <p:nvPr/>
          </p:nvGrpSpPr>
          <p:grpSpPr>
            <a:xfrm>
              <a:off x="8696953" y="2964198"/>
              <a:ext cx="342803" cy="194817"/>
              <a:chOff x="10123398" y="2191217"/>
              <a:chExt cx="342803" cy="194817"/>
            </a:xfrm>
          </p:grpSpPr>
          <p:cxnSp>
            <p:nvCxnSpPr>
              <p:cNvPr id="3358" name="Google Shape;3358;p8"/>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3359" name="Google Shape;3359;p8"/>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grpSp>
        <p:nvGrpSpPr>
          <p:cNvPr id="3360" name="Google Shape;3360;p8"/>
          <p:cNvGrpSpPr/>
          <p:nvPr/>
        </p:nvGrpSpPr>
        <p:grpSpPr>
          <a:xfrm rot="1955412">
            <a:off x="9057935" y="4019644"/>
            <a:ext cx="263910" cy="549262"/>
            <a:chOff x="4870427" y="2173659"/>
            <a:chExt cx="531225" cy="1014863"/>
          </a:xfrm>
        </p:grpSpPr>
        <p:sp>
          <p:nvSpPr>
            <p:cNvPr id="3361" name="Google Shape;3361;p8"/>
            <p:cNvSpPr/>
            <p:nvPr/>
          </p:nvSpPr>
          <p:spPr>
            <a:xfrm>
              <a:off x="4870427" y="2173659"/>
              <a:ext cx="531225" cy="794067"/>
            </a:xfrm>
            <a:custGeom>
              <a:avLst/>
              <a:gdLst/>
              <a:ahLst/>
              <a:cxnLst/>
              <a:rect l="l" t="t" r="r" b="b"/>
              <a:pathLst>
                <a:path w="2681568" h="3310842" extrusionOk="0">
                  <a:moveTo>
                    <a:pt x="-3" y="1211185"/>
                  </a:moveTo>
                  <a:cubicBezTo>
                    <a:pt x="180337" y="876751"/>
                    <a:pt x="554332" y="341158"/>
                    <a:pt x="883842" y="154960"/>
                  </a:cubicBezTo>
                  <a:cubicBezTo>
                    <a:pt x="1213352" y="-31238"/>
                    <a:pt x="1679370" y="-47224"/>
                    <a:pt x="1977058" y="94000"/>
                  </a:cubicBezTo>
                  <a:cubicBezTo>
                    <a:pt x="2274746" y="235224"/>
                    <a:pt x="2763011" y="680629"/>
                    <a:pt x="2669970" y="1002304"/>
                  </a:cubicBezTo>
                  <a:cubicBezTo>
                    <a:pt x="2576929" y="1323979"/>
                    <a:pt x="1641722" y="1752529"/>
                    <a:pt x="1418813" y="2024051"/>
                  </a:cubicBezTo>
                  <a:cubicBezTo>
                    <a:pt x="1195904" y="2295573"/>
                    <a:pt x="1313776" y="2447841"/>
                    <a:pt x="1332518" y="2631436"/>
                  </a:cubicBezTo>
                  <a:cubicBezTo>
                    <a:pt x="1403824" y="2890759"/>
                    <a:pt x="1462996" y="3044989"/>
                    <a:pt x="1481623" y="3310843"/>
                  </a:cubicBezTo>
                </a:path>
              </a:pathLst>
            </a:custGeom>
            <a:noFill/>
            <a:ln w="762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62" name="Google Shape;3362;p8"/>
            <p:cNvSpPr/>
            <p:nvPr/>
          </p:nvSpPr>
          <p:spPr>
            <a:xfrm>
              <a:off x="5128441" y="3059773"/>
              <a:ext cx="140209" cy="128749"/>
            </a:xfrm>
            <a:prstGeom prst="flowChartConnector">
              <a:avLst/>
            </a:prstGeom>
            <a:solidFill>
              <a:srgbClr val="5E2700"/>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63" name="Google Shape;3363;p8"/>
          <p:cNvGrpSpPr/>
          <p:nvPr/>
        </p:nvGrpSpPr>
        <p:grpSpPr>
          <a:xfrm rot="-1313465">
            <a:off x="6270032" y="3677996"/>
            <a:ext cx="263910" cy="549262"/>
            <a:chOff x="4870427" y="2173659"/>
            <a:chExt cx="531225" cy="1014863"/>
          </a:xfrm>
        </p:grpSpPr>
        <p:sp>
          <p:nvSpPr>
            <p:cNvPr id="3364" name="Google Shape;3364;p8"/>
            <p:cNvSpPr/>
            <p:nvPr/>
          </p:nvSpPr>
          <p:spPr>
            <a:xfrm>
              <a:off x="4870427" y="2173659"/>
              <a:ext cx="531225" cy="794067"/>
            </a:xfrm>
            <a:custGeom>
              <a:avLst/>
              <a:gdLst/>
              <a:ahLst/>
              <a:cxnLst/>
              <a:rect l="l" t="t" r="r" b="b"/>
              <a:pathLst>
                <a:path w="2681568" h="3310842" extrusionOk="0">
                  <a:moveTo>
                    <a:pt x="-3" y="1211185"/>
                  </a:moveTo>
                  <a:cubicBezTo>
                    <a:pt x="180337" y="876751"/>
                    <a:pt x="554332" y="341158"/>
                    <a:pt x="883842" y="154960"/>
                  </a:cubicBezTo>
                  <a:cubicBezTo>
                    <a:pt x="1213352" y="-31238"/>
                    <a:pt x="1679370" y="-47224"/>
                    <a:pt x="1977058" y="94000"/>
                  </a:cubicBezTo>
                  <a:cubicBezTo>
                    <a:pt x="2274746" y="235224"/>
                    <a:pt x="2763011" y="680629"/>
                    <a:pt x="2669970" y="1002304"/>
                  </a:cubicBezTo>
                  <a:cubicBezTo>
                    <a:pt x="2576929" y="1323979"/>
                    <a:pt x="1641722" y="1752529"/>
                    <a:pt x="1418813" y="2024051"/>
                  </a:cubicBezTo>
                  <a:cubicBezTo>
                    <a:pt x="1195904" y="2295573"/>
                    <a:pt x="1313776" y="2447841"/>
                    <a:pt x="1332518" y="2631436"/>
                  </a:cubicBezTo>
                  <a:cubicBezTo>
                    <a:pt x="1403824" y="2890759"/>
                    <a:pt x="1462996" y="3044989"/>
                    <a:pt x="1481623" y="3310843"/>
                  </a:cubicBezTo>
                </a:path>
              </a:pathLst>
            </a:custGeom>
            <a:noFill/>
            <a:ln w="762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65" name="Google Shape;3365;p8"/>
            <p:cNvSpPr/>
            <p:nvPr/>
          </p:nvSpPr>
          <p:spPr>
            <a:xfrm>
              <a:off x="5128441" y="3059773"/>
              <a:ext cx="140209" cy="128749"/>
            </a:xfrm>
            <a:prstGeom prst="flowChartConnector">
              <a:avLst/>
            </a:prstGeom>
            <a:solidFill>
              <a:srgbClr val="5E2700"/>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4"/>
                                        </p:tgtEl>
                                        <p:attrNameLst>
                                          <p:attrName>style.visibility</p:attrName>
                                        </p:attrNameLst>
                                      </p:cBhvr>
                                      <p:to>
                                        <p:strVal val="visible"/>
                                      </p:to>
                                    </p:set>
                                    <p:animEffect transition="in" filter="fade">
                                      <p:cBhvr>
                                        <p:cTn id="7" dur="1000"/>
                                        <p:tgtEl>
                                          <p:spTgt spid="3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645"/>
        <p:cNvGrpSpPr/>
        <p:nvPr/>
      </p:nvGrpSpPr>
      <p:grpSpPr>
        <a:xfrm>
          <a:off x="0" y="0"/>
          <a:ext cx="0" cy="0"/>
          <a:chOff x="0" y="0"/>
          <a:chExt cx="0" cy="0"/>
        </a:xfrm>
      </p:grpSpPr>
      <p:grpSp>
        <p:nvGrpSpPr>
          <p:cNvPr id="3646" name="Google Shape;3646;p12"/>
          <p:cNvGrpSpPr/>
          <p:nvPr/>
        </p:nvGrpSpPr>
        <p:grpSpPr>
          <a:xfrm>
            <a:off x="12318" y="121600"/>
            <a:ext cx="885892" cy="1429260"/>
            <a:chOff x="2492332" y="91439"/>
            <a:chExt cx="4146187" cy="6565863"/>
          </a:xfrm>
        </p:grpSpPr>
        <p:grpSp>
          <p:nvGrpSpPr>
            <p:cNvPr id="3647" name="Google Shape;3647;p12"/>
            <p:cNvGrpSpPr/>
            <p:nvPr/>
          </p:nvGrpSpPr>
          <p:grpSpPr>
            <a:xfrm rot="-2480865" flipH="1">
              <a:off x="3422651" y="572781"/>
              <a:ext cx="2451852" cy="2635838"/>
              <a:chOff x="3838532" y="1040457"/>
              <a:chExt cx="2523574" cy="2981548"/>
            </a:xfrm>
          </p:grpSpPr>
          <p:sp>
            <p:nvSpPr>
              <p:cNvPr id="3648" name="Google Shape;3648;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49" name="Google Shape;3649;p12"/>
              <p:cNvCxnSpPr>
                <a:stCxn id="3648"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650" name="Google Shape;3650;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1" name="Google Shape;3651;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2" name="Google Shape;3652;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3" name="Google Shape;3653;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54" name="Google Shape;3654;p12"/>
            <p:cNvGrpSpPr/>
            <p:nvPr/>
          </p:nvGrpSpPr>
          <p:grpSpPr>
            <a:xfrm>
              <a:off x="2687568" y="757957"/>
              <a:ext cx="2032210" cy="2880901"/>
              <a:chOff x="3838532" y="1040457"/>
              <a:chExt cx="2523574" cy="2891631"/>
            </a:xfrm>
          </p:grpSpPr>
          <p:sp>
            <p:nvSpPr>
              <p:cNvPr id="3655" name="Google Shape;3655;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56" name="Google Shape;3656;p12"/>
              <p:cNvCxnSpPr>
                <a:stCxn id="365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57" name="Google Shape;3657;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8" name="Google Shape;3658;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9" name="Google Shape;3659;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0" name="Google Shape;3660;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61" name="Google Shape;3661;p12"/>
            <p:cNvGrpSpPr/>
            <p:nvPr/>
          </p:nvGrpSpPr>
          <p:grpSpPr>
            <a:xfrm>
              <a:off x="2649392" y="3634455"/>
              <a:ext cx="3897297" cy="3022847"/>
              <a:chOff x="4279036" y="3583162"/>
              <a:chExt cx="3897297" cy="3022847"/>
            </a:xfrm>
          </p:grpSpPr>
          <p:sp>
            <p:nvSpPr>
              <p:cNvPr id="3662" name="Google Shape;3662;p1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3" name="Google Shape;3663;p12"/>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64" name="Google Shape;3664;p12"/>
            <p:cNvGrpSpPr/>
            <p:nvPr/>
          </p:nvGrpSpPr>
          <p:grpSpPr>
            <a:xfrm>
              <a:off x="2492332" y="1521007"/>
              <a:ext cx="2130858" cy="2089476"/>
              <a:chOff x="3838532" y="1040457"/>
              <a:chExt cx="2523574" cy="2891631"/>
            </a:xfrm>
          </p:grpSpPr>
          <p:sp>
            <p:nvSpPr>
              <p:cNvPr id="3665" name="Google Shape;3665;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66" name="Google Shape;3666;p12"/>
              <p:cNvCxnSpPr>
                <a:stCxn id="366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67" name="Google Shape;3667;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8" name="Google Shape;3668;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9" name="Google Shape;3669;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0" name="Google Shape;3670;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71" name="Google Shape;3671;p12"/>
            <p:cNvGrpSpPr/>
            <p:nvPr/>
          </p:nvGrpSpPr>
          <p:grpSpPr>
            <a:xfrm flipH="1">
              <a:off x="4544712" y="757958"/>
              <a:ext cx="1913853" cy="2853414"/>
              <a:chOff x="3838532" y="1040457"/>
              <a:chExt cx="2523574" cy="2891631"/>
            </a:xfrm>
          </p:grpSpPr>
          <p:sp>
            <p:nvSpPr>
              <p:cNvPr id="3672" name="Google Shape;3672;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73" name="Google Shape;3673;p12"/>
              <p:cNvCxnSpPr>
                <a:stCxn id="367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74" name="Google Shape;3674;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5" name="Google Shape;3675;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6" name="Google Shape;3676;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7" name="Google Shape;3677;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78" name="Google Shape;3678;p12"/>
            <p:cNvGrpSpPr/>
            <p:nvPr/>
          </p:nvGrpSpPr>
          <p:grpSpPr>
            <a:xfrm flipH="1">
              <a:off x="4567057" y="1522583"/>
              <a:ext cx="2071462" cy="2110984"/>
              <a:chOff x="3838532" y="1040457"/>
              <a:chExt cx="2523574" cy="2891631"/>
            </a:xfrm>
          </p:grpSpPr>
          <p:sp>
            <p:nvSpPr>
              <p:cNvPr id="3679" name="Google Shape;3679;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80" name="Google Shape;3680;p12"/>
              <p:cNvCxnSpPr>
                <a:stCxn id="3679"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81" name="Google Shape;3681;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82" name="Google Shape;3682;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83" name="Google Shape;3683;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84" name="Google Shape;3684;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685" name="Google Shape;3685;p12"/>
          <p:cNvGrpSpPr/>
          <p:nvPr/>
        </p:nvGrpSpPr>
        <p:grpSpPr>
          <a:xfrm>
            <a:off x="11328804" y="178324"/>
            <a:ext cx="885892" cy="1429260"/>
            <a:chOff x="2492332" y="91439"/>
            <a:chExt cx="4146187" cy="6565863"/>
          </a:xfrm>
        </p:grpSpPr>
        <p:grpSp>
          <p:nvGrpSpPr>
            <p:cNvPr id="3686" name="Google Shape;3686;p12"/>
            <p:cNvGrpSpPr/>
            <p:nvPr/>
          </p:nvGrpSpPr>
          <p:grpSpPr>
            <a:xfrm rot="-2480865" flipH="1">
              <a:off x="3422651" y="572781"/>
              <a:ext cx="2451852" cy="2635838"/>
              <a:chOff x="3838532" y="1040457"/>
              <a:chExt cx="2523574" cy="2981548"/>
            </a:xfrm>
          </p:grpSpPr>
          <p:sp>
            <p:nvSpPr>
              <p:cNvPr id="3687" name="Google Shape;3687;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88" name="Google Shape;3688;p12"/>
              <p:cNvCxnSpPr>
                <a:stCxn id="368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689" name="Google Shape;3689;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0" name="Google Shape;3690;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1" name="Google Shape;3691;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2" name="Google Shape;3692;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93" name="Google Shape;3693;p12"/>
            <p:cNvGrpSpPr/>
            <p:nvPr/>
          </p:nvGrpSpPr>
          <p:grpSpPr>
            <a:xfrm>
              <a:off x="2687568" y="757957"/>
              <a:ext cx="2032210" cy="2880901"/>
              <a:chOff x="3838532" y="1040457"/>
              <a:chExt cx="2523574" cy="2891631"/>
            </a:xfrm>
          </p:grpSpPr>
          <p:sp>
            <p:nvSpPr>
              <p:cNvPr id="3694" name="Google Shape;3694;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95" name="Google Shape;3695;p12"/>
              <p:cNvCxnSpPr>
                <a:stCxn id="36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96" name="Google Shape;3696;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7" name="Google Shape;3697;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8" name="Google Shape;3698;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9" name="Google Shape;3699;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00" name="Google Shape;3700;p12"/>
            <p:cNvGrpSpPr/>
            <p:nvPr/>
          </p:nvGrpSpPr>
          <p:grpSpPr>
            <a:xfrm>
              <a:off x="2649392" y="3634455"/>
              <a:ext cx="3897297" cy="3022847"/>
              <a:chOff x="4279036" y="3583162"/>
              <a:chExt cx="3897297" cy="3022847"/>
            </a:xfrm>
          </p:grpSpPr>
          <p:sp>
            <p:nvSpPr>
              <p:cNvPr id="3701" name="Google Shape;3701;p1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2" name="Google Shape;3702;p12"/>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03" name="Google Shape;3703;p12"/>
            <p:cNvGrpSpPr/>
            <p:nvPr/>
          </p:nvGrpSpPr>
          <p:grpSpPr>
            <a:xfrm>
              <a:off x="2492332" y="1521007"/>
              <a:ext cx="2130858" cy="2089476"/>
              <a:chOff x="3838532" y="1040457"/>
              <a:chExt cx="2523574" cy="2891631"/>
            </a:xfrm>
          </p:grpSpPr>
          <p:sp>
            <p:nvSpPr>
              <p:cNvPr id="3704" name="Google Shape;3704;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705" name="Google Shape;3705;p12"/>
              <p:cNvCxnSpPr>
                <a:stCxn id="370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706" name="Google Shape;3706;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7" name="Google Shape;3707;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8" name="Google Shape;3708;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9" name="Google Shape;3709;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10" name="Google Shape;3710;p12"/>
            <p:cNvGrpSpPr/>
            <p:nvPr/>
          </p:nvGrpSpPr>
          <p:grpSpPr>
            <a:xfrm flipH="1">
              <a:off x="4544712" y="757958"/>
              <a:ext cx="1913853" cy="2853414"/>
              <a:chOff x="3838532" y="1040457"/>
              <a:chExt cx="2523574" cy="2891631"/>
            </a:xfrm>
          </p:grpSpPr>
          <p:sp>
            <p:nvSpPr>
              <p:cNvPr id="3711" name="Google Shape;3711;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712" name="Google Shape;3712;p12"/>
              <p:cNvCxnSpPr>
                <a:stCxn id="371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713" name="Google Shape;3713;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14" name="Google Shape;3714;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15" name="Google Shape;3715;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16" name="Google Shape;3716;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17" name="Google Shape;3717;p12"/>
            <p:cNvGrpSpPr/>
            <p:nvPr/>
          </p:nvGrpSpPr>
          <p:grpSpPr>
            <a:xfrm flipH="1">
              <a:off x="4567057" y="1522583"/>
              <a:ext cx="2071462" cy="2110984"/>
              <a:chOff x="3838532" y="1040457"/>
              <a:chExt cx="2523574" cy="2891631"/>
            </a:xfrm>
          </p:grpSpPr>
          <p:sp>
            <p:nvSpPr>
              <p:cNvPr id="3718" name="Google Shape;3718;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719" name="Google Shape;3719;p12"/>
              <p:cNvCxnSpPr>
                <a:stCxn id="371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720" name="Google Shape;3720;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21" name="Google Shape;3721;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22" name="Google Shape;3722;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23" name="Google Shape;3723;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3724" name="Google Shape;3724;p12"/>
          <p:cNvSpPr txBox="1">
            <a:spLocks noGrp="1"/>
          </p:cNvSpPr>
          <p:nvPr>
            <p:ph type="title"/>
          </p:nvPr>
        </p:nvSpPr>
        <p:spPr>
          <a:xfrm>
            <a:off x="2926528" y="877038"/>
            <a:ext cx="6447820" cy="958872"/>
          </a:xfrm>
          <a:prstGeom prst="rect">
            <a:avLst/>
          </a:prstGeom>
          <a:no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62503"/>
              </a:buClr>
              <a:buSzPts val="4800"/>
              <a:buFont typeface="Calibri"/>
              <a:buNone/>
            </a:pPr>
            <a:r>
              <a:rPr lang="en-US" sz="4800" dirty="0" err="1">
                <a:latin typeface="Calibri"/>
                <a:ea typeface="Calibri"/>
                <a:cs typeface="Calibri"/>
                <a:sym typeface="Calibri"/>
              </a:rPr>
              <a:t>Đặt</a:t>
            </a:r>
            <a:r>
              <a:rPr lang="en-US" sz="4800" dirty="0">
                <a:latin typeface="Calibri"/>
                <a:ea typeface="Calibri"/>
                <a:cs typeface="Calibri"/>
                <a:sym typeface="Calibri"/>
              </a:rPr>
              <a:t> </a:t>
            </a:r>
            <a:r>
              <a:rPr lang="en-US" sz="4800" dirty="0" err="1">
                <a:latin typeface="Calibri"/>
                <a:ea typeface="Calibri"/>
                <a:cs typeface="Calibri"/>
                <a:sym typeface="Calibri"/>
              </a:rPr>
              <a:t>tính</a:t>
            </a:r>
            <a:r>
              <a:rPr lang="en-US" sz="4800" dirty="0">
                <a:latin typeface="Calibri"/>
                <a:ea typeface="Calibri"/>
                <a:cs typeface="Calibri"/>
                <a:sym typeface="Calibri"/>
              </a:rPr>
              <a:t> </a:t>
            </a:r>
            <a:r>
              <a:rPr lang="en-US" sz="4800" dirty="0" err="1">
                <a:latin typeface="Calibri"/>
                <a:ea typeface="Calibri"/>
                <a:cs typeface="Calibri"/>
                <a:sym typeface="Calibri"/>
              </a:rPr>
              <a:t>rồi</a:t>
            </a:r>
            <a:r>
              <a:rPr lang="en-US" sz="4800" dirty="0">
                <a:latin typeface="Calibri"/>
                <a:ea typeface="Calibri"/>
                <a:cs typeface="Calibri"/>
                <a:sym typeface="Calibri"/>
              </a:rPr>
              <a:t> </a:t>
            </a:r>
            <a:r>
              <a:rPr lang="en-US" sz="4800" dirty="0" err="1">
                <a:latin typeface="Calibri"/>
                <a:ea typeface="Calibri"/>
                <a:cs typeface="Calibri"/>
                <a:sym typeface="Calibri"/>
              </a:rPr>
              <a:t>tính</a:t>
            </a:r>
            <a:endParaRPr sz="4800" dirty="0">
              <a:latin typeface="Calibri"/>
              <a:ea typeface="Calibri"/>
              <a:cs typeface="Calibri"/>
              <a:sym typeface="Calibri"/>
            </a:endParaRPr>
          </a:p>
        </p:txBody>
      </p:sp>
      <p:sp>
        <p:nvSpPr>
          <p:cNvPr id="3725" name="Google Shape;3725;p12"/>
          <p:cNvSpPr/>
          <p:nvPr/>
        </p:nvSpPr>
        <p:spPr>
          <a:xfrm>
            <a:off x="2223460" y="831291"/>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b="0" i="0" u="none" strike="noStrike" cap="none">
                <a:solidFill>
                  <a:srgbClr val="5E2700"/>
                </a:solidFill>
                <a:latin typeface="Itim"/>
                <a:ea typeface="Itim"/>
                <a:cs typeface="Itim"/>
                <a:sym typeface="Itim"/>
              </a:rPr>
              <a:t>1</a:t>
            </a:r>
            <a:endParaRPr/>
          </a:p>
        </p:txBody>
      </p:sp>
      <p:sp>
        <p:nvSpPr>
          <p:cNvPr id="112" name="TextBox 111">
            <a:extLst>
              <a:ext uri="{FF2B5EF4-FFF2-40B4-BE49-F238E27FC236}">
                <a16:creationId xmlns:a16="http://schemas.microsoft.com/office/drawing/2014/main" id="{C33EF449-B21B-F444-DC78-59BAEBCCCA4A}"/>
              </a:ext>
            </a:extLst>
          </p:cNvPr>
          <p:cNvSpPr txBox="1"/>
          <p:nvPr/>
        </p:nvSpPr>
        <p:spPr>
          <a:xfrm>
            <a:off x="970502" y="2198221"/>
            <a:ext cx="107740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prstClr val="black"/>
                </a:solidFill>
                <a:effectLst/>
                <a:uLnTx/>
                <a:uFillTx/>
                <a:latin typeface="Calibri"/>
                <a:ea typeface="+mn-ea"/>
                <a:cs typeface="+mn-cs"/>
              </a:rPr>
              <a:t> 122 x 4		327 x 3</a:t>
            </a:r>
            <a:r>
              <a:rPr lang="pt-BR" sz="4000" kern="1200" noProof="0" dirty="0">
                <a:solidFill>
                  <a:prstClr val="black"/>
                </a:solidFill>
                <a:latin typeface="Calibri"/>
                <a:ea typeface="+mn-ea"/>
                <a:cs typeface="+mn-cs"/>
              </a:rPr>
              <a:t>		</a:t>
            </a:r>
            <a:r>
              <a:rPr kumimoji="0" lang="pt-BR" sz="4000" b="0" i="0" u="none" strike="noStrike" kern="1200" cap="none" spc="0" normalizeH="0" baseline="0" noProof="0" dirty="0">
                <a:ln>
                  <a:noFill/>
                </a:ln>
                <a:solidFill>
                  <a:prstClr val="black"/>
                </a:solidFill>
                <a:effectLst/>
                <a:uLnTx/>
                <a:uFillTx/>
                <a:latin typeface="Calibri"/>
                <a:ea typeface="+mn-ea"/>
                <a:cs typeface="+mn-cs"/>
              </a:rPr>
              <a:t>715 : 5			645 : 3</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8" name="TextBox 117">
            <a:extLst>
              <a:ext uri="{FF2B5EF4-FFF2-40B4-BE49-F238E27FC236}">
                <a16:creationId xmlns:a16="http://schemas.microsoft.com/office/drawing/2014/main" id="{EF8D820C-BC71-9145-C5D5-E7386697409D}"/>
              </a:ext>
            </a:extLst>
          </p:cNvPr>
          <p:cNvSpPr txBox="1"/>
          <p:nvPr/>
        </p:nvSpPr>
        <p:spPr>
          <a:xfrm>
            <a:off x="1287305" y="2961472"/>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122</a:t>
            </a:r>
          </a:p>
        </p:txBody>
      </p:sp>
      <p:sp>
        <p:nvSpPr>
          <p:cNvPr id="119" name="TextBox 118">
            <a:extLst>
              <a:ext uri="{FF2B5EF4-FFF2-40B4-BE49-F238E27FC236}">
                <a16:creationId xmlns:a16="http://schemas.microsoft.com/office/drawing/2014/main" id="{CE2B11C4-5995-0CED-4725-C11243D87BB6}"/>
              </a:ext>
            </a:extLst>
          </p:cNvPr>
          <p:cNvSpPr txBox="1"/>
          <p:nvPr/>
        </p:nvSpPr>
        <p:spPr>
          <a:xfrm>
            <a:off x="2223460" y="3980611"/>
            <a:ext cx="468077"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dirty="0">
                <a:solidFill>
                  <a:srgbClr val="FF4B4B"/>
                </a:solidFill>
                <a:latin typeface="Calibri" panose="020F0502020204030204" pitchFamily="34" charset="0"/>
                <a:ea typeface="+mn-ea"/>
                <a:cs typeface="Calibri" panose="020F0502020204030204" pitchFamily="34" charset="0"/>
              </a:rPr>
              <a:t>4</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20" name="TextBox 119">
            <a:extLst>
              <a:ext uri="{FF2B5EF4-FFF2-40B4-BE49-F238E27FC236}">
                <a16:creationId xmlns:a16="http://schemas.microsoft.com/office/drawing/2014/main" id="{684F2C5F-FBBF-06DA-17E1-5D6CEEF65E02}"/>
              </a:ext>
            </a:extLst>
          </p:cNvPr>
          <p:cNvSpPr txBox="1"/>
          <p:nvPr/>
        </p:nvSpPr>
        <p:spPr>
          <a:xfrm>
            <a:off x="1365055" y="5518877"/>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dirty="0">
                <a:solidFill>
                  <a:srgbClr val="FF4B4B"/>
                </a:solidFill>
                <a:latin typeface="Calibri" panose="020F0502020204030204" pitchFamily="34" charset="0"/>
                <a:ea typeface="+mn-ea"/>
                <a:cs typeface="Calibri" panose="020F0502020204030204" pitchFamily="34" charset="0"/>
              </a:rPr>
              <a:t>488</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121" name="Straight Connector 120">
            <a:extLst>
              <a:ext uri="{FF2B5EF4-FFF2-40B4-BE49-F238E27FC236}">
                <a16:creationId xmlns:a16="http://schemas.microsoft.com/office/drawing/2014/main" id="{306FF354-F148-000B-66F1-5941955F5322}"/>
              </a:ext>
            </a:extLst>
          </p:cNvPr>
          <p:cNvCxnSpPr>
            <a:cxnSpLocks/>
          </p:cNvCxnSpPr>
          <p:nvPr/>
        </p:nvCxnSpPr>
        <p:spPr>
          <a:xfrm>
            <a:off x="1357999" y="5198903"/>
            <a:ext cx="1473013" cy="926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F103ED3-0F39-0C65-FFD5-C4C7CB13060D}"/>
              </a:ext>
            </a:extLst>
          </p:cNvPr>
          <p:cNvGrpSpPr/>
          <p:nvPr/>
        </p:nvGrpSpPr>
        <p:grpSpPr>
          <a:xfrm rot="18947827">
            <a:off x="706741" y="3740743"/>
            <a:ext cx="479410" cy="479410"/>
            <a:chOff x="4733404" y="3020262"/>
            <a:chExt cx="479410" cy="479410"/>
          </a:xfrm>
        </p:grpSpPr>
        <p:sp>
          <p:nvSpPr>
            <p:cNvPr id="124" name="Minus Sign 123">
              <a:extLst>
                <a:ext uri="{FF2B5EF4-FFF2-40B4-BE49-F238E27FC236}">
                  <a16:creationId xmlns:a16="http://schemas.microsoft.com/office/drawing/2014/main" id="{41E14B01-7C1F-1C04-F3CE-238AEDFD57B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25" name="Minus Sign 124">
              <a:extLst>
                <a:ext uri="{FF2B5EF4-FFF2-40B4-BE49-F238E27FC236}">
                  <a16:creationId xmlns:a16="http://schemas.microsoft.com/office/drawing/2014/main" id="{3830B09A-1862-DBE5-2A90-0868EF4E9A50}"/>
                </a:ext>
              </a:extLst>
            </p:cNvPr>
            <p:cNvSpPr/>
            <p:nvPr/>
          </p:nvSpPr>
          <p:spPr>
            <a:xfrm rot="16200000">
              <a:off x="4738156" y="3127498"/>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sp>
        <p:nvSpPr>
          <p:cNvPr id="127" name="TextBox 126">
            <a:extLst>
              <a:ext uri="{FF2B5EF4-FFF2-40B4-BE49-F238E27FC236}">
                <a16:creationId xmlns:a16="http://schemas.microsoft.com/office/drawing/2014/main" id="{EE179595-F8F9-2F59-583E-475D1B05EA8B}"/>
              </a:ext>
            </a:extLst>
          </p:cNvPr>
          <p:cNvSpPr txBox="1"/>
          <p:nvPr/>
        </p:nvSpPr>
        <p:spPr>
          <a:xfrm>
            <a:off x="3917729" y="2961472"/>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327</a:t>
            </a:r>
          </a:p>
        </p:txBody>
      </p:sp>
      <p:sp>
        <p:nvSpPr>
          <p:cNvPr id="128" name="TextBox 127">
            <a:extLst>
              <a:ext uri="{FF2B5EF4-FFF2-40B4-BE49-F238E27FC236}">
                <a16:creationId xmlns:a16="http://schemas.microsoft.com/office/drawing/2014/main" id="{265D0B88-2393-AB22-8E51-5BC22A50DB9A}"/>
              </a:ext>
            </a:extLst>
          </p:cNvPr>
          <p:cNvSpPr txBox="1"/>
          <p:nvPr/>
        </p:nvSpPr>
        <p:spPr>
          <a:xfrm>
            <a:off x="4853884" y="3980611"/>
            <a:ext cx="468077"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noProof="0" dirty="0">
                <a:solidFill>
                  <a:srgbClr val="FF4B4B"/>
                </a:solidFill>
                <a:latin typeface="Calibri" panose="020F0502020204030204" pitchFamily="34" charset="0"/>
                <a:ea typeface="+mn-ea"/>
                <a:cs typeface="Calibri" panose="020F0502020204030204" pitchFamily="34" charset="0"/>
              </a:rPr>
              <a:t>3</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29" name="TextBox 128">
            <a:extLst>
              <a:ext uri="{FF2B5EF4-FFF2-40B4-BE49-F238E27FC236}">
                <a16:creationId xmlns:a16="http://schemas.microsoft.com/office/drawing/2014/main" id="{925F9B0F-0E1B-18F2-B0EF-6F3AE05CAD02}"/>
              </a:ext>
            </a:extLst>
          </p:cNvPr>
          <p:cNvSpPr txBox="1"/>
          <p:nvPr/>
        </p:nvSpPr>
        <p:spPr>
          <a:xfrm>
            <a:off x="3995479" y="5518877"/>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noProof="0" dirty="0">
                <a:solidFill>
                  <a:srgbClr val="FF4B4B"/>
                </a:solidFill>
                <a:latin typeface="Calibri" panose="020F0502020204030204" pitchFamily="34" charset="0"/>
                <a:ea typeface="+mn-ea"/>
                <a:cs typeface="Calibri" panose="020F0502020204030204" pitchFamily="34" charset="0"/>
              </a:rPr>
              <a:t>981</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130" name="Straight Connector 129">
            <a:extLst>
              <a:ext uri="{FF2B5EF4-FFF2-40B4-BE49-F238E27FC236}">
                <a16:creationId xmlns:a16="http://schemas.microsoft.com/office/drawing/2014/main" id="{8B155B5B-013D-E18D-3670-8B7CF7C10CEA}"/>
              </a:ext>
            </a:extLst>
          </p:cNvPr>
          <p:cNvCxnSpPr>
            <a:cxnSpLocks/>
          </p:cNvCxnSpPr>
          <p:nvPr/>
        </p:nvCxnSpPr>
        <p:spPr>
          <a:xfrm>
            <a:off x="3988423" y="5198903"/>
            <a:ext cx="1473013" cy="926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2DACD1E2-99C1-9D25-873F-234BC37FB6D7}"/>
              </a:ext>
            </a:extLst>
          </p:cNvPr>
          <p:cNvGrpSpPr/>
          <p:nvPr/>
        </p:nvGrpSpPr>
        <p:grpSpPr>
          <a:xfrm rot="18947827">
            <a:off x="3337165" y="3740743"/>
            <a:ext cx="479410" cy="479410"/>
            <a:chOff x="4733404" y="3020262"/>
            <a:chExt cx="479410" cy="479410"/>
          </a:xfrm>
        </p:grpSpPr>
        <p:sp>
          <p:nvSpPr>
            <p:cNvPr id="132" name="Minus Sign 131">
              <a:extLst>
                <a:ext uri="{FF2B5EF4-FFF2-40B4-BE49-F238E27FC236}">
                  <a16:creationId xmlns:a16="http://schemas.microsoft.com/office/drawing/2014/main" id="{48560CC9-5C22-37E4-3FD4-67299CCC3724}"/>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33" name="Minus Sign 132">
              <a:extLst>
                <a:ext uri="{FF2B5EF4-FFF2-40B4-BE49-F238E27FC236}">
                  <a16:creationId xmlns:a16="http://schemas.microsoft.com/office/drawing/2014/main" id="{3CE84399-4371-C21A-7538-31B9EA37FA92}"/>
                </a:ext>
              </a:extLst>
            </p:cNvPr>
            <p:cNvSpPr/>
            <p:nvPr/>
          </p:nvSpPr>
          <p:spPr>
            <a:xfrm rot="16200000">
              <a:off x="4738156" y="3127498"/>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sp>
        <p:nvSpPr>
          <p:cNvPr id="134" name="TextBox 133">
            <a:extLst>
              <a:ext uri="{FF2B5EF4-FFF2-40B4-BE49-F238E27FC236}">
                <a16:creationId xmlns:a16="http://schemas.microsoft.com/office/drawing/2014/main" id="{EC625896-706F-2401-675F-9E41CFC4F771}"/>
              </a:ext>
            </a:extLst>
          </p:cNvPr>
          <p:cNvSpPr txBox="1"/>
          <p:nvPr/>
        </p:nvSpPr>
        <p:spPr>
          <a:xfrm>
            <a:off x="6425852" y="2944509"/>
            <a:ext cx="1053172"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715</a:t>
            </a:r>
          </a:p>
        </p:txBody>
      </p:sp>
      <p:sp>
        <p:nvSpPr>
          <p:cNvPr id="135" name="TextBox 134">
            <a:extLst>
              <a:ext uri="{FF2B5EF4-FFF2-40B4-BE49-F238E27FC236}">
                <a16:creationId xmlns:a16="http://schemas.microsoft.com/office/drawing/2014/main" id="{D3D68AA1-09FC-5CC9-29F1-55F91E17A639}"/>
              </a:ext>
            </a:extLst>
          </p:cNvPr>
          <p:cNvSpPr txBox="1"/>
          <p:nvPr/>
        </p:nvSpPr>
        <p:spPr>
          <a:xfrm>
            <a:off x="8132559" y="2906107"/>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5</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36" name="TextBox 135">
            <a:extLst>
              <a:ext uri="{FF2B5EF4-FFF2-40B4-BE49-F238E27FC236}">
                <a16:creationId xmlns:a16="http://schemas.microsoft.com/office/drawing/2014/main" id="{AC5A52A7-6C03-2F5F-238E-A4B88BC268DA}"/>
              </a:ext>
            </a:extLst>
          </p:cNvPr>
          <p:cNvSpPr txBox="1"/>
          <p:nvPr/>
        </p:nvSpPr>
        <p:spPr>
          <a:xfrm>
            <a:off x="7998512" y="3515850"/>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noProof="0" dirty="0">
                <a:solidFill>
                  <a:srgbClr val="FF4B4B"/>
                </a:solidFill>
                <a:latin typeface="Calibri" panose="020F0502020204030204" pitchFamily="34" charset="0"/>
                <a:ea typeface="+mn-ea"/>
                <a:cs typeface="Calibri" panose="020F0502020204030204" pitchFamily="34" charset="0"/>
              </a:rPr>
              <a:t>1</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37" name="TextBox 136">
            <a:extLst>
              <a:ext uri="{FF2B5EF4-FFF2-40B4-BE49-F238E27FC236}">
                <a16:creationId xmlns:a16="http://schemas.microsoft.com/office/drawing/2014/main" id="{914D8897-8756-8DA3-322E-5E1482CC4434}"/>
              </a:ext>
            </a:extLst>
          </p:cNvPr>
          <p:cNvSpPr txBox="1"/>
          <p:nvPr/>
        </p:nvSpPr>
        <p:spPr>
          <a:xfrm>
            <a:off x="6455280" y="3584447"/>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2</a:t>
            </a:r>
          </a:p>
        </p:txBody>
      </p:sp>
      <p:sp>
        <p:nvSpPr>
          <p:cNvPr id="139" name="TextBox 138">
            <a:extLst>
              <a:ext uri="{FF2B5EF4-FFF2-40B4-BE49-F238E27FC236}">
                <a16:creationId xmlns:a16="http://schemas.microsoft.com/office/drawing/2014/main" id="{B1240F46-A1C5-D3DB-5F54-0A2D6FDA1EB6}"/>
              </a:ext>
            </a:extLst>
          </p:cNvPr>
          <p:cNvSpPr txBox="1"/>
          <p:nvPr/>
        </p:nvSpPr>
        <p:spPr>
          <a:xfrm>
            <a:off x="6806339" y="3568313"/>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40" name="TextBox 139">
            <a:extLst>
              <a:ext uri="{FF2B5EF4-FFF2-40B4-BE49-F238E27FC236}">
                <a16:creationId xmlns:a16="http://schemas.microsoft.com/office/drawing/2014/main" id="{E06421F4-8FF1-283E-CD17-F0979DBDAB3B}"/>
              </a:ext>
            </a:extLst>
          </p:cNvPr>
          <p:cNvSpPr txBox="1"/>
          <p:nvPr/>
        </p:nvSpPr>
        <p:spPr>
          <a:xfrm>
            <a:off x="6835766" y="4144383"/>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41" name="TextBox 140">
            <a:extLst>
              <a:ext uri="{FF2B5EF4-FFF2-40B4-BE49-F238E27FC236}">
                <a16:creationId xmlns:a16="http://schemas.microsoft.com/office/drawing/2014/main" id="{F31EC922-8F46-2ED7-C821-137A4B95C8EC}"/>
              </a:ext>
            </a:extLst>
          </p:cNvPr>
          <p:cNvSpPr txBox="1"/>
          <p:nvPr/>
        </p:nvSpPr>
        <p:spPr>
          <a:xfrm>
            <a:off x="7217144" y="4119110"/>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a:t>
            </a:r>
          </a:p>
        </p:txBody>
      </p:sp>
      <p:sp>
        <p:nvSpPr>
          <p:cNvPr id="142" name="TextBox 141">
            <a:extLst>
              <a:ext uri="{FF2B5EF4-FFF2-40B4-BE49-F238E27FC236}">
                <a16:creationId xmlns:a16="http://schemas.microsoft.com/office/drawing/2014/main" id="{64995A9C-F4F7-8396-9CCC-9842C14D3E71}"/>
              </a:ext>
            </a:extLst>
          </p:cNvPr>
          <p:cNvSpPr txBox="1"/>
          <p:nvPr/>
        </p:nvSpPr>
        <p:spPr>
          <a:xfrm>
            <a:off x="7272726" y="4780213"/>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0</a:t>
            </a:r>
          </a:p>
        </p:txBody>
      </p:sp>
      <p:sp>
        <p:nvSpPr>
          <p:cNvPr id="143" name="TextBox 142">
            <a:extLst>
              <a:ext uri="{FF2B5EF4-FFF2-40B4-BE49-F238E27FC236}">
                <a16:creationId xmlns:a16="http://schemas.microsoft.com/office/drawing/2014/main" id="{C80ABCC8-AC27-C31E-EDB6-EF923C8F9CDB}"/>
              </a:ext>
            </a:extLst>
          </p:cNvPr>
          <p:cNvSpPr txBox="1"/>
          <p:nvPr/>
        </p:nvSpPr>
        <p:spPr>
          <a:xfrm>
            <a:off x="8320140" y="3520860"/>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4</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44" name="TextBox 143">
            <a:extLst>
              <a:ext uri="{FF2B5EF4-FFF2-40B4-BE49-F238E27FC236}">
                <a16:creationId xmlns:a16="http://schemas.microsoft.com/office/drawing/2014/main" id="{2CD951E4-754D-C430-6E2C-E44B2C44C023}"/>
              </a:ext>
            </a:extLst>
          </p:cNvPr>
          <p:cNvSpPr txBox="1"/>
          <p:nvPr/>
        </p:nvSpPr>
        <p:spPr>
          <a:xfrm>
            <a:off x="8653825" y="3507542"/>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3</a:t>
            </a:r>
          </a:p>
        </p:txBody>
      </p:sp>
      <p:grpSp>
        <p:nvGrpSpPr>
          <p:cNvPr id="7" name="Group 6">
            <a:extLst>
              <a:ext uri="{FF2B5EF4-FFF2-40B4-BE49-F238E27FC236}">
                <a16:creationId xmlns:a16="http://schemas.microsoft.com/office/drawing/2014/main" id="{05926CF4-9602-DFD0-5CDD-E809CAB91398}"/>
              </a:ext>
            </a:extLst>
          </p:cNvPr>
          <p:cNvGrpSpPr/>
          <p:nvPr/>
        </p:nvGrpSpPr>
        <p:grpSpPr>
          <a:xfrm>
            <a:off x="7696122" y="2989573"/>
            <a:ext cx="1574990" cy="1242243"/>
            <a:chOff x="7696122" y="2989573"/>
            <a:chExt cx="1574990" cy="1242243"/>
          </a:xfrm>
        </p:grpSpPr>
        <p:cxnSp>
          <p:nvCxnSpPr>
            <p:cNvPr id="145" name="Straight Connector 144">
              <a:extLst>
                <a:ext uri="{FF2B5EF4-FFF2-40B4-BE49-F238E27FC236}">
                  <a16:creationId xmlns:a16="http://schemas.microsoft.com/office/drawing/2014/main" id="{3155757A-797D-6444-E903-8D88E439E8E0}"/>
                </a:ext>
              </a:extLst>
            </p:cNvPr>
            <p:cNvCxnSpPr>
              <a:cxnSpLocks/>
            </p:cNvCxnSpPr>
            <p:nvPr/>
          </p:nvCxnSpPr>
          <p:spPr>
            <a:xfrm>
              <a:off x="7701479" y="2989573"/>
              <a:ext cx="24891" cy="12422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96E08F6-A5F7-8587-26F1-22C06F58FBF6}"/>
                </a:ext>
              </a:extLst>
            </p:cNvPr>
            <p:cNvCxnSpPr>
              <a:cxnSpLocks/>
            </p:cNvCxnSpPr>
            <p:nvPr/>
          </p:nvCxnSpPr>
          <p:spPr>
            <a:xfrm>
              <a:off x="7696122" y="3568313"/>
              <a:ext cx="157499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52" name="TextBox 151">
            <a:extLst>
              <a:ext uri="{FF2B5EF4-FFF2-40B4-BE49-F238E27FC236}">
                <a16:creationId xmlns:a16="http://schemas.microsoft.com/office/drawing/2014/main" id="{62E668CA-0E6D-D5C9-429C-5E06A6335D1A}"/>
              </a:ext>
            </a:extLst>
          </p:cNvPr>
          <p:cNvSpPr txBox="1"/>
          <p:nvPr/>
        </p:nvSpPr>
        <p:spPr>
          <a:xfrm>
            <a:off x="9692162" y="2918261"/>
            <a:ext cx="1053173"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645</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3" name="TextBox 152">
            <a:extLst>
              <a:ext uri="{FF2B5EF4-FFF2-40B4-BE49-F238E27FC236}">
                <a16:creationId xmlns:a16="http://schemas.microsoft.com/office/drawing/2014/main" id="{85C1093B-C41F-3EFA-0FF0-534BA04264B1}"/>
              </a:ext>
            </a:extLst>
          </p:cNvPr>
          <p:cNvSpPr txBox="1"/>
          <p:nvPr/>
        </p:nvSpPr>
        <p:spPr>
          <a:xfrm>
            <a:off x="11398870" y="2879859"/>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noProof="0" dirty="0">
                <a:solidFill>
                  <a:srgbClr val="FF4B4B"/>
                </a:solidFill>
                <a:latin typeface="Calibri" panose="020F0502020204030204" pitchFamily="34" charset="0"/>
                <a:ea typeface="+mn-ea"/>
                <a:cs typeface="Calibri" panose="020F0502020204030204" pitchFamily="34" charset="0"/>
              </a:rPr>
              <a:t>3</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4" name="TextBox 153">
            <a:extLst>
              <a:ext uri="{FF2B5EF4-FFF2-40B4-BE49-F238E27FC236}">
                <a16:creationId xmlns:a16="http://schemas.microsoft.com/office/drawing/2014/main" id="{CF3C2576-62EF-3C9D-75F0-8F5F6FFC9672}"/>
              </a:ext>
            </a:extLst>
          </p:cNvPr>
          <p:cNvSpPr txBox="1"/>
          <p:nvPr/>
        </p:nvSpPr>
        <p:spPr>
          <a:xfrm>
            <a:off x="11044682" y="3494208"/>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2</a:t>
            </a:r>
          </a:p>
        </p:txBody>
      </p:sp>
      <p:sp>
        <p:nvSpPr>
          <p:cNvPr id="155" name="TextBox 154">
            <a:extLst>
              <a:ext uri="{FF2B5EF4-FFF2-40B4-BE49-F238E27FC236}">
                <a16:creationId xmlns:a16="http://schemas.microsoft.com/office/drawing/2014/main" id="{A7C96C6D-D099-52FC-7588-30700B7002CF}"/>
              </a:ext>
            </a:extLst>
          </p:cNvPr>
          <p:cNvSpPr txBox="1"/>
          <p:nvPr/>
        </p:nvSpPr>
        <p:spPr>
          <a:xfrm>
            <a:off x="9721591" y="3558199"/>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0</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6" name="TextBox 155">
            <a:extLst>
              <a:ext uri="{FF2B5EF4-FFF2-40B4-BE49-F238E27FC236}">
                <a16:creationId xmlns:a16="http://schemas.microsoft.com/office/drawing/2014/main" id="{B71CFECE-5BED-C7C1-F7A5-B365DE107F41}"/>
              </a:ext>
            </a:extLst>
          </p:cNvPr>
          <p:cNvSpPr txBox="1"/>
          <p:nvPr/>
        </p:nvSpPr>
        <p:spPr>
          <a:xfrm>
            <a:off x="10072649" y="3542065"/>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4</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7" name="TextBox 156">
            <a:extLst>
              <a:ext uri="{FF2B5EF4-FFF2-40B4-BE49-F238E27FC236}">
                <a16:creationId xmlns:a16="http://schemas.microsoft.com/office/drawing/2014/main" id="{31142267-C0A6-E197-4EFA-59C90824B736}"/>
              </a:ext>
            </a:extLst>
          </p:cNvPr>
          <p:cNvSpPr txBox="1"/>
          <p:nvPr/>
        </p:nvSpPr>
        <p:spPr>
          <a:xfrm>
            <a:off x="10102077" y="4118135"/>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58" name="TextBox 157">
            <a:extLst>
              <a:ext uri="{FF2B5EF4-FFF2-40B4-BE49-F238E27FC236}">
                <a16:creationId xmlns:a16="http://schemas.microsoft.com/office/drawing/2014/main" id="{7B5D79DD-5131-BE53-709F-3630AE61A3FD}"/>
              </a:ext>
            </a:extLst>
          </p:cNvPr>
          <p:cNvSpPr txBox="1"/>
          <p:nvPr/>
        </p:nvSpPr>
        <p:spPr>
          <a:xfrm>
            <a:off x="10483455" y="4092862"/>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a:t>
            </a:r>
          </a:p>
        </p:txBody>
      </p:sp>
      <p:sp>
        <p:nvSpPr>
          <p:cNvPr id="159" name="TextBox 158">
            <a:extLst>
              <a:ext uri="{FF2B5EF4-FFF2-40B4-BE49-F238E27FC236}">
                <a16:creationId xmlns:a16="http://schemas.microsoft.com/office/drawing/2014/main" id="{BEA71B76-9003-38BE-37C9-80A3AEAF5221}"/>
              </a:ext>
            </a:extLst>
          </p:cNvPr>
          <p:cNvSpPr txBox="1"/>
          <p:nvPr/>
        </p:nvSpPr>
        <p:spPr>
          <a:xfrm>
            <a:off x="10539037" y="4753965"/>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0</a:t>
            </a:r>
          </a:p>
        </p:txBody>
      </p:sp>
      <p:sp>
        <p:nvSpPr>
          <p:cNvPr id="160" name="TextBox 159">
            <a:extLst>
              <a:ext uri="{FF2B5EF4-FFF2-40B4-BE49-F238E27FC236}">
                <a16:creationId xmlns:a16="http://schemas.microsoft.com/office/drawing/2014/main" id="{6749096D-E488-761E-29AA-A3B3B84D829A}"/>
              </a:ext>
            </a:extLst>
          </p:cNvPr>
          <p:cNvSpPr txBox="1"/>
          <p:nvPr/>
        </p:nvSpPr>
        <p:spPr>
          <a:xfrm>
            <a:off x="11366310" y="3499218"/>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61" name="TextBox 160">
            <a:extLst>
              <a:ext uri="{FF2B5EF4-FFF2-40B4-BE49-F238E27FC236}">
                <a16:creationId xmlns:a16="http://schemas.microsoft.com/office/drawing/2014/main" id="{4B3C08EA-50E0-25AA-3562-FEC016AE6774}"/>
              </a:ext>
            </a:extLst>
          </p:cNvPr>
          <p:cNvSpPr txBox="1"/>
          <p:nvPr/>
        </p:nvSpPr>
        <p:spPr>
          <a:xfrm>
            <a:off x="11699995" y="3485900"/>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a:t>
            </a:r>
          </a:p>
        </p:txBody>
      </p:sp>
      <p:grpSp>
        <p:nvGrpSpPr>
          <p:cNvPr id="162" name="Group 161">
            <a:extLst>
              <a:ext uri="{FF2B5EF4-FFF2-40B4-BE49-F238E27FC236}">
                <a16:creationId xmlns:a16="http://schemas.microsoft.com/office/drawing/2014/main" id="{9A931F97-A7B2-C625-50C3-173B7E51935F}"/>
              </a:ext>
            </a:extLst>
          </p:cNvPr>
          <p:cNvGrpSpPr/>
          <p:nvPr/>
        </p:nvGrpSpPr>
        <p:grpSpPr>
          <a:xfrm>
            <a:off x="10962433" y="2963325"/>
            <a:ext cx="1574990" cy="1242243"/>
            <a:chOff x="7696122" y="2989573"/>
            <a:chExt cx="1574990" cy="1242243"/>
          </a:xfrm>
        </p:grpSpPr>
        <p:cxnSp>
          <p:nvCxnSpPr>
            <p:cNvPr id="163" name="Straight Connector 162">
              <a:extLst>
                <a:ext uri="{FF2B5EF4-FFF2-40B4-BE49-F238E27FC236}">
                  <a16:creationId xmlns:a16="http://schemas.microsoft.com/office/drawing/2014/main" id="{1F25F3AE-6E29-40D6-AA9B-3A89B60FDBDE}"/>
                </a:ext>
              </a:extLst>
            </p:cNvPr>
            <p:cNvCxnSpPr>
              <a:cxnSpLocks/>
            </p:cNvCxnSpPr>
            <p:nvPr/>
          </p:nvCxnSpPr>
          <p:spPr>
            <a:xfrm>
              <a:off x="7701479" y="2989573"/>
              <a:ext cx="24891" cy="12422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31E3E4F-0B50-5BFE-397E-3D1DE8F29231}"/>
                </a:ext>
              </a:extLst>
            </p:cNvPr>
            <p:cNvCxnSpPr>
              <a:cxnSpLocks/>
            </p:cNvCxnSpPr>
            <p:nvPr/>
          </p:nvCxnSpPr>
          <p:spPr>
            <a:xfrm>
              <a:off x="7696122" y="3568313"/>
              <a:ext cx="157499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barn(inVertical)">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barn(inVertical)">
                                      <p:cBhvr>
                                        <p:cTn id="22" dur="500"/>
                                        <p:tgtEl>
                                          <p:spTgt spid="1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barn(inVertical)">
                                      <p:cBhvr>
                                        <p:cTn id="27" dur="500"/>
                                        <p:tgtEl>
                                          <p:spTgt spid="1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0"/>
                                        </p:tgtEl>
                                        <p:attrNameLst>
                                          <p:attrName>style.visibility</p:attrName>
                                        </p:attrNameLst>
                                      </p:cBhvr>
                                      <p:to>
                                        <p:strVal val="visible"/>
                                      </p:to>
                                    </p:set>
                                    <p:animEffect transition="in" filter="barn(inVertical)">
                                      <p:cBhvr>
                                        <p:cTn id="32" dur="500"/>
                                        <p:tgtEl>
                                          <p:spTgt spid="1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7"/>
                                        </p:tgtEl>
                                        <p:attrNameLst>
                                          <p:attrName>style.visibility</p:attrName>
                                        </p:attrNameLst>
                                      </p:cBhvr>
                                      <p:to>
                                        <p:strVal val="visible"/>
                                      </p:to>
                                    </p:set>
                                    <p:animEffect transition="in" filter="barn(inVertical)">
                                      <p:cBhvr>
                                        <p:cTn id="37" dur="500"/>
                                        <p:tgtEl>
                                          <p:spTgt spid="12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barn(inVertical)">
                                      <p:cBhvr>
                                        <p:cTn id="42" dur="500"/>
                                        <p:tgtEl>
                                          <p:spTgt spid="13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barn(inVertical)">
                                      <p:cBhvr>
                                        <p:cTn id="47" dur="500"/>
                                        <p:tgtEl>
                                          <p:spTgt spid="1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0"/>
                                        </p:tgtEl>
                                        <p:attrNameLst>
                                          <p:attrName>style.visibility</p:attrName>
                                        </p:attrNameLst>
                                      </p:cBhvr>
                                      <p:to>
                                        <p:strVal val="visible"/>
                                      </p:to>
                                    </p:set>
                                    <p:animEffect transition="in" filter="barn(inVertical)">
                                      <p:cBhvr>
                                        <p:cTn id="52" dur="500"/>
                                        <p:tgtEl>
                                          <p:spTgt spid="13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barn(inVertical)">
                                      <p:cBhvr>
                                        <p:cTn id="57" dur="500"/>
                                        <p:tgtEl>
                                          <p:spTgt spid="1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barn(inVertical)">
                                      <p:cBhvr>
                                        <p:cTn id="62" dur="500"/>
                                        <p:tgtEl>
                                          <p:spTgt spid="13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barn(inVertical)">
                                      <p:cBhvr>
                                        <p:cTn id="67" dur="500"/>
                                        <p:tgtEl>
                                          <p:spTgt spid="13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36"/>
                                        </p:tgtEl>
                                        <p:attrNameLst>
                                          <p:attrName>style.visibility</p:attrName>
                                        </p:attrNameLst>
                                      </p:cBhvr>
                                      <p:to>
                                        <p:strVal val="visible"/>
                                      </p:to>
                                    </p:set>
                                    <p:animEffect transition="in" filter="barn(inVertical)">
                                      <p:cBhvr>
                                        <p:cTn id="77" dur="500"/>
                                        <p:tgtEl>
                                          <p:spTgt spid="13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37"/>
                                        </p:tgtEl>
                                        <p:attrNameLst>
                                          <p:attrName>style.visibility</p:attrName>
                                        </p:attrNameLst>
                                      </p:cBhvr>
                                      <p:to>
                                        <p:strVal val="visible"/>
                                      </p:to>
                                    </p:set>
                                    <p:animEffect transition="in" filter="barn(inVertical)">
                                      <p:cBhvr>
                                        <p:cTn id="82" dur="500"/>
                                        <p:tgtEl>
                                          <p:spTgt spid="13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39"/>
                                        </p:tgtEl>
                                        <p:attrNameLst>
                                          <p:attrName>style.visibility</p:attrName>
                                        </p:attrNameLst>
                                      </p:cBhvr>
                                      <p:to>
                                        <p:strVal val="visible"/>
                                      </p:to>
                                    </p:set>
                                    <p:animEffect transition="in" filter="barn(inVertical)">
                                      <p:cBhvr>
                                        <p:cTn id="87" dur="500"/>
                                        <p:tgtEl>
                                          <p:spTgt spid="13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43"/>
                                        </p:tgtEl>
                                        <p:attrNameLst>
                                          <p:attrName>style.visibility</p:attrName>
                                        </p:attrNameLst>
                                      </p:cBhvr>
                                      <p:to>
                                        <p:strVal val="visible"/>
                                      </p:to>
                                    </p:set>
                                    <p:animEffect transition="in" filter="barn(inVertical)">
                                      <p:cBhvr>
                                        <p:cTn id="92" dur="500"/>
                                        <p:tgtEl>
                                          <p:spTgt spid="143"/>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40"/>
                                        </p:tgtEl>
                                        <p:attrNameLst>
                                          <p:attrName>style.visibility</p:attrName>
                                        </p:attrNameLst>
                                      </p:cBhvr>
                                      <p:to>
                                        <p:strVal val="visible"/>
                                      </p:to>
                                    </p:set>
                                    <p:animEffect transition="in" filter="barn(inVertical)">
                                      <p:cBhvr>
                                        <p:cTn id="97" dur="500"/>
                                        <p:tgtEl>
                                          <p:spTgt spid="140"/>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41"/>
                                        </p:tgtEl>
                                        <p:attrNameLst>
                                          <p:attrName>style.visibility</p:attrName>
                                        </p:attrNameLst>
                                      </p:cBhvr>
                                      <p:to>
                                        <p:strVal val="visible"/>
                                      </p:to>
                                    </p:set>
                                    <p:animEffect transition="in" filter="barn(inVertical)">
                                      <p:cBhvr>
                                        <p:cTn id="102" dur="500"/>
                                        <p:tgtEl>
                                          <p:spTgt spid="14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144"/>
                                        </p:tgtEl>
                                        <p:attrNameLst>
                                          <p:attrName>style.visibility</p:attrName>
                                        </p:attrNameLst>
                                      </p:cBhvr>
                                      <p:to>
                                        <p:strVal val="visible"/>
                                      </p:to>
                                    </p:set>
                                    <p:animEffect transition="in" filter="barn(inVertical)">
                                      <p:cBhvr>
                                        <p:cTn id="107" dur="500"/>
                                        <p:tgtEl>
                                          <p:spTgt spid="144"/>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142"/>
                                        </p:tgtEl>
                                        <p:attrNameLst>
                                          <p:attrName>style.visibility</p:attrName>
                                        </p:attrNameLst>
                                      </p:cBhvr>
                                      <p:to>
                                        <p:strVal val="visible"/>
                                      </p:to>
                                    </p:set>
                                    <p:animEffect transition="in" filter="barn(inVertical)">
                                      <p:cBhvr>
                                        <p:cTn id="112" dur="500"/>
                                        <p:tgtEl>
                                          <p:spTgt spid="142"/>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52"/>
                                        </p:tgtEl>
                                        <p:attrNameLst>
                                          <p:attrName>style.visibility</p:attrName>
                                        </p:attrNameLst>
                                      </p:cBhvr>
                                      <p:to>
                                        <p:strVal val="visible"/>
                                      </p:to>
                                    </p:set>
                                    <p:animEffect transition="in" filter="barn(inVertical)">
                                      <p:cBhvr>
                                        <p:cTn id="117" dur="500"/>
                                        <p:tgtEl>
                                          <p:spTgt spid="152"/>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153"/>
                                        </p:tgtEl>
                                        <p:attrNameLst>
                                          <p:attrName>style.visibility</p:attrName>
                                        </p:attrNameLst>
                                      </p:cBhvr>
                                      <p:to>
                                        <p:strVal val="visible"/>
                                      </p:to>
                                    </p:set>
                                    <p:animEffect transition="in" filter="barn(inVertical)">
                                      <p:cBhvr>
                                        <p:cTn id="122" dur="500"/>
                                        <p:tgtEl>
                                          <p:spTgt spid="15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62"/>
                                        </p:tgtEl>
                                        <p:attrNameLst>
                                          <p:attrName>style.visibility</p:attrName>
                                        </p:attrNameLst>
                                      </p:cBhvr>
                                      <p:to>
                                        <p:strVal val="visible"/>
                                      </p:to>
                                    </p:set>
                                    <p:animEffect transition="in" filter="fade">
                                      <p:cBhvr>
                                        <p:cTn id="127" dur="500"/>
                                        <p:tgtEl>
                                          <p:spTgt spid="162"/>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154"/>
                                        </p:tgtEl>
                                        <p:attrNameLst>
                                          <p:attrName>style.visibility</p:attrName>
                                        </p:attrNameLst>
                                      </p:cBhvr>
                                      <p:to>
                                        <p:strVal val="visible"/>
                                      </p:to>
                                    </p:set>
                                    <p:animEffect transition="in" filter="barn(inVertical)">
                                      <p:cBhvr>
                                        <p:cTn id="132" dur="500"/>
                                        <p:tgtEl>
                                          <p:spTgt spid="154"/>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155"/>
                                        </p:tgtEl>
                                        <p:attrNameLst>
                                          <p:attrName>style.visibility</p:attrName>
                                        </p:attrNameLst>
                                      </p:cBhvr>
                                      <p:to>
                                        <p:strVal val="visible"/>
                                      </p:to>
                                    </p:set>
                                    <p:animEffect transition="in" filter="barn(inVertical)">
                                      <p:cBhvr>
                                        <p:cTn id="137" dur="500"/>
                                        <p:tgtEl>
                                          <p:spTgt spid="155"/>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156"/>
                                        </p:tgtEl>
                                        <p:attrNameLst>
                                          <p:attrName>style.visibility</p:attrName>
                                        </p:attrNameLst>
                                      </p:cBhvr>
                                      <p:to>
                                        <p:strVal val="visible"/>
                                      </p:to>
                                    </p:set>
                                    <p:animEffect transition="in" filter="barn(inVertical)">
                                      <p:cBhvr>
                                        <p:cTn id="142" dur="500"/>
                                        <p:tgtEl>
                                          <p:spTgt spid="156"/>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grpId="0" nodeType="clickEffect">
                                  <p:stCondLst>
                                    <p:cond delay="0"/>
                                  </p:stCondLst>
                                  <p:childTnLst>
                                    <p:set>
                                      <p:cBhvr>
                                        <p:cTn id="146" dur="1" fill="hold">
                                          <p:stCondLst>
                                            <p:cond delay="0"/>
                                          </p:stCondLst>
                                        </p:cTn>
                                        <p:tgtEl>
                                          <p:spTgt spid="160"/>
                                        </p:tgtEl>
                                        <p:attrNameLst>
                                          <p:attrName>style.visibility</p:attrName>
                                        </p:attrNameLst>
                                      </p:cBhvr>
                                      <p:to>
                                        <p:strVal val="visible"/>
                                      </p:to>
                                    </p:set>
                                    <p:animEffect transition="in" filter="barn(inVertical)">
                                      <p:cBhvr>
                                        <p:cTn id="147" dur="500"/>
                                        <p:tgtEl>
                                          <p:spTgt spid="160"/>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grpId="0" nodeType="clickEffect">
                                  <p:stCondLst>
                                    <p:cond delay="0"/>
                                  </p:stCondLst>
                                  <p:childTnLst>
                                    <p:set>
                                      <p:cBhvr>
                                        <p:cTn id="151" dur="1" fill="hold">
                                          <p:stCondLst>
                                            <p:cond delay="0"/>
                                          </p:stCondLst>
                                        </p:cTn>
                                        <p:tgtEl>
                                          <p:spTgt spid="157"/>
                                        </p:tgtEl>
                                        <p:attrNameLst>
                                          <p:attrName>style.visibility</p:attrName>
                                        </p:attrNameLst>
                                      </p:cBhvr>
                                      <p:to>
                                        <p:strVal val="visible"/>
                                      </p:to>
                                    </p:set>
                                    <p:animEffect transition="in" filter="barn(inVertical)">
                                      <p:cBhvr>
                                        <p:cTn id="152" dur="500"/>
                                        <p:tgtEl>
                                          <p:spTgt spid="157"/>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grpId="0" nodeType="clickEffect">
                                  <p:stCondLst>
                                    <p:cond delay="0"/>
                                  </p:stCondLst>
                                  <p:childTnLst>
                                    <p:set>
                                      <p:cBhvr>
                                        <p:cTn id="156" dur="1" fill="hold">
                                          <p:stCondLst>
                                            <p:cond delay="0"/>
                                          </p:stCondLst>
                                        </p:cTn>
                                        <p:tgtEl>
                                          <p:spTgt spid="158"/>
                                        </p:tgtEl>
                                        <p:attrNameLst>
                                          <p:attrName>style.visibility</p:attrName>
                                        </p:attrNameLst>
                                      </p:cBhvr>
                                      <p:to>
                                        <p:strVal val="visible"/>
                                      </p:to>
                                    </p:set>
                                    <p:animEffect transition="in" filter="barn(inVertical)">
                                      <p:cBhvr>
                                        <p:cTn id="157" dur="500"/>
                                        <p:tgtEl>
                                          <p:spTgt spid="158"/>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grpId="0" nodeType="clickEffect">
                                  <p:stCondLst>
                                    <p:cond delay="0"/>
                                  </p:stCondLst>
                                  <p:childTnLst>
                                    <p:set>
                                      <p:cBhvr>
                                        <p:cTn id="161" dur="1" fill="hold">
                                          <p:stCondLst>
                                            <p:cond delay="0"/>
                                          </p:stCondLst>
                                        </p:cTn>
                                        <p:tgtEl>
                                          <p:spTgt spid="161"/>
                                        </p:tgtEl>
                                        <p:attrNameLst>
                                          <p:attrName>style.visibility</p:attrName>
                                        </p:attrNameLst>
                                      </p:cBhvr>
                                      <p:to>
                                        <p:strVal val="visible"/>
                                      </p:to>
                                    </p:set>
                                    <p:animEffect transition="in" filter="barn(inVertical)">
                                      <p:cBhvr>
                                        <p:cTn id="162" dur="500"/>
                                        <p:tgtEl>
                                          <p:spTgt spid="161"/>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grpId="0" nodeType="clickEffect">
                                  <p:stCondLst>
                                    <p:cond delay="0"/>
                                  </p:stCondLst>
                                  <p:childTnLst>
                                    <p:set>
                                      <p:cBhvr>
                                        <p:cTn id="166" dur="1" fill="hold">
                                          <p:stCondLst>
                                            <p:cond delay="0"/>
                                          </p:stCondLst>
                                        </p:cTn>
                                        <p:tgtEl>
                                          <p:spTgt spid="159"/>
                                        </p:tgtEl>
                                        <p:attrNameLst>
                                          <p:attrName>style.visibility</p:attrName>
                                        </p:attrNameLst>
                                      </p:cBhvr>
                                      <p:to>
                                        <p:strVal val="visible"/>
                                      </p:to>
                                    </p:set>
                                    <p:animEffect transition="in" filter="barn(inVertical)">
                                      <p:cBhvr>
                                        <p:cTn id="16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8" grpId="0"/>
      <p:bldP spid="119" grpId="0"/>
      <p:bldP spid="120" grpId="0"/>
      <p:bldP spid="127" grpId="0"/>
      <p:bldP spid="128" grpId="0"/>
      <p:bldP spid="129" grpId="0"/>
      <p:bldP spid="134" grpId="0"/>
      <p:bldP spid="135" grpId="0"/>
      <p:bldP spid="136" grpId="0"/>
      <p:bldP spid="137" grpId="0"/>
      <p:bldP spid="139" grpId="0"/>
      <p:bldP spid="140" grpId="0"/>
      <p:bldP spid="141" grpId="0"/>
      <p:bldP spid="142" grpId="0"/>
      <p:bldP spid="143" grpId="0"/>
      <p:bldP spid="144" grpId="0"/>
      <p:bldP spid="152" grpId="0"/>
      <p:bldP spid="153" grpId="0"/>
      <p:bldP spid="154" grpId="0"/>
      <p:bldP spid="155" grpId="0"/>
      <p:bldP spid="156" grpId="0"/>
      <p:bldP spid="157" grpId="0"/>
      <p:bldP spid="158" grpId="0"/>
      <p:bldP spid="159" grpId="0"/>
      <p:bldP spid="160" grpId="0"/>
      <p:bldP spid="161" grpId="0"/>
    </p:bldLst>
  </p:timing>
</p:sld>
</file>

<file path=ppt/theme/theme1.xml><?xml version="1.0" encoding="utf-8"?>
<a:theme xmlns:a="http://schemas.openxmlformats.org/drawingml/2006/main" name="ธีมของ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497</Words>
  <Application>Microsoft Office PowerPoint</Application>
  <PresentationFormat>Widescreen</PresentationFormat>
  <Paragraphs>108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Itim</vt:lpstr>
      <vt:lpstr>Calibri</vt:lpstr>
      <vt:lpstr>Arial</vt:lpstr>
      <vt:lpstr>Coiny</vt:lpstr>
      <vt:lpstr>Pattaya</vt:lpstr>
      <vt:lpstr>ธีมของ Office</vt:lpstr>
      <vt:lpstr>Luyện tập chung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Đặt tính rồi tính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chung (tiết 1)</dc:title>
  <dc:creator>tran thao</dc:creator>
  <cp:lastModifiedBy>admin</cp:lastModifiedBy>
  <cp:revision>8</cp:revision>
  <dcterms:created xsi:type="dcterms:W3CDTF">2022-05-06T07:49:06Z</dcterms:created>
  <dcterms:modified xsi:type="dcterms:W3CDTF">2023-12-31T00:23:59Z</dcterms:modified>
</cp:coreProperties>
</file>