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>
                <a:solidFill>
                  <a:schemeClr val="bg1"/>
                </a:solidFill>
              </a:rPr>
              <a:t>Lan 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cái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x 2 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393</Words>
  <Application>Microsoft Office PowerPoint</Application>
  <PresentationFormat>Widescreen</PresentationFormat>
  <Paragraphs>103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Fredoka One</vt:lpstr>
      <vt:lpstr>Source Han Sans CN Medium</vt:lpstr>
      <vt:lpstr>Source Han Sans Regular</vt:lpstr>
      <vt:lpstr>UTM Cookies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2022-07-27T22:45:35Z</dcterms:created>
  <dcterms:modified xsi:type="dcterms:W3CDTF">2023-04-10T06:26:51Z</dcterms:modified>
</cp:coreProperties>
</file>