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82" r:id="rId3"/>
    <p:sldId id="258" r:id="rId4"/>
    <p:sldId id="277" r:id="rId5"/>
    <p:sldId id="279" r:id="rId6"/>
    <p:sldId id="285" r:id="rId7"/>
    <p:sldId id="283" r:id="rId8"/>
    <p:sldId id="268" r:id="rId9"/>
    <p:sldId id="293" r:id="rId10"/>
    <p:sldId id="269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A6D1A-9108-4BD4-9DB1-79DD686CFE03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A6BBCF-9F6D-400A-8C7D-EEEC1A0181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129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97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7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57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7529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99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39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91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957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063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84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81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B9254E-0529-4240-91ED-8CA795403F46}" type="datetimeFigureOut">
              <a:rPr lang="en-US" smtClean="0"/>
              <a:t>15/10/2023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47D0-AE6C-4EC9-8D6C-C3E2AF039E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g"/><Relationship Id="rId7" Type="http://schemas.openxmlformats.org/officeDocument/2006/relationships/image" Target="../media/image16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43100" y="2278088"/>
            <a:ext cx="861822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60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60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endParaRPr lang="en-US" sz="6000" b="1" i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4400" b="1" i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4538341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ave 4"/>
          <p:cNvSpPr/>
          <p:nvPr/>
        </p:nvSpPr>
        <p:spPr>
          <a:xfrm>
            <a:off x="1371599" y="2779776"/>
            <a:ext cx="9448800" cy="2911601"/>
          </a:xfrm>
          <a:prstGeom prst="wave">
            <a:avLst>
              <a:gd name="adj1" fmla="val 12500"/>
              <a:gd name="adj2" fmla="val 1269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>
                <a:gd name="adj1" fmla="val 12500"/>
                <a:gd name="adj2" fmla="val -157"/>
              </a:avLst>
            </a:prstTxWarp>
          </a:bodyPr>
          <a:lstStyle/>
          <a:p>
            <a:pPr algn="ctr"/>
            <a:r>
              <a:rPr lang="en-US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 một bức tranh về hình dáng, đặc điểm của các bạn trong lớp</a:t>
            </a:r>
            <a:r>
              <a:rPr lang="en-US" sz="24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24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vẽ cá nhân)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E1B7407-3D07-467E-B8E4-CC127FCF1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019" y="1791731"/>
            <a:ext cx="6565961" cy="83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11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1F2C7200-9E6B-4F3D-934A-F2184E98AD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3361" r="13333" b="-3361"/>
          <a:stretch/>
        </p:blipFill>
        <p:spPr>
          <a:xfrm>
            <a:off x="1046205" y="13855"/>
            <a:ext cx="10330249" cy="7072745"/>
          </a:xfrm>
          <a:prstGeom prst="rect">
            <a:avLst/>
          </a:prstGeom>
        </p:spPr>
      </p:pic>
      <p:pic>
        <p:nvPicPr>
          <p:cNvPr id="10" name="Picture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B782B44-C7E9-4008-988E-3836994F6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59" t="-1" r="20582" b="58921"/>
          <a:stretch/>
        </p:blipFill>
        <p:spPr>
          <a:xfrm>
            <a:off x="5074508" y="621957"/>
            <a:ext cx="1729946" cy="189882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CCDEBA-311D-4B7B-9351-378B5278F7DF}"/>
              </a:ext>
            </a:extLst>
          </p:cNvPr>
          <p:cNvSpPr/>
          <p:nvPr/>
        </p:nvSpPr>
        <p:spPr>
          <a:xfrm>
            <a:off x="3632888" y="2905898"/>
            <a:ext cx="6830409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1" algn="ctr">
              <a:defRPr/>
            </a:pPr>
            <a:r>
              <a:rPr lang="en-US" sz="72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reek Diner Inline TT" panose="020B0500000000000000" pitchFamily="34" charset="0"/>
                <a:cs typeface="Times New Roman" pitchFamily="18" charset="0"/>
              </a:rPr>
              <a:t>PHÂN TÍCH </a:t>
            </a:r>
          </a:p>
          <a:p>
            <a:pPr lvl="1" algn="ctr">
              <a:defRPr/>
            </a:pPr>
            <a:r>
              <a:rPr lang="en-US" sz="7200" b="1" dirty="0">
                <a:ln w="0"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Greek Diner Inline TT" panose="020B0500000000000000" pitchFamily="34" charset="0"/>
                <a:cs typeface="Times New Roman" pitchFamily="18" charset="0"/>
              </a:rPr>
              <a:t>ĐÁNH GIÁ</a:t>
            </a:r>
          </a:p>
          <a:p>
            <a:pPr algn="ctr">
              <a:defRPr/>
            </a:pPr>
            <a:r>
              <a:rPr lang="en-US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97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0" y="1297460"/>
            <a:ext cx="6926580" cy="13706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KHỞI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ĐỘNG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619960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062456" y="1011694"/>
            <a:ext cx="1938351" cy="9050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Mĩ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endParaRPr kumimoji="0" lang="en-US" sz="4000" b="0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94168" y="947254"/>
            <a:ext cx="100015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NGÔI TRƯỜNG HẠNH PHÚC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D73521B-36F6-467F-8E54-E9BDF187D0AF}"/>
              </a:ext>
            </a:extLst>
          </p:cNvPr>
          <p:cNvSpPr/>
          <p:nvPr/>
        </p:nvSpPr>
        <p:spPr>
          <a:xfrm>
            <a:off x="718897" y="2900096"/>
            <a:ext cx="11352082" cy="26407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ctr">
              <a:lnSpc>
                <a:spcPct val="115000"/>
              </a:lnSpc>
            </a:pP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en-US" sz="4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Tiết</a:t>
            </a:r>
            <a:r>
              <a:rPr lang="en-US" sz="4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1)</a:t>
            </a:r>
          </a:p>
          <a:p>
            <a:pPr algn="ctr">
              <a:lnSpc>
                <a:spcPct val="115000"/>
              </a:lnSpc>
            </a:pPr>
            <a:endParaRPr lang="en-US" sz="48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664099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500" y="1297460"/>
            <a:ext cx="6926580" cy="1370650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KHÁM</a:t>
            </a:r>
            <a:r>
              <a:rPr kumimoji="0" lang="en-GB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PHÁ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0082748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2145" y="802423"/>
            <a:ext cx="464425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và chia sẻ về:</a:t>
            </a:r>
          </a:p>
          <a:p>
            <a:endParaRPr lang="vi-VN" sz="2800" b="1" i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32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trong mỗi hình.</a:t>
            </a:r>
          </a:p>
          <a:p>
            <a:pPr marL="457200" indent="-457200">
              <a:buFontTx/>
              <a:buChar char="-"/>
            </a:pPr>
            <a:r>
              <a:rPr lang="en-US" sz="3200" b="1" i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 thế, động tác của các nhân vật.</a:t>
            </a:r>
            <a:endParaRPr lang="vi-VN" sz="3200" b="1" i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vi-VN" sz="3200" b="1" i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thể hiện tranh</a:t>
            </a:r>
            <a:r>
              <a:rPr lang="vi-VN" sz="3200" b="1" i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854" y="81931"/>
            <a:ext cx="3999431" cy="6843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1: KHÁM PHÁ 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714665-A4FC-49FE-A9C5-E9AE440B1F28}"/>
              </a:ext>
            </a:extLst>
          </p:cNvPr>
          <p:cNvSpPr/>
          <p:nvPr/>
        </p:nvSpPr>
        <p:spPr>
          <a:xfrm>
            <a:off x="4468664" y="5330050"/>
            <a:ext cx="786640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+mj-lt"/>
              </a:rPr>
              <a:t>   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 Doodle art có thể tạo ra từ các hình vẽ nối tiếp nhau với bố cục ngẫu nhiên, dựa trên sự sáng tạo phong phú của người vẽ.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BBC9C9E-42EF-4BFB-8FB7-35725093C24C}"/>
              </a:ext>
            </a:extLst>
          </p:cNvPr>
          <p:cNvSpPr/>
          <p:nvPr/>
        </p:nvSpPr>
        <p:spPr>
          <a:xfrm>
            <a:off x="4237212" y="5366177"/>
            <a:ext cx="458355" cy="528084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403" y="81932"/>
            <a:ext cx="3555464" cy="5248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978" y="97783"/>
            <a:ext cx="3596640" cy="523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15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BE30A77-5F00-47F0-9A2D-76278BC88D8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442972" y="0"/>
            <a:ext cx="7306056" cy="4801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HĐ 2. 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TẠO KIẾN THỨC - </a:t>
            </a:r>
            <a:r>
              <a:rPr lang="en-GB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 NĂNG</a:t>
            </a:r>
            <a:endParaRPr lang="en-US" sz="2800" i="1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3364992" y="480131"/>
            <a:ext cx="81800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tranh có nhiều nhân vật nối tiếp nhau.</a:t>
            </a:r>
            <a:endParaRPr lang="en-US" sz="2000" b="1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160527" y="861018"/>
            <a:ext cx="8180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và sắp xếp lại các bước vẽ.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88" y="1755648"/>
            <a:ext cx="2894344" cy="46397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085" y="1755647"/>
            <a:ext cx="2899596" cy="4639747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935" y="1755647"/>
            <a:ext cx="2669033" cy="4639747"/>
          </a:xfrm>
          <a:prstGeom prst="rect">
            <a:avLst/>
          </a:prstGeom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1303527" y="6426989"/>
            <a:ext cx="304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2</a:t>
            </a:r>
            <a:endParaRPr lang="vi-VN" altLang="en-US" sz="2000" b="1"/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640483" y="6431549"/>
            <a:ext cx="304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3</a:t>
            </a:r>
            <a:endParaRPr lang="vi-VN" altLang="en-US" sz="2000" b="1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7768650" y="6433777"/>
            <a:ext cx="304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1</a:t>
            </a:r>
            <a:endParaRPr lang="vi-VN" altLang="en-US" sz="2000" b="1"/>
          </a:p>
        </p:txBody>
      </p:sp>
      <p:sp>
        <p:nvSpPr>
          <p:cNvPr id="14" name="TextBox 12"/>
          <p:cNvSpPr txBox="1">
            <a:spLocks noChangeArrowheads="1"/>
          </p:cNvSpPr>
          <p:nvPr/>
        </p:nvSpPr>
        <p:spPr bwMode="auto">
          <a:xfrm>
            <a:off x="10744417" y="6433777"/>
            <a:ext cx="304800" cy="40011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 b="1"/>
              <a:t>4</a:t>
            </a:r>
            <a:endParaRPr lang="vi-VN" altLang="en-US" sz="2000" b="1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2223" y="1755648"/>
            <a:ext cx="2729453" cy="4639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89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9358" y="111512"/>
            <a:ext cx="10234880" cy="61551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4547C21-0CD1-4A12-8B65-27B00DB41757}"/>
              </a:ext>
            </a:extLst>
          </p:cNvPr>
          <p:cNvSpPr txBox="1"/>
          <p:nvPr/>
        </p:nvSpPr>
        <p:spPr>
          <a:xfrm>
            <a:off x="1809358" y="6266688"/>
            <a:ext cx="1038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tự các bước vẽ tranh có nhiều nhân vật nối tiếp nhau.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1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197" y="215384"/>
            <a:ext cx="38876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khảo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fr-FR" sz="3200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3200" b="1" i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32" y="800159"/>
            <a:ext cx="3200580" cy="3003745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64" y="838991"/>
            <a:ext cx="3263658" cy="29260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800159"/>
            <a:ext cx="3157728" cy="3003745"/>
          </a:xfrm>
          <a:prstGeom prst="rect">
            <a:avLst/>
          </a:prstGeom>
        </p:spPr>
      </p:pic>
      <p:pic>
        <p:nvPicPr>
          <p:cNvPr id="9" name="Content Placeholder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32" y="4084320"/>
            <a:ext cx="3200580" cy="27736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864" y="4084319"/>
            <a:ext cx="3263658" cy="27736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60" y="4084319"/>
            <a:ext cx="3157728" cy="27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6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588" y="318221"/>
            <a:ext cx="3158836" cy="38589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0316" y="4378887"/>
            <a:ext cx="3450215" cy="24791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3032" y="4378887"/>
            <a:ext cx="3444586" cy="2479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2501" y="318221"/>
            <a:ext cx="2883477" cy="3858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53055" y="318221"/>
            <a:ext cx="2721033" cy="3858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678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</TotalTime>
  <Words>182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Greek Diner Inline TT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HĐ 2. KIẾN TẠO KIẾN THỨC - KĨ NĂNG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204</cp:revision>
  <dcterms:created xsi:type="dcterms:W3CDTF">2021-09-14T10:01:26Z</dcterms:created>
  <dcterms:modified xsi:type="dcterms:W3CDTF">2023-10-15T15:22:21Z</dcterms:modified>
</cp:coreProperties>
</file>