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9" r:id="rId3"/>
    <p:sldId id="293" r:id="rId4"/>
    <p:sldId id="294" r:id="rId5"/>
    <p:sldId id="295" r:id="rId6"/>
    <p:sldId id="296" r:id="rId7"/>
    <p:sldId id="271" r:id="rId8"/>
    <p:sldId id="27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5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NGÔI TRƯỜNG HẠNH PHÚC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95841" y="2900096"/>
            <a:ext cx="11198194" cy="1723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943461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D7A38870-B013-46AB-807D-19C610D2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66"/>
          <a:stretch/>
        </p:blipFill>
        <p:spPr>
          <a:xfrm>
            <a:off x="1" y="0"/>
            <a:ext cx="12134334" cy="6857572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FA07FA-B3A6-45D9-84E8-14D698B23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48158" r="17615" b="5489"/>
          <a:stretch/>
        </p:blipFill>
        <p:spPr>
          <a:xfrm>
            <a:off x="8556957" y="357595"/>
            <a:ext cx="1493206" cy="24583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DFD7B2-58F6-4424-BCD0-F64296971DF3}"/>
              </a:ext>
            </a:extLst>
          </p:cNvPr>
          <p:cNvSpPr/>
          <p:nvPr/>
        </p:nvSpPr>
        <p:spPr bwMode="auto">
          <a:xfrm>
            <a:off x="1030417" y="1791859"/>
            <a:ext cx="5565726" cy="3273854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Light Condensed" panose="020B0502040204020203" pitchFamily="34" charset="0"/>
                <a:ea typeface="+mn-ea"/>
                <a:cs typeface="ISOCP3" panose="00000400000000000000" pitchFamily="2" charset="0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50800"/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50800"/>
              <a:solidFill>
                <a:srgbClr val="7030A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AFD198A-ED17-4D15-B5F2-15121007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10211" r="68" b="1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3036" y="542698"/>
            <a:ext cx="7598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chia sẻ bài tập của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ở tiết 1 với các bạn trong lớp.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4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35120EE6-5518-472E-8035-D862A3704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174"/>
          <a:stretch/>
        </p:blipFill>
        <p:spPr>
          <a:xfrm>
            <a:off x="1" y="15655"/>
            <a:ext cx="12192000" cy="6857999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8CBCCB-D363-4C56-B58F-57BFC5323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r="64394" b="56594"/>
          <a:stretch/>
        </p:blipFill>
        <p:spPr>
          <a:xfrm>
            <a:off x="4612598" y="365411"/>
            <a:ext cx="1577995" cy="1983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A545B4-ECB8-4F2B-9E5D-9F720B2B643B}"/>
              </a:ext>
            </a:extLst>
          </p:cNvPr>
          <p:cNvSpPr/>
          <p:nvPr/>
        </p:nvSpPr>
        <p:spPr>
          <a:xfrm>
            <a:off x="-1332187" y="2183699"/>
            <a:ext cx="914400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Glyphics" pitchFamily="2" charset="0"/>
                <a:ea typeface="+mn-ea"/>
                <a:cs typeface="Times New Roman" pitchFamily="18" charset="0"/>
              </a:rPr>
              <a:t>KIẾN TẠO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Glyphics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Glyphics" pitchFamily="2" charset="0"/>
                <a:ea typeface="+mn-ea"/>
                <a:cs typeface="Times New Roman" pitchFamily="18" charset="0"/>
              </a:rPr>
              <a:t>KIẾN THỨC, KĨ NĂNG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Glyphics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C000">
                    <a:lumMod val="60000"/>
                    <a:lumOff val="4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C000">
                  <a:lumMod val="60000"/>
                  <a:lumOff val="40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006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2671" y="0"/>
            <a:ext cx="114092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1" y="1432959"/>
            <a:ext cx="2119747" cy="3607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20" y="5216646"/>
            <a:ext cx="1922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bút, vẽ hình nhân vật từ cạnh phía dưới tờ giấy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09" y="1432958"/>
            <a:ext cx="2251489" cy="3607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4320" y="5216646"/>
            <a:ext cx="2382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89" y="1433945"/>
            <a:ext cx="2337665" cy="3606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0019" y="5216646"/>
            <a:ext cx="2867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597" y="1432958"/>
            <a:ext cx="2335294" cy="36071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12039" y="5216646"/>
            <a:ext cx="2099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84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9B8EE17-C2DB-446F-8194-381EF581E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14167"/>
          <a:stretch/>
        </p:blipFill>
        <p:spPr>
          <a:xfrm>
            <a:off x="403654" y="0"/>
            <a:ext cx="1159887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99CA90-7060-4A9F-B84B-92CD4D9D7138}"/>
              </a:ext>
            </a:extLst>
          </p:cNvPr>
          <p:cNvSpPr/>
          <p:nvPr/>
        </p:nvSpPr>
        <p:spPr bwMode="auto">
          <a:xfrm>
            <a:off x="3926275" y="1411826"/>
            <a:ext cx="3491642" cy="3205466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TẠO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 w="50800"/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782B44-C7E9-4008-988E-3836994F6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4" t="-1" r="43587" b="57406"/>
          <a:stretch/>
        </p:blipFill>
        <p:spPr>
          <a:xfrm>
            <a:off x="1864348" y="4720817"/>
            <a:ext cx="1287569" cy="18763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6328" y="4566323"/>
            <a:ext cx="6425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42A1B-6011-449B-892E-17D9D13C4ADA}"/>
              </a:ext>
            </a:extLst>
          </p:cNvPr>
          <p:cNvSpPr/>
          <p:nvPr/>
        </p:nvSpPr>
        <p:spPr>
          <a:xfrm>
            <a:off x="2485996" y="204555"/>
            <a:ext cx="781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4. PHÂN TÍCH - ĐÁNH GIÁ: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F2609-0C6F-44A9-B3CE-A70F1778EF1E}"/>
              </a:ext>
            </a:extLst>
          </p:cNvPr>
          <p:cNvSpPr/>
          <p:nvPr/>
        </p:nvSpPr>
        <p:spPr>
          <a:xfrm>
            <a:off x="-17232" y="743363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luận: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210962" y="1241848"/>
            <a:ext cx="10132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thích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B94B3-999D-4755-95E8-D2D3D89D3F21}"/>
              </a:ext>
            </a:extLst>
          </p:cNvPr>
          <p:cNvSpPr/>
          <p:nvPr/>
        </p:nvSpPr>
        <p:spPr>
          <a:xfrm>
            <a:off x="2197101" y="1988689"/>
            <a:ext cx="822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5. VẬN DỤNG –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tranh yêu thích và mời các bạn cùng tham gia tạo dáng theo các nhân vật trong tranh.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939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Arial</vt:lpstr>
      <vt:lpstr>Bahnschrift SemiLight Condensed</vt:lpstr>
      <vt:lpstr>Calibri</vt:lpstr>
      <vt:lpstr>Calibri Light</vt:lpstr>
      <vt:lpstr>Glyphics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2023-10-15T15:19:10Z</dcterms:created>
  <dcterms:modified xsi:type="dcterms:W3CDTF">2023-10-15T15:21:58Z</dcterms:modified>
</cp:coreProperties>
</file>