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9" r:id="rId2"/>
    <p:sldMasterId id="2147483695" r:id="rId3"/>
  </p:sldMasterIdLst>
  <p:notesMasterIdLst>
    <p:notesMasterId r:id="rId17"/>
  </p:notesMasterIdLst>
  <p:sldIdLst>
    <p:sldId id="356" r:id="rId4"/>
    <p:sldId id="256" r:id="rId5"/>
    <p:sldId id="282" r:id="rId6"/>
    <p:sldId id="257" r:id="rId7"/>
    <p:sldId id="330" r:id="rId8"/>
    <p:sldId id="334" r:id="rId9"/>
    <p:sldId id="341" r:id="rId10"/>
    <p:sldId id="333" r:id="rId11"/>
    <p:sldId id="423" r:id="rId12"/>
    <p:sldId id="342" r:id="rId13"/>
    <p:sldId id="429" r:id="rId14"/>
    <p:sldId id="348" r:id="rId15"/>
    <p:sldId id="35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3A081"/>
    <a:srgbClr val="DE054D"/>
    <a:srgbClr val="D5FFF1"/>
    <a:srgbClr val="CFFFF0"/>
    <a:srgbClr val="F5FFFC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A7186-DC97-4619-A842-2C1C9CF3F3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5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3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1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94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7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63600"/>
            <a:ext cx="12192000" cy="565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2128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06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3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1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2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8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7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63600"/>
            <a:ext cx="12192000" cy="565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9319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8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28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5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9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5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3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2023/10/15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2BB0969-51F5-466A-95BF-86FFF3F460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KSO_TEMPLATE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AFBF0E5-10FA-4688-AE35-BC1989BDB6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5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68CF0B6-951B-4342-BB94-0BFB693077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D60D-4B27-4AEC-9DC4-FF776C9D9060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2B19-F11A-4A56-802C-DE1D7C0B13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em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67" y="3183878"/>
            <a:ext cx="7433733" cy="33158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981A72-23F0-496D-BB3C-E46EF72EC51F}"/>
              </a:ext>
            </a:extLst>
          </p:cNvPr>
          <p:cNvSpPr txBox="1">
            <a:spLocks/>
          </p:cNvSpPr>
          <p:nvPr/>
        </p:nvSpPr>
        <p:spPr>
          <a:xfrm>
            <a:off x="650631" y="796278"/>
            <a:ext cx="10650896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PHÒNG GIÁO DỤC ĐÀO TẠO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 Ligh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QUẬN LONG BIÊN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 Light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7C09CC4-E6D3-42C5-8C12-A8F21A401FE2}"/>
              </a:ext>
            </a:extLst>
          </p:cNvPr>
          <p:cNvSpPr txBox="1">
            <a:spLocks/>
          </p:cNvSpPr>
          <p:nvPr/>
        </p:nvSpPr>
        <p:spPr>
          <a:xfrm>
            <a:off x="3385375" y="2547927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MĨ THUẬT LỚP 4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DCA95-29C9-4F87-BCED-FB00CF5D1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01" y="3302133"/>
            <a:ext cx="3810000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6E5791-18B7-40C3-AA4C-C10AE2DFD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03" y="3402863"/>
            <a:ext cx="3810000" cy="285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9F5AB-4AC8-4C31-9EB3-36BD99F59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4" y="59658"/>
            <a:ext cx="3810000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244DF-479E-4480-8601-D91741D4F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03" y="9410"/>
            <a:ext cx="3810000" cy="28575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9ECDC6F-38F8-4628-94FA-C9E018CF6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1" y="3328257"/>
            <a:ext cx="3810000" cy="2857500"/>
          </a:xfrm>
          <a:prstGeom prst="rect">
            <a:avLst/>
          </a:prstGeom>
        </p:spPr>
      </p:pic>
      <p:sp>
        <p:nvSpPr>
          <p:cNvPr id="55" name="五角星 5">
            <a:extLst>
              <a:ext uri="{FF2B5EF4-FFF2-40B4-BE49-F238E27FC236}">
                <a16:creationId xmlns:a16="http://schemas.microsoft.com/office/drawing/2014/main" id="{F1E4906A-B2E4-4DA5-804F-EF226570B6B8}"/>
              </a:ext>
            </a:extLst>
          </p:cNvPr>
          <p:cNvSpPr/>
          <p:nvPr/>
        </p:nvSpPr>
        <p:spPr>
          <a:xfrm rot="21380687">
            <a:off x="1365535" y="3495121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6" name="五角星 6">
            <a:extLst>
              <a:ext uri="{FF2B5EF4-FFF2-40B4-BE49-F238E27FC236}">
                <a16:creationId xmlns:a16="http://schemas.microsoft.com/office/drawing/2014/main" id="{8AD27167-4184-4597-BF9C-D05C176E539A}"/>
              </a:ext>
            </a:extLst>
          </p:cNvPr>
          <p:cNvSpPr/>
          <p:nvPr/>
        </p:nvSpPr>
        <p:spPr>
          <a:xfrm rot="19938392">
            <a:off x="9533962" y="1687028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五角星 7">
            <a:extLst>
              <a:ext uri="{FF2B5EF4-FFF2-40B4-BE49-F238E27FC236}">
                <a16:creationId xmlns:a16="http://schemas.microsoft.com/office/drawing/2014/main" id="{8D06AB05-FE1C-4106-AA2E-381416EA83C3}"/>
              </a:ext>
            </a:extLst>
          </p:cNvPr>
          <p:cNvSpPr/>
          <p:nvPr/>
        </p:nvSpPr>
        <p:spPr>
          <a:xfrm rot="19938392">
            <a:off x="1210181" y="208945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8" name="五角星 8">
            <a:extLst>
              <a:ext uri="{FF2B5EF4-FFF2-40B4-BE49-F238E27FC236}">
                <a16:creationId xmlns:a16="http://schemas.microsoft.com/office/drawing/2014/main" id="{BE1A9FD2-C23D-4737-9E54-3C408E671063}"/>
              </a:ext>
            </a:extLst>
          </p:cNvPr>
          <p:cNvSpPr/>
          <p:nvPr/>
        </p:nvSpPr>
        <p:spPr>
          <a:xfrm rot="19967404">
            <a:off x="10892364" y="3408049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五角星 9">
            <a:extLst>
              <a:ext uri="{FF2B5EF4-FFF2-40B4-BE49-F238E27FC236}">
                <a16:creationId xmlns:a16="http://schemas.microsoft.com/office/drawing/2014/main" id="{378EF1FE-36E4-4A8F-BC87-DA22F955AD25}"/>
              </a:ext>
            </a:extLst>
          </p:cNvPr>
          <p:cNvSpPr/>
          <p:nvPr/>
        </p:nvSpPr>
        <p:spPr>
          <a:xfrm>
            <a:off x="6289121" y="3864504"/>
            <a:ext cx="688007" cy="5946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86215"/>
      </p:ext>
    </p:extLst>
  </p:cSld>
  <p:clrMapOvr>
    <a:masterClrMapping/>
  </p:clrMapOvr>
  <p:transition advClick="0"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6" dur="3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3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3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0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6" dur="3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8" dur="3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3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0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9" y="672151"/>
            <a:ext cx="7163502" cy="502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4C8B3-494E-4AF2-A8B1-AB294FE91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129" y="2356011"/>
            <a:ext cx="642574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46700-75C5-40A5-A0D2-8EEE1281C225}"/>
              </a:ext>
            </a:extLst>
          </p:cNvPr>
          <p:cNvSpPr txBox="1"/>
          <p:nvPr/>
        </p:nvSpPr>
        <p:spPr>
          <a:xfrm>
            <a:off x="1453189" y="2239785"/>
            <a:ext cx="89709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Tiếp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tục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hoàn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thiện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 tranh về thư viện, vẽ màu và trang trí theo ý thích . </a:t>
            </a:r>
          </a:p>
        </p:txBody>
      </p:sp>
    </p:spTree>
    <p:extLst>
      <p:ext uri="{BB962C8B-B14F-4D97-AF65-F5344CB8AC3E}">
        <p14:creationId xmlns:p14="http://schemas.microsoft.com/office/powerpoint/2010/main" val="435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9" y="672151"/>
            <a:ext cx="7163502" cy="502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A62F0-DCD8-4523-BEE9-4C32769F3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907" y="2029846"/>
            <a:ext cx="582218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9" y="672151"/>
            <a:ext cx="7163502" cy="502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563BC4-1253-4642-9EAB-EC61BEB3D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060" y="2029846"/>
            <a:ext cx="618188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033693" y="2449185"/>
            <a:ext cx="8235666" cy="232272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810791" y="1191352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901806" y="2548805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898" y="4199092"/>
            <a:ext cx="866974" cy="797510"/>
          </a:xfrm>
          <a:prstGeom prst="rect">
            <a:avLst/>
          </a:prstGeom>
        </p:spPr>
      </p:pic>
      <p:pic>
        <p:nvPicPr>
          <p:cNvPr id="62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6283" y="-556260"/>
            <a:ext cx="609600" cy="6096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21C45B9-4906-43A0-9A95-C0D36E68FA2E}"/>
              </a:ext>
            </a:extLst>
          </p:cNvPr>
          <p:cNvSpPr txBox="1">
            <a:spLocks/>
          </p:cNvSpPr>
          <p:nvPr/>
        </p:nvSpPr>
        <p:spPr>
          <a:xfrm>
            <a:off x="1904465" y="1377900"/>
            <a:ext cx="116090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Chủ đề 2: Ngôi trường hạnh phúc 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0CECFB7-BB75-44A8-98A2-CCD363913807}"/>
              </a:ext>
            </a:extLst>
          </p:cNvPr>
          <p:cNvSpPr txBox="1">
            <a:spLocks/>
          </p:cNvSpPr>
          <p:nvPr/>
        </p:nvSpPr>
        <p:spPr>
          <a:xfrm>
            <a:off x="838200" y="2558357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2: </a:t>
            </a:r>
            <a:endParaRPr lang="en-US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Không gian trong thư viện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Tiết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2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80" grpId="0" bldLvl="0" animBg="1"/>
      <p:bldP spid="179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33A0C07-AEFF-4CEB-8304-3DB1FC387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686" y="795690"/>
            <a:ext cx="5864860" cy="10181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2AEEB-62BF-4FE0-A14F-85A6B0E1A291}"/>
              </a:ext>
            </a:extLst>
          </p:cNvPr>
          <p:cNvSpPr txBox="1">
            <a:spLocks/>
          </p:cNvSpPr>
          <p:nvPr/>
        </p:nvSpPr>
        <p:spPr>
          <a:xfrm>
            <a:off x="592789" y="1710972"/>
            <a:ext cx="11299370" cy="4351338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được cách vẽ nhân vật trong không gian nội thất.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bức tranh thể hiện hoạt động trong thư viện. Chỉ ra được mật độ của chấm, nét, màu trong bài vẽ.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được một số hình thức ứng dụng sản phẩm trong học tập và vui chơi.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 được ý nghĩa và giá trị của thư viện trong nhà trường.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594" marR="0" lvl="0" indent="-228594" algn="just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0" name="Google Shape;1816;p53">
            <a:extLst>
              <a:ext uri="{FF2B5EF4-FFF2-40B4-BE49-F238E27FC236}">
                <a16:creationId xmlns:a16="http://schemas.microsoft.com/office/drawing/2014/main" id="{11707C1A-70AA-4C3A-9971-D57609187C3F}"/>
              </a:ext>
            </a:extLst>
          </p:cNvPr>
          <p:cNvGrpSpPr/>
          <p:nvPr/>
        </p:nvGrpSpPr>
        <p:grpSpPr>
          <a:xfrm flipH="1">
            <a:off x="7065289" y="76772"/>
            <a:ext cx="1049184" cy="323946"/>
            <a:chOff x="3365625" y="629625"/>
            <a:chExt cx="408975" cy="126275"/>
          </a:xfrm>
        </p:grpSpPr>
        <p:sp>
          <p:nvSpPr>
            <p:cNvPr id="11" name="Google Shape;1817;p53">
              <a:extLst>
                <a:ext uri="{FF2B5EF4-FFF2-40B4-BE49-F238E27FC236}">
                  <a16:creationId xmlns:a16="http://schemas.microsoft.com/office/drawing/2014/main" id="{008E3B58-8FF3-461E-AE58-3F8D3EAA145A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Google Shape;1818;p53">
              <a:extLst>
                <a:ext uri="{FF2B5EF4-FFF2-40B4-BE49-F238E27FC236}">
                  <a16:creationId xmlns:a16="http://schemas.microsoft.com/office/drawing/2014/main" id="{75F7A5B5-5ABD-4345-954F-24AB374B2201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13" name="Google Shape;1822;p53">
            <a:extLst>
              <a:ext uri="{FF2B5EF4-FFF2-40B4-BE49-F238E27FC236}">
                <a16:creationId xmlns:a16="http://schemas.microsoft.com/office/drawing/2014/main" id="{74457792-2619-4C94-9F26-5D98CEC222CC}"/>
              </a:ext>
            </a:extLst>
          </p:cNvPr>
          <p:cNvGrpSpPr/>
          <p:nvPr/>
        </p:nvGrpSpPr>
        <p:grpSpPr>
          <a:xfrm>
            <a:off x="244747" y="378029"/>
            <a:ext cx="1049184" cy="323946"/>
            <a:chOff x="3365625" y="629625"/>
            <a:chExt cx="408975" cy="126275"/>
          </a:xfrm>
        </p:grpSpPr>
        <p:sp>
          <p:nvSpPr>
            <p:cNvPr id="14" name="Google Shape;1823;p53">
              <a:extLst>
                <a:ext uri="{FF2B5EF4-FFF2-40B4-BE49-F238E27FC236}">
                  <a16:creationId xmlns:a16="http://schemas.microsoft.com/office/drawing/2014/main" id="{7EE3709F-78AA-44D7-B7BA-604E114C2DAB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" name="Google Shape;1824;p53">
              <a:extLst>
                <a:ext uri="{FF2B5EF4-FFF2-40B4-BE49-F238E27FC236}">
                  <a16:creationId xmlns:a16="http://schemas.microsoft.com/office/drawing/2014/main" id="{8B4356F2-5A85-4641-A526-35032E2D1776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EFBC993E-5E44-49C6-B9CB-E31846620F35}"/>
              </a:ext>
            </a:extLst>
          </p:cNvPr>
          <p:cNvGrpSpPr/>
          <p:nvPr/>
        </p:nvGrpSpPr>
        <p:grpSpPr>
          <a:xfrm rot="20461740">
            <a:off x="266480" y="1759163"/>
            <a:ext cx="394185" cy="584775"/>
            <a:chOff x="1267237" y="3967621"/>
            <a:chExt cx="1172591" cy="1825994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E475A0BB-F86E-4899-8B9D-D333694DA5C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B10DC118-737C-4F6C-A1C9-36E2861606A1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9" name="组合 12">
            <a:extLst>
              <a:ext uri="{FF2B5EF4-FFF2-40B4-BE49-F238E27FC236}">
                <a16:creationId xmlns:a16="http://schemas.microsoft.com/office/drawing/2014/main" id="{93FE4447-182F-4324-A857-01CBA3181A7A}"/>
              </a:ext>
            </a:extLst>
          </p:cNvPr>
          <p:cNvGrpSpPr/>
          <p:nvPr/>
        </p:nvGrpSpPr>
        <p:grpSpPr>
          <a:xfrm rot="20461740">
            <a:off x="251715" y="2921113"/>
            <a:ext cx="394185" cy="584775"/>
            <a:chOff x="1267237" y="3967621"/>
            <a:chExt cx="1172591" cy="1825994"/>
          </a:xfrm>
        </p:grpSpPr>
        <p:sp>
          <p:nvSpPr>
            <p:cNvPr id="30" name="五角星 2">
              <a:extLst>
                <a:ext uri="{FF2B5EF4-FFF2-40B4-BE49-F238E27FC236}">
                  <a16:creationId xmlns:a16="http://schemas.microsoft.com/office/drawing/2014/main" id="{E0AB3AE9-27BA-4CAD-A1EF-5538F1FFD94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id="{4FE56B68-1B81-4C58-8E67-F69ED4C500B2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2" name="组合 12">
            <a:extLst>
              <a:ext uri="{FF2B5EF4-FFF2-40B4-BE49-F238E27FC236}">
                <a16:creationId xmlns:a16="http://schemas.microsoft.com/office/drawing/2014/main" id="{9F955FC8-8756-4076-A2F5-BACEFB8459E4}"/>
              </a:ext>
            </a:extLst>
          </p:cNvPr>
          <p:cNvGrpSpPr/>
          <p:nvPr/>
        </p:nvGrpSpPr>
        <p:grpSpPr>
          <a:xfrm rot="20461740">
            <a:off x="202922" y="4542058"/>
            <a:ext cx="394185" cy="584775"/>
            <a:chOff x="1267237" y="3967621"/>
            <a:chExt cx="1172591" cy="1825994"/>
          </a:xfrm>
        </p:grpSpPr>
        <p:sp>
          <p:nvSpPr>
            <p:cNvPr id="33" name="五角星 2">
              <a:extLst>
                <a:ext uri="{FF2B5EF4-FFF2-40B4-BE49-F238E27FC236}">
                  <a16:creationId xmlns:a16="http://schemas.microsoft.com/office/drawing/2014/main" id="{9DAA8446-0DEF-4F7E-8550-86949E3C966F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文本框 14">
              <a:extLst>
                <a:ext uri="{FF2B5EF4-FFF2-40B4-BE49-F238E27FC236}">
                  <a16:creationId xmlns:a16="http://schemas.microsoft.com/office/drawing/2014/main" id="{7D02BF6A-55D4-4C00-BFA4-E8B8C12E776D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1413867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C08AD6-D5B4-481F-AFC3-8B1B9D814F95}"/>
              </a:ext>
            </a:extLst>
          </p:cNvPr>
          <p:cNvSpPr/>
          <p:nvPr/>
        </p:nvSpPr>
        <p:spPr>
          <a:xfrm>
            <a:off x="892101" y="1011790"/>
            <a:ext cx="10093118" cy="46525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7CBAC1-B91B-4E43-A945-5D5518FB42BC}"/>
              </a:ext>
            </a:extLst>
          </p:cNvPr>
          <p:cNvSpPr/>
          <p:nvPr/>
        </p:nvSpPr>
        <p:spPr>
          <a:xfrm>
            <a:off x="2940152" y="946943"/>
            <a:ext cx="5873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02E7B-48E5-42B2-9B34-8A4F5DDD2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48" y="2283929"/>
            <a:ext cx="6038351" cy="3426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3E1EC-1F7A-4F7D-92E5-773931AA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79" y="1687018"/>
            <a:ext cx="2699832" cy="3788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9" y="672151"/>
            <a:ext cx="7163502" cy="502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DD572-DA7C-4350-AB20-7C5D1E0B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587" y="1356785"/>
            <a:ext cx="576121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55828" y="55986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184515" y="5910881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45C1D81-B597-448F-901C-51025B8BC836}"/>
              </a:ext>
            </a:extLst>
          </p:cNvPr>
          <p:cNvGrpSpPr/>
          <p:nvPr/>
        </p:nvGrpSpPr>
        <p:grpSpPr>
          <a:xfrm>
            <a:off x="411699" y="3909902"/>
            <a:ext cx="3410793" cy="2267325"/>
            <a:chOff x="244747" y="3518095"/>
            <a:chExt cx="3094802" cy="246322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3CF36F8-8DE0-4A8E-BAED-A833F73539CA}"/>
                </a:ext>
              </a:extLst>
            </p:cNvPr>
            <p:cNvSpPr/>
            <p:nvPr/>
          </p:nvSpPr>
          <p:spPr>
            <a:xfrm>
              <a:off x="244747" y="3518095"/>
              <a:ext cx="3083070" cy="24632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1C40E1DA-79CF-429F-9423-E77660C50FE9}"/>
                </a:ext>
              </a:extLst>
            </p:cNvPr>
            <p:cNvSpPr txBox="1">
              <a:spLocks/>
            </p:cNvSpPr>
            <p:nvPr/>
          </p:nvSpPr>
          <p:spPr>
            <a:xfrm>
              <a:off x="400197" y="3566741"/>
              <a:ext cx="2939352" cy="1709008"/>
            </a:xfrm>
            <a:prstGeom prst="rect">
              <a:avLst/>
            </a:prstGeom>
          </p:spPr>
          <p:txBody>
            <a:bodyPr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 u="sng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Bước 1: </a:t>
              </a:r>
              <a:endParaRPr lang="en-US" u="sng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Vẽ hình thể hiện các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HĐ</a:t>
              </a:r>
              <a:r>
                <a:rPr lang="vi-VN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của các nhân vật trong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TV</a:t>
              </a:r>
              <a:r>
                <a:rPr lang="vi-VN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endParaRPr lang="vi-VN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1816;p53">
            <a:extLst>
              <a:ext uri="{FF2B5EF4-FFF2-40B4-BE49-F238E27FC236}">
                <a16:creationId xmlns:a16="http://schemas.microsoft.com/office/drawing/2014/main" id="{CA387B9F-23EB-454E-9489-D57020FA0745}"/>
              </a:ext>
            </a:extLst>
          </p:cNvPr>
          <p:cNvGrpSpPr/>
          <p:nvPr/>
        </p:nvGrpSpPr>
        <p:grpSpPr>
          <a:xfrm flipH="1">
            <a:off x="7065289" y="76772"/>
            <a:ext cx="1049184" cy="323946"/>
            <a:chOff x="3365625" y="629625"/>
            <a:chExt cx="408975" cy="126275"/>
          </a:xfrm>
        </p:grpSpPr>
        <p:sp>
          <p:nvSpPr>
            <p:cNvPr id="32" name="Google Shape;1817;p53">
              <a:extLst>
                <a:ext uri="{FF2B5EF4-FFF2-40B4-BE49-F238E27FC236}">
                  <a16:creationId xmlns:a16="http://schemas.microsoft.com/office/drawing/2014/main" id="{C1F66D91-8285-42F3-9F40-F77CD8AA601E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" name="Google Shape;1818;p53">
              <a:extLst>
                <a:ext uri="{FF2B5EF4-FFF2-40B4-BE49-F238E27FC236}">
                  <a16:creationId xmlns:a16="http://schemas.microsoft.com/office/drawing/2014/main" id="{32330D76-B470-43B5-9BD3-539BD705E90C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34" name="Google Shape;1822;p53">
            <a:extLst>
              <a:ext uri="{FF2B5EF4-FFF2-40B4-BE49-F238E27FC236}">
                <a16:creationId xmlns:a16="http://schemas.microsoft.com/office/drawing/2014/main" id="{48DC837A-AA9F-494D-A9FA-858A7C41A0E7}"/>
              </a:ext>
            </a:extLst>
          </p:cNvPr>
          <p:cNvGrpSpPr/>
          <p:nvPr/>
        </p:nvGrpSpPr>
        <p:grpSpPr>
          <a:xfrm>
            <a:off x="244747" y="378029"/>
            <a:ext cx="1049184" cy="323946"/>
            <a:chOff x="3365625" y="629625"/>
            <a:chExt cx="408975" cy="126275"/>
          </a:xfrm>
        </p:grpSpPr>
        <p:sp>
          <p:nvSpPr>
            <p:cNvPr id="35" name="Google Shape;1823;p53">
              <a:extLst>
                <a:ext uri="{FF2B5EF4-FFF2-40B4-BE49-F238E27FC236}">
                  <a16:creationId xmlns:a16="http://schemas.microsoft.com/office/drawing/2014/main" id="{0B0D34D6-030F-4A91-9681-0F9CD6E57462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6" name="Google Shape;1824;p53">
              <a:extLst>
                <a:ext uri="{FF2B5EF4-FFF2-40B4-BE49-F238E27FC236}">
                  <a16:creationId xmlns:a16="http://schemas.microsoft.com/office/drawing/2014/main" id="{C1A02D42-28E6-479E-A1C8-4BA005159F20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37" name="组合 12">
            <a:extLst>
              <a:ext uri="{FF2B5EF4-FFF2-40B4-BE49-F238E27FC236}">
                <a16:creationId xmlns:a16="http://schemas.microsoft.com/office/drawing/2014/main" id="{F00B116E-1546-4122-9370-14270247886C}"/>
              </a:ext>
            </a:extLst>
          </p:cNvPr>
          <p:cNvGrpSpPr/>
          <p:nvPr/>
        </p:nvGrpSpPr>
        <p:grpSpPr>
          <a:xfrm rot="20461740">
            <a:off x="11394143" y="5731887"/>
            <a:ext cx="394185" cy="584775"/>
            <a:chOff x="1267237" y="3967621"/>
            <a:chExt cx="1172591" cy="1825994"/>
          </a:xfrm>
        </p:grpSpPr>
        <p:sp>
          <p:nvSpPr>
            <p:cNvPr id="38" name="五角星 2">
              <a:extLst>
                <a:ext uri="{FF2B5EF4-FFF2-40B4-BE49-F238E27FC236}">
                  <a16:creationId xmlns:a16="http://schemas.microsoft.com/office/drawing/2014/main" id="{A3EE7E43-31A6-4C7F-8062-4C7291D6745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文本框 14">
              <a:extLst>
                <a:ext uri="{FF2B5EF4-FFF2-40B4-BE49-F238E27FC236}">
                  <a16:creationId xmlns:a16="http://schemas.microsoft.com/office/drawing/2014/main" id="{AB8D4180-C279-4EE9-A582-8ECAB606E2A7}"/>
                </a:ext>
              </a:extLst>
            </p:cNvPr>
            <p:cNvSpPr txBox="1"/>
            <p:nvPr/>
          </p:nvSpPr>
          <p:spPr>
            <a:xfrm>
              <a:off x="1334947" y="3967621"/>
              <a:ext cx="549523" cy="18259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E7BF900-98D7-4F8D-B91C-47189F2CAC15}"/>
              </a:ext>
            </a:extLst>
          </p:cNvPr>
          <p:cNvSpPr txBox="1"/>
          <p:nvPr/>
        </p:nvSpPr>
        <p:spPr>
          <a:xfrm>
            <a:off x="1293931" y="256757"/>
            <a:ext cx="9408982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5621438"/>
                      <a:gd name="connsiteY0" fmla="*/ 119184 h 715089"/>
                      <a:gd name="connsiteX1" fmla="*/ 119184 w 5621438"/>
                      <a:gd name="connsiteY1" fmla="*/ 0 h 715089"/>
                      <a:gd name="connsiteX2" fmla="*/ 5502254 w 5621438"/>
                      <a:gd name="connsiteY2" fmla="*/ 0 h 715089"/>
                      <a:gd name="connsiteX3" fmla="*/ 5621438 w 5621438"/>
                      <a:gd name="connsiteY3" fmla="*/ 119184 h 715089"/>
                      <a:gd name="connsiteX4" fmla="*/ 5621438 w 5621438"/>
                      <a:gd name="connsiteY4" fmla="*/ 595905 h 715089"/>
                      <a:gd name="connsiteX5" fmla="*/ 5502254 w 5621438"/>
                      <a:gd name="connsiteY5" fmla="*/ 715089 h 715089"/>
                      <a:gd name="connsiteX6" fmla="*/ 119184 w 5621438"/>
                      <a:gd name="connsiteY6" fmla="*/ 715089 h 715089"/>
                      <a:gd name="connsiteX7" fmla="*/ 0 w 5621438"/>
                      <a:gd name="connsiteY7" fmla="*/ 595905 h 715089"/>
                      <a:gd name="connsiteX8" fmla="*/ 0 w 5621438"/>
                      <a:gd name="connsiteY8" fmla="*/ 119184 h 715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21438" h="715089" fill="none" extrusionOk="0">
                        <a:moveTo>
                          <a:pt x="0" y="119184"/>
                        </a:moveTo>
                        <a:cubicBezTo>
                          <a:pt x="465" y="65949"/>
                          <a:pt x="57776" y="7411"/>
                          <a:pt x="119184" y="0"/>
                        </a:cubicBezTo>
                        <a:cubicBezTo>
                          <a:pt x="1597153" y="72427"/>
                          <a:pt x="4646889" y="61419"/>
                          <a:pt x="5502254" y="0"/>
                        </a:cubicBezTo>
                        <a:cubicBezTo>
                          <a:pt x="5567793" y="-1959"/>
                          <a:pt x="5610522" y="50058"/>
                          <a:pt x="5621438" y="119184"/>
                        </a:cubicBezTo>
                        <a:cubicBezTo>
                          <a:pt x="5593023" y="212366"/>
                          <a:pt x="5615242" y="413701"/>
                          <a:pt x="5621438" y="595905"/>
                        </a:cubicBezTo>
                        <a:cubicBezTo>
                          <a:pt x="5621827" y="659754"/>
                          <a:pt x="5561180" y="707356"/>
                          <a:pt x="5502254" y="715089"/>
                        </a:cubicBezTo>
                        <a:cubicBezTo>
                          <a:pt x="3889618" y="744916"/>
                          <a:pt x="898698" y="635783"/>
                          <a:pt x="119184" y="715089"/>
                        </a:cubicBezTo>
                        <a:cubicBezTo>
                          <a:pt x="63888" y="713899"/>
                          <a:pt x="-4193" y="662558"/>
                          <a:pt x="0" y="595905"/>
                        </a:cubicBezTo>
                        <a:cubicBezTo>
                          <a:pt x="14584" y="405029"/>
                          <a:pt x="11042" y="268138"/>
                          <a:pt x="0" y="119184"/>
                        </a:cubicBezTo>
                        <a:close/>
                      </a:path>
                      <a:path w="5621438" h="715089" stroke="0" extrusionOk="0">
                        <a:moveTo>
                          <a:pt x="0" y="119184"/>
                        </a:moveTo>
                        <a:cubicBezTo>
                          <a:pt x="4168" y="54496"/>
                          <a:pt x="55293" y="4028"/>
                          <a:pt x="119184" y="0"/>
                        </a:cubicBezTo>
                        <a:cubicBezTo>
                          <a:pt x="1937542" y="123000"/>
                          <a:pt x="4333434" y="-96860"/>
                          <a:pt x="5502254" y="0"/>
                        </a:cubicBezTo>
                        <a:cubicBezTo>
                          <a:pt x="5567131" y="-722"/>
                          <a:pt x="5626752" y="42647"/>
                          <a:pt x="5621438" y="119184"/>
                        </a:cubicBezTo>
                        <a:cubicBezTo>
                          <a:pt x="5618557" y="206945"/>
                          <a:pt x="5584284" y="538699"/>
                          <a:pt x="5621438" y="595905"/>
                        </a:cubicBezTo>
                        <a:cubicBezTo>
                          <a:pt x="5610226" y="665791"/>
                          <a:pt x="5556491" y="713193"/>
                          <a:pt x="5502254" y="715089"/>
                        </a:cubicBezTo>
                        <a:cubicBezTo>
                          <a:pt x="3979176" y="554382"/>
                          <a:pt x="2397528" y="754756"/>
                          <a:pt x="119184" y="715089"/>
                        </a:cubicBezTo>
                        <a:cubicBezTo>
                          <a:pt x="40812" y="712555"/>
                          <a:pt x="-2355" y="660662"/>
                          <a:pt x="0" y="595905"/>
                        </a:cubicBezTo>
                        <a:cubicBezTo>
                          <a:pt x="-18" y="488811"/>
                          <a:pt x="1641" y="298793"/>
                          <a:pt x="0" y="1191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cách vẽ tranh về một thư viện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F7FA322-35E2-4D0D-BF2E-B16F5C6FA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8" y="1358065"/>
            <a:ext cx="3419343" cy="24391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D2E6BA5-F95A-4FF1-9A4D-E4C19FA7F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9" y="1358065"/>
            <a:ext cx="3419344" cy="24242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F2C8EA-A0A7-4C14-A66F-6FC64E1A06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12" y="1276143"/>
            <a:ext cx="3567712" cy="250621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18B1DE3-363E-45A4-8E7C-9D4A759991D7}"/>
              </a:ext>
            </a:extLst>
          </p:cNvPr>
          <p:cNvGrpSpPr/>
          <p:nvPr/>
        </p:nvGrpSpPr>
        <p:grpSpPr>
          <a:xfrm>
            <a:off x="4192018" y="3944723"/>
            <a:ext cx="3397863" cy="2267325"/>
            <a:chOff x="244747" y="3518095"/>
            <a:chExt cx="3083070" cy="246322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0AE0E93-768F-4D11-8A16-5742801E1602}"/>
                </a:ext>
              </a:extLst>
            </p:cNvPr>
            <p:cNvSpPr/>
            <p:nvPr/>
          </p:nvSpPr>
          <p:spPr>
            <a:xfrm>
              <a:off x="244747" y="3518095"/>
              <a:ext cx="3083070" cy="24632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91ECB1F-125C-4EB9-8300-5DF338A12767}"/>
                </a:ext>
              </a:extLst>
            </p:cNvPr>
            <p:cNvSpPr txBox="1">
              <a:spLocks/>
            </p:cNvSpPr>
            <p:nvPr/>
          </p:nvSpPr>
          <p:spPr>
            <a:xfrm>
              <a:off x="400197" y="3566741"/>
              <a:ext cx="2927620" cy="1709008"/>
            </a:xfrm>
            <a:prstGeom prst="rect">
              <a:avLst/>
            </a:prstGeom>
          </p:spPr>
          <p:txBody>
            <a:bodyPr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 u="sng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Bước </a:t>
              </a:r>
              <a:r>
                <a:rPr lang="en-US" u="sng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u="sng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Vẽ đồ vật và khung cảnh trong thư viện.</a:t>
              </a: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endParaRPr lang="vi-VN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34C0D89-E72B-4CDE-B55F-218279383790}"/>
              </a:ext>
            </a:extLst>
          </p:cNvPr>
          <p:cNvGrpSpPr/>
          <p:nvPr/>
        </p:nvGrpSpPr>
        <p:grpSpPr>
          <a:xfrm>
            <a:off x="8178607" y="3959401"/>
            <a:ext cx="3397863" cy="2267325"/>
            <a:chOff x="244747" y="3518095"/>
            <a:chExt cx="3083070" cy="246322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3836135-3B97-42AF-BE07-3CEDEA5982B0}"/>
                </a:ext>
              </a:extLst>
            </p:cNvPr>
            <p:cNvSpPr/>
            <p:nvPr/>
          </p:nvSpPr>
          <p:spPr>
            <a:xfrm>
              <a:off x="244747" y="3518095"/>
              <a:ext cx="3083070" cy="24632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1C3BF0E1-BB0F-4B30-BCB3-60A151AD5EF1}"/>
                </a:ext>
              </a:extLst>
            </p:cNvPr>
            <p:cNvSpPr txBox="1">
              <a:spLocks/>
            </p:cNvSpPr>
            <p:nvPr/>
          </p:nvSpPr>
          <p:spPr>
            <a:xfrm>
              <a:off x="400197" y="3566741"/>
              <a:ext cx="2927620" cy="1709008"/>
            </a:xfrm>
            <a:prstGeom prst="rect">
              <a:avLst/>
            </a:prstGeom>
          </p:spPr>
          <p:txBody>
            <a:bodyPr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 u="sng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Bước </a:t>
              </a:r>
              <a:r>
                <a:rPr lang="en-US" u="sng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u="sng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vi-VN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lang="vi-VN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Vẽ màu hoàn thiện sản phẩm.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73410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8082A-6307-4615-ABB5-7C0E5C070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3" y="1056480"/>
            <a:ext cx="10151787" cy="4107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BB220-7F2C-4715-9C69-00BACAEBF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337" y="753536"/>
            <a:ext cx="730364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49" y="672151"/>
            <a:ext cx="7163502" cy="5025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A2A3A9-5EDC-4082-AAB1-6BF276A30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620" y="2024036"/>
            <a:ext cx="6742760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816;p53">
            <a:extLst>
              <a:ext uri="{FF2B5EF4-FFF2-40B4-BE49-F238E27FC236}">
                <a16:creationId xmlns:a16="http://schemas.microsoft.com/office/drawing/2014/main" id="{11707C1A-70AA-4C3A-9971-D57609187C3F}"/>
              </a:ext>
            </a:extLst>
          </p:cNvPr>
          <p:cNvGrpSpPr/>
          <p:nvPr/>
        </p:nvGrpSpPr>
        <p:grpSpPr>
          <a:xfrm flipH="1">
            <a:off x="7065289" y="76772"/>
            <a:ext cx="1049184" cy="323946"/>
            <a:chOff x="3365625" y="629625"/>
            <a:chExt cx="408975" cy="126275"/>
          </a:xfrm>
        </p:grpSpPr>
        <p:sp>
          <p:nvSpPr>
            <p:cNvPr id="11" name="Google Shape;1817;p53">
              <a:extLst>
                <a:ext uri="{FF2B5EF4-FFF2-40B4-BE49-F238E27FC236}">
                  <a16:creationId xmlns:a16="http://schemas.microsoft.com/office/drawing/2014/main" id="{008E3B58-8FF3-461E-AE58-3F8D3EAA145A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Google Shape;1818;p53">
              <a:extLst>
                <a:ext uri="{FF2B5EF4-FFF2-40B4-BE49-F238E27FC236}">
                  <a16:creationId xmlns:a16="http://schemas.microsoft.com/office/drawing/2014/main" id="{75F7A5B5-5ABD-4345-954F-24AB374B2201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grpSp>
        <p:nvGrpSpPr>
          <p:cNvPr id="13" name="Google Shape;1822;p53">
            <a:extLst>
              <a:ext uri="{FF2B5EF4-FFF2-40B4-BE49-F238E27FC236}">
                <a16:creationId xmlns:a16="http://schemas.microsoft.com/office/drawing/2014/main" id="{74457792-2619-4C94-9F26-5D98CEC222CC}"/>
              </a:ext>
            </a:extLst>
          </p:cNvPr>
          <p:cNvGrpSpPr/>
          <p:nvPr/>
        </p:nvGrpSpPr>
        <p:grpSpPr>
          <a:xfrm>
            <a:off x="244747" y="378029"/>
            <a:ext cx="1049184" cy="323946"/>
            <a:chOff x="3365625" y="629625"/>
            <a:chExt cx="408975" cy="126275"/>
          </a:xfrm>
        </p:grpSpPr>
        <p:sp>
          <p:nvSpPr>
            <p:cNvPr id="14" name="Google Shape;1823;p53">
              <a:extLst>
                <a:ext uri="{FF2B5EF4-FFF2-40B4-BE49-F238E27FC236}">
                  <a16:creationId xmlns:a16="http://schemas.microsoft.com/office/drawing/2014/main" id="{7EE3709F-78AA-44D7-B7BA-604E114C2DAB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" name="Google Shape;1824;p53">
              <a:extLst>
                <a:ext uri="{FF2B5EF4-FFF2-40B4-BE49-F238E27FC236}">
                  <a16:creationId xmlns:a16="http://schemas.microsoft.com/office/drawing/2014/main" id="{8B4356F2-5A85-4641-A526-35032E2D1776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2CD6B27-02BA-4D33-9A19-EC14406FCF80}"/>
              </a:ext>
            </a:extLst>
          </p:cNvPr>
          <p:cNvSpPr txBox="1"/>
          <p:nvPr/>
        </p:nvSpPr>
        <p:spPr>
          <a:xfrm>
            <a:off x="34774" y="95037"/>
            <a:ext cx="524131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5621438"/>
                      <a:gd name="connsiteY0" fmla="*/ 119184 h 715089"/>
                      <a:gd name="connsiteX1" fmla="*/ 119184 w 5621438"/>
                      <a:gd name="connsiteY1" fmla="*/ 0 h 715089"/>
                      <a:gd name="connsiteX2" fmla="*/ 5502254 w 5621438"/>
                      <a:gd name="connsiteY2" fmla="*/ 0 h 715089"/>
                      <a:gd name="connsiteX3" fmla="*/ 5621438 w 5621438"/>
                      <a:gd name="connsiteY3" fmla="*/ 119184 h 715089"/>
                      <a:gd name="connsiteX4" fmla="*/ 5621438 w 5621438"/>
                      <a:gd name="connsiteY4" fmla="*/ 595905 h 715089"/>
                      <a:gd name="connsiteX5" fmla="*/ 5502254 w 5621438"/>
                      <a:gd name="connsiteY5" fmla="*/ 715089 h 715089"/>
                      <a:gd name="connsiteX6" fmla="*/ 119184 w 5621438"/>
                      <a:gd name="connsiteY6" fmla="*/ 715089 h 715089"/>
                      <a:gd name="connsiteX7" fmla="*/ 0 w 5621438"/>
                      <a:gd name="connsiteY7" fmla="*/ 595905 h 715089"/>
                      <a:gd name="connsiteX8" fmla="*/ 0 w 5621438"/>
                      <a:gd name="connsiteY8" fmla="*/ 119184 h 715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21438" h="715089" fill="none" extrusionOk="0">
                        <a:moveTo>
                          <a:pt x="0" y="119184"/>
                        </a:moveTo>
                        <a:cubicBezTo>
                          <a:pt x="465" y="65949"/>
                          <a:pt x="57776" y="7411"/>
                          <a:pt x="119184" y="0"/>
                        </a:cubicBezTo>
                        <a:cubicBezTo>
                          <a:pt x="1597153" y="72427"/>
                          <a:pt x="4646889" y="61419"/>
                          <a:pt x="5502254" y="0"/>
                        </a:cubicBezTo>
                        <a:cubicBezTo>
                          <a:pt x="5567793" y="-1959"/>
                          <a:pt x="5610522" y="50058"/>
                          <a:pt x="5621438" y="119184"/>
                        </a:cubicBezTo>
                        <a:cubicBezTo>
                          <a:pt x="5593023" y="212366"/>
                          <a:pt x="5615242" y="413701"/>
                          <a:pt x="5621438" y="595905"/>
                        </a:cubicBezTo>
                        <a:cubicBezTo>
                          <a:pt x="5621827" y="659754"/>
                          <a:pt x="5561180" y="707356"/>
                          <a:pt x="5502254" y="715089"/>
                        </a:cubicBezTo>
                        <a:cubicBezTo>
                          <a:pt x="3889618" y="744916"/>
                          <a:pt x="898698" y="635783"/>
                          <a:pt x="119184" y="715089"/>
                        </a:cubicBezTo>
                        <a:cubicBezTo>
                          <a:pt x="63888" y="713899"/>
                          <a:pt x="-4193" y="662558"/>
                          <a:pt x="0" y="595905"/>
                        </a:cubicBezTo>
                        <a:cubicBezTo>
                          <a:pt x="14584" y="405029"/>
                          <a:pt x="11042" y="268138"/>
                          <a:pt x="0" y="119184"/>
                        </a:cubicBezTo>
                        <a:close/>
                      </a:path>
                      <a:path w="5621438" h="715089" stroke="0" extrusionOk="0">
                        <a:moveTo>
                          <a:pt x="0" y="119184"/>
                        </a:moveTo>
                        <a:cubicBezTo>
                          <a:pt x="4168" y="54496"/>
                          <a:pt x="55293" y="4028"/>
                          <a:pt x="119184" y="0"/>
                        </a:cubicBezTo>
                        <a:cubicBezTo>
                          <a:pt x="1937542" y="123000"/>
                          <a:pt x="4333434" y="-96860"/>
                          <a:pt x="5502254" y="0"/>
                        </a:cubicBezTo>
                        <a:cubicBezTo>
                          <a:pt x="5567131" y="-722"/>
                          <a:pt x="5626752" y="42647"/>
                          <a:pt x="5621438" y="119184"/>
                        </a:cubicBezTo>
                        <a:cubicBezTo>
                          <a:pt x="5618557" y="206945"/>
                          <a:pt x="5584284" y="538699"/>
                          <a:pt x="5621438" y="595905"/>
                        </a:cubicBezTo>
                        <a:cubicBezTo>
                          <a:pt x="5610226" y="665791"/>
                          <a:pt x="5556491" y="713193"/>
                          <a:pt x="5502254" y="715089"/>
                        </a:cubicBezTo>
                        <a:cubicBezTo>
                          <a:pt x="3979176" y="554382"/>
                          <a:pt x="2397528" y="754756"/>
                          <a:pt x="119184" y="715089"/>
                        </a:cubicBezTo>
                        <a:cubicBezTo>
                          <a:pt x="40812" y="712555"/>
                          <a:pt x="-2355" y="660662"/>
                          <a:pt x="0" y="595905"/>
                        </a:cubicBezTo>
                        <a:cubicBezTo>
                          <a:pt x="-18" y="488811"/>
                          <a:pt x="1641" y="298793"/>
                          <a:pt x="0" y="1191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9" name="图片 32">
            <a:extLst>
              <a:ext uri="{FF2B5EF4-FFF2-40B4-BE49-F238E27FC236}">
                <a16:creationId xmlns:a16="http://schemas.microsoft.com/office/drawing/2014/main" id="{CFF10AEA-F8A0-43F9-AC27-99C602444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-895514" y="5417683"/>
            <a:ext cx="2552182" cy="1987961"/>
          </a:xfrm>
          <a:prstGeom prst="rect">
            <a:avLst/>
          </a:prstGeom>
        </p:spPr>
      </p:pic>
      <p:pic>
        <p:nvPicPr>
          <p:cNvPr id="30" name="图片 33">
            <a:extLst>
              <a:ext uri="{FF2B5EF4-FFF2-40B4-BE49-F238E27FC236}">
                <a16:creationId xmlns:a16="http://schemas.microsoft.com/office/drawing/2014/main" id="{FDA9FB6F-1659-44A5-B16A-2AC7942A4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10821900" y="5408564"/>
            <a:ext cx="2552181" cy="1987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EA206-FE3D-410A-A5D5-A73CDE388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8745"/>
            <a:ext cx="3576014" cy="2553025"/>
          </a:xfrm>
          <a:prstGeom prst="round2DiagRect">
            <a:avLst>
              <a:gd name="adj1" fmla="val 0"/>
              <a:gd name="adj2" fmla="val 3288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28B0-A52F-4182-A009-EAD2B7499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938">
            <a:off x="8176128" y="3270088"/>
            <a:ext cx="3525469" cy="25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91533-BC8B-4B6F-93C1-17E0C10107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r="1565" b="10940"/>
          <a:stretch/>
        </p:blipFill>
        <p:spPr>
          <a:xfrm>
            <a:off x="3127589" y="3564907"/>
            <a:ext cx="4462292" cy="255302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485C6-8EEE-4220-B429-D9C393E71C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1" y="1135703"/>
            <a:ext cx="3570983" cy="2553025"/>
          </a:xfrm>
          <a:prstGeom prst="round2DiagRect">
            <a:avLst>
              <a:gd name="adj1" fmla="val 4731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994781"/>
      </p:ext>
    </p:extLst>
  </p:cSld>
  <p:clrMapOvr>
    <a:masterClrMapping/>
  </p:clrMapOvr>
  <p:transition advClick="0" advTm="30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191</Words>
  <Application>Microsoft Office PowerPoint</Application>
  <PresentationFormat>Widescreen</PresentationFormat>
  <Paragraphs>26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等线 Light</vt:lpstr>
      <vt:lpstr>微软雅黑</vt:lpstr>
      <vt:lpstr>宋体</vt:lpstr>
      <vt:lpstr>Arial</vt:lpstr>
      <vt:lpstr>Calibri</vt:lpstr>
      <vt:lpstr>Cambria</vt:lpstr>
      <vt:lpstr>Times New Roman</vt:lpstr>
      <vt:lpstr>Office 主题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2018-03-01T02:03:00Z</dcterms:created>
  <dcterms:modified xsi:type="dcterms:W3CDTF">2023-10-15T15:24:10Z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