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4" r:id="rId2"/>
  </p:sldMasterIdLst>
  <p:notesMasterIdLst>
    <p:notesMasterId r:id="rId18"/>
  </p:notesMasterIdLst>
  <p:sldIdLst>
    <p:sldId id="427" r:id="rId3"/>
    <p:sldId id="285" r:id="rId4"/>
    <p:sldId id="423" r:id="rId5"/>
    <p:sldId id="438" r:id="rId6"/>
    <p:sldId id="419" r:id="rId7"/>
    <p:sldId id="436" r:id="rId8"/>
    <p:sldId id="429" r:id="rId9"/>
    <p:sldId id="420" r:id="rId10"/>
    <p:sldId id="371" r:id="rId11"/>
    <p:sldId id="432" r:id="rId12"/>
    <p:sldId id="391" r:id="rId13"/>
    <p:sldId id="439" r:id="rId14"/>
    <p:sldId id="287" r:id="rId15"/>
    <p:sldId id="422" r:id="rId16"/>
    <p:sldId id="28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EBF"/>
    <a:srgbClr val="FFE0B4"/>
    <a:srgbClr val="F81E20"/>
    <a:srgbClr val="FEFBB1"/>
    <a:srgbClr val="EE7989"/>
    <a:srgbClr val="8ABD00"/>
    <a:srgbClr val="F0BA06"/>
    <a:srgbClr val="FFE0A9"/>
    <a:srgbClr val="FE7371"/>
    <a:srgbClr val="A5DA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Thế Việt THCS Xuất Hóa" userId="ca9664af-674b-4bc5-8623-dbadc288eb27" providerId="ADAL" clId="{48DFCFF1-F2A4-4080-865C-53224668A085}"/>
    <pc:docChg chg="undo redo custSel addSld delSld modSld sldOrd delMainMaster">
      <pc:chgData name="Phan Thế Việt THCS Xuất Hóa" userId="ca9664af-674b-4bc5-8623-dbadc288eb27" providerId="ADAL" clId="{48DFCFF1-F2A4-4080-865C-53224668A085}" dt="2022-07-13T15:34:58.733" v="1692"/>
      <pc:docMkLst>
        <pc:docMk/>
      </pc:docMkLst>
      <pc:sldChg chg="addSp delSp modSp mod addAnim delAnim modAnim">
        <pc:chgData name="Phan Thế Việt THCS Xuất Hóa" userId="ca9664af-674b-4bc5-8623-dbadc288eb27" providerId="ADAL" clId="{48DFCFF1-F2A4-4080-865C-53224668A085}" dt="2022-07-13T15:28:14.995" v="1669" actId="207"/>
        <pc:sldMkLst>
          <pc:docMk/>
          <pc:sldMk cId="795178405" sldId="256"/>
        </pc:sldMkLst>
        <pc:spChg chg="add del">
          <ac:chgData name="Phan Thế Việt THCS Xuất Hóa" userId="ca9664af-674b-4bc5-8623-dbadc288eb27" providerId="ADAL" clId="{48DFCFF1-F2A4-4080-865C-53224668A085}" dt="2022-07-13T13:01:45.760" v="57" actId="11529"/>
          <ac:spMkLst>
            <pc:docMk/>
            <pc:sldMk cId="795178405" sldId="256"/>
            <ac:spMk id="8" creationId="{CD2A6100-5F6A-FA65-2BBC-608D7DFC9EA7}"/>
          </ac:spMkLst>
        </pc:spChg>
        <pc:spChg chg="add del mod">
          <ac:chgData name="Phan Thế Việt THCS Xuất Hóa" userId="ca9664af-674b-4bc5-8623-dbadc288eb27" providerId="ADAL" clId="{48DFCFF1-F2A4-4080-865C-53224668A085}" dt="2022-07-13T13:04:33.321" v="159" actId="21"/>
          <ac:spMkLst>
            <pc:docMk/>
            <pc:sldMk cId="795178405" sldId="256"/>
            <ac:spMk id="9" creationId="{A4C21093-6255-1BAB-B93A-710DB7C5DBD7}"/>
          </ac:spMkLst>
        </pc:spChg>
        <pc:spChg chg="add del mod">
          <ac:chgData name="Phan Thế Việt THCS Xuất Hóa" userId="ca9664af-674b-4bc5-8623-dbadc288eb27" providerId="ADAL" clId="{48DFCFF1-F2A4-4080-865C-53224668A085}" dt="2022-07-13T12:59:17.531" v="36" actId="21"/>
          <ac:spMkLst>
            <pc:docMk/>
            <pc:sldMk cId="795178405" sldId="256"/>
            <ac:spMk id="10" creationId="{81218AF9-0A50-4351-BBA7-C593718F63A1}"/>
          </ac:spMkLst>
        </pc:spChg>
        <pc:spChg chg="add del">
          <ac:chgData name="Phan Thế Việt THCS Xuất Hóa" userId="ca9664af-674b-4bc5-8623-dbadc288eb27" providerId="ADAL" clId="{48DFCFF1-F2A4-4080-865C-53224668A085}" dt="2022-07-13T12:59:24.800" v="37" actId="21"/>
          <ac:spMkLst>
            <pc:docMk/>
            <pc:sldMk cId="795178405" sldId="256"/>
            <ac:spMk id="11" creationId="{2BBD6D68-FD5F-4C10-8964-28133DEA85B8}"/>
          </ac:spMkLst>
        </pc:spChg>
        <pc:spChg chg="add del">
          <ac:chgData name="Phan Thế Việt THCS Xuất Hóa" userId="ca9664af-674b-4bc5-8623-dbadc288eb27" providerId="ADAL" clId="{48DFCFF1-F2A4-4080-865C-53224668A085}" dt="2022-07-13T13:04:59.654" v="161" actId="11529"/>
          <ac:spMkLst>
            <pc:docMk/>
            <pc:sldMk cId="795178405" sldId="256"/>
            <ac:spMk id="12" creationId="{A8372080-F8C5-B8CB-452F-6234E040978C}"/>
          </ac:spMkLst>
        </pc:spChg>
        <pc:spChg chg="add mod">
          <ac:chgData name="Phan Thế Việt THCS Xuất Hóa" userId="ca9664af-674b-4bc5-8623-dbadc288eb27" providerId="ADAL" clId="{48DFCFF1-F2A4-4080-865C-53224668A085}" dt="2022-07-13T15:28:14.995" v="1669" actId="207"/>
          <ac:spMkLst>
            <pc:docMk/>
            <pc:sldMk cId="795178405" sldId="256"/>
            <ac:spMk id="13" creationId="{40044F88-DECA-7823-B8D2-540A1E49DBE8}"/>
          </ac:spMkLst>
        </pc:spChg>
        <pc:picChg chg="add del mod">
          <ac:chgData name="Phan Thế Việt THCS Xuất Hóa" userId="ca9664af-674b-4bc5-8623-dbadc288eb27" providerId="ADAL" clId="{48DFCFF1-F2A4-4080-865C-53224668A085}" dt="2022-07-13T12:56:25.028" v="27"/>
          <ac:picMkLst>
            <pc:docMk/>
            <pc:sldMk cId="795178405" sldId="256"/>
            <ac:picMk id="3" creationId="{7CE603CA-A400-8CC4-BA5D-8E09EE954C83}"/>
          </ac:picMkLst>
        </pc:picChg>
        <pc:picChg chg="add mod">
          <ac:chgData name="Phan Thế Việt THCS Xuất Hóa" userId="ca9664af-674b-4bc5-8623-dbadc288eb27" providerId="ADAL" clId="{48DFCFF1-F2A4-4080-865C-53224668A085}" dt="2022-07-13T14:48:01.044" v="1427" actId="1076"/>
          <ac:picMkLst>
            <pc:docMk/>
            <pc:sldMk cId="795178405" sldId="256"/>
            <ac:picMk id="5" creationId="{6628C88B-8DBB-D0BA-68A9-274A03800EDB}"/>
          </ac:picMkLst>
        </pc:picChg>
        <pc:picChg chg="add del mod">
          <ac:chgData name="Phan Thế Việt THCS Xuất Hóa" userId="ca9664af-674b-4bc5-8623-dbadc288eb27" providerId="ADAL" clId="{48DFCFF1-F2A4-4080-865C-53224668A085}" dt="2022-07-13T12:59:07.285" v="34" actId="21"/>
          <ac:picMkLst>
            <pc:docMk/>
            <pc:sldMk cId="795178405" sldId="256"/>
            <ac:picMk id="7" creationId="{CD0B78B2-6A28-4FCD-8059-AEE8C0C18564}"/>
          </ac:picMkLst>
        </pc:picChg>
      </pc:sldChg>
      <pc:sldChg chg="addSp delSp modSp del mod delAnim modAnim">
        <pc:chgData name="Phan Thế Việt THCS Xuất Hóa" userId="ca9664af-674b-4bc5-8623-dbadc288eb27" providerId="ADAL" clId="{48DFCFF1-F2A4-4080-865C-53224668A085}" dt="2022-07-13T13:22:28.135" v="450" actId="2696"/>
        <pc:sldMkLst>
          <pc:docMk/>
          <pc:sldMk cId="2915356294" sldId="266"/>
        </pc:sldMkLst>
        <pc:spChg chg="add mod">
          <ac:chgData name="Phan Thế Việt THCS Xuất Hóa" userId="ca9664af-674b-4bc5-8623-dbadc288eb27" providerId="ADAL" clId="{48DFCFF1-F2A4-4080-865C-53224668A085}" dt="2022-07-13T13:22:05.981" v="446" actId="14100"/>
          <ac:spMkLst>
            <pc:docMk/>
            <pc:sldMk cId="2915356294" sldId="266"/>
            <ac:spMk id="4" creationId="{D8A3CF4D-5887-462B-8C3E-6CA4D343B6AF}"/>
          </ac:spMkLst>
        </pc:spChg>
        <pc:spChg chg="add mod">
          <ac:chgData name="Phan Thế Việt THCS Xuất Hóa" userId="ca9664af-674b-4bc5-8623-dbadc288eb27" providerId="ADAL" clId="{48DFCFF1-F2A4-4080-865C-53224668A085}" dt="2022-07-13T13:22:08.341" v="447" actId="1076"/>
          <ac:spMkLst>
            <pc:docMk/>
            <pc:sldMk cId="2915356294" sldId="266"/>
            <ac:spMk id="5" creationId="{067DF322-193B-8D4D-5E6D-47040D496BC9}"/>
          </ac:spMkLst>
        </pc:spChg>
        <pc:spChg chg="add mod">
          <ac:chgData name="Phan Thế Việt THCS Xuất Hóa" userId="ca9664af-674b-4bc5-8623-dbadc288eb27" providerId="ADAL" clId="{48DFCFF1-F2A4-4080-865C-53224668A085}" dt="2022-07-13T13:22:00.883" v="445" actId="20577"/>
          <ac:spMkLst>
            <pc:docMk/>
            <pc:sldMk cId="2915356294" sldId="266"/>
            <ac:spMk id="6" creationId="{18DF123D-C8C3-72E9-71F6-A5422769C559}"/>
          </ac:spMkLst>
        </pc:spChg>
        <pc:spChg chg="add del">
          <ac:chgData name="Phan Thế Việt THCS Xuất Hóa" userId="ca9664af-674b-4bc5-8623-dbadc288eb27" providerId="ADAL" clId="{48DFCFF1-F2A4-4080-865C-53224668A085}" dt="2022-07-13T13:19:43.777" v="336" actId="21"/>
          <ac:spMkLst>
            <pc:docMk/>
            <pc:sldMk cId="2915356294" sldId="266"/>
            <ac:spMk id="7" creationId="{00000000-0000-0000-0000-000000000000}"/>
          </ac:spMkLst>
        </pc:spChg>
        <pc:spChg chg="del mod">
          <ac:chgData name="Phan Thế Việt THCS Xuất Hóa" userId="ca9664af-674b-4bc5-8623-dbadc288eb27" providerId="ADAL" clId="{48DFCFF1-F2A4-4080-865C-53224668A085}" dt="2022-07-13T13:17:04.570" v="324" actId="21"/>
          <ac:spMkLst>
            <pc:docMk/>
            <pc:sldMk cId="2915356294" sldId="266"/>
            <ac:spMk id="8" creationId="{CE87966F-27DF-4E30-B983-4B6A1468B127}"/>
          </ac:spMkLst>
        </pc:spChg>
        <pc:picChg chg="add del mod">
          <ac:chgData name="Phan Thế Việt THCS Xuất Hóa" userId="ca9664af-674b-4bc5-8623-dbadc288eb27" providerId="ADAL" clId="{48DFCFF1-F2A4-4080-865C-53224668A085}" dt="2022-07-13T13:22:21.153" v="448" actId="21"/>
          <ac:picMkLst>
            <pc:docMk/>
            <pc:sldMk cId="2915356294" sldId="266"/>
            <ac:picMk id="3" creationId="{32D44BFE-0AF4-5799-9565-64228B5E7A38}"/>
          </ac:picMkLst>
        </pc:picChg>
        <pc:picChg chg="del">
          <ac:chgData name="Phan Thế Việt THCS Xuất Hóa" userId="ca9664af-674b-4bc5-8623-dbadc288eb27" providerId="ADAL" clId="{48DFCFF1-F2A4-4080-865C-53224668A085}" dt="2022-07-13T13:17:09.524" v="325" actId="21"/>
          <ac:picMkLst>
            <pc:docMk/>
            <pc:sldMk cId="2915356294" sldId="266"/>
            <ac:picMk id="9" creationId="{00000000-0000-0000-0000-000000000000}"/>
          </ac:picMkLst>
        </pc:picChg>
      </pc:sldChg>
      <pc:sldChg chg="addSp delSp modSp mod delAnim modAnim">
        <pc:chgData name="Phan Thế Việt THCS Xuất Hóa" userId="ca9664af-674b-4bc5-8623-dbadc288eb27" providerId="ADAL" clId="{48DFCFF1-F2A4-4080-865C-53224668A085}" dt="2022-07-13T15:29:27.472" v="1676" actId="2085"/>
        <pc:sldMkLst>
          <pc:docMk/>
          <pc:sldMk cId="3051760142" sldId="267"/>
        </pc:sldMkLst>
        <pc:spChg chg="mod">
          <ac:chgData name="Phan Thế Việt THCS Xuất Hóa" userId="ca9664af-674b-4bc5-8623-dbadc288eb27" providerId="ADAL" clId="{48DFCFF1-F2A4-4080-865C-53224668A085}" dt="2022-07-13T13:44:04.354" v="645" actId="20577"/>
          <ac:spMkLst>
            <pc:docMk/>
            <pc:sldMk cId="3051760142" sldId="267"/>
            <ac:spMk id="4" creationId="{00000000-0000-0000-0000-000000000000}"/>
          </ac:spMkLst>
        </pc:spChg>
        <pc:spChg chg="add mod">
          <ac:chgData name="Phan Thế Việt THCS Xuất Hóa" userId="ca9664af-674b-4bc5-8623-dbadc288eb27" providerId="ADAL" clId="{48DFCFF1-F2A4-4080-865C-53224668A085}" dt="2022-07-13T15:29:15.327" v="1675" actId="2085"/>
          <ac:spMkLst>
            <pc:docMk/>
            <pc:sldMk cId="3051760142" sldId="267"/>
            <ac:spMk id="8" creationId="{549B370B-4943-36A5-4CD4-2E54245FEE00}"/>
          </ac:spMkLst>
        </pc:spChg>
        <pc:spChg chg="add mod">
          <ac:chgData name="Phan Thế Việt THCS Xuất Hóa" userId="ca9664af-674b-4bc5-8623-dbadc288eb27" providerId="ADAL" clId="{48DFCFF1-F2A4-4080-865C-53224668A085}" dt="2022-07-13T15:29:27.472" v="1676" actId="2085"/>
          <ac:spMkLst>
            <pc:docMk/>
            <pc:sldMk cId="3051760142" sldId="267"/>
            <ac:spMk id="9" creationId="{EE3E4152-DE4F-E73C-838A-92DC66155F56}"/>
          </ac:spMkLst>
        </pc:spChg>
        <pc:grpChg chg="del">
          <ac:chgData name="Phan Thế Việt THCS Xuất Hóa" userId="ca9664af-674b-4bc5-8623-dbadc288eb27" providerId="ADAL" clId="{48DFCFF1-F2A4-4080-865C-53224668A085}" dt="2022-07-13T13:45:51.438" v="647" actId="21"/>
          <ac:grpSpMkLst>
            <pc:docMk/>
            <pc:sldMk cId="3051760142" sldId="267"/>
            <ac:grpSpMk id="2" creationId="{00000000-0000-0000-0000-000000000000}"/>
          </ac:grpSpMkLst>
        </pc:grpChg>
        <pc:picChg chg="del">
          <ac:chgData name="Phan Thế Việt THCS Xuất Hóa" userId="ca9664af-674b-4bc5-8623-dbadc288eb27" providerId="ADAL" clId="{48DFCFF1-F2A4-4080-865C-53224668A085}" dt="2022-07-13T13:44:13.059" v="646" actId="21"/>
          <ac:picMkLst>
            <pc:docMk/>
            <pc:sldMk cId="3051760142" sldId="267"/>
            <ac:picMk id="5" creationId="{00000000-0000-0000-0000-000000000000}"/>
          </ac:picMkLst>
        </pc:picChg>
        <pc:picChg chg="add mod">
          <ac:chgData name="Phan Thế Việt THCS Xuất Hóa" userId="ca9664af-674b-4bc5-8623-dbadc288eb27" providerId="ADAL" clId="{48DFCFF1-F2A4-4080-865C-53224668A085}" dt="2022-07-13T14:06:25.997" v="798" actId="1076"/>
          <ac:picMkLst>
            <pc:docMk/>
            <pc:sldMk cId="3051760142" sldId="267"/>
            <ac:picMk id="7" creationId="{642AC998-EAD0-5119-CCC2-76C9AC38D93B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04:26.571" v="789" actId="21"/>
          <ac:picMkLst>
            <pc:docMk/>
            <pc:sldMk cId="3051760142" sldId="267"/>
            <ac:picMk id="11" creationId="{D586BC55-D41E-135B-E820-9A0DF038F03E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5:04.977" v="1626" actId="1440"/>
          <ac:picMkLst>
            <pc:docMk/>
            <pc:sldMk cId="3051760142" sldId="267"/>
            <ac:picMk id="13" creationId="{76FB0A7E-F514-3C0B-7D52-010D2F62B7BB}"/>
          </ac:picMkLst>
        </pc:picChg>
        <pc:picChg chg="del">
          <ac:chgData name="Phan Thế Việt THCS Xuất Hóa" userId="ca9664af-674b-4bc5-8623-dbadc288eb27" providerId="ADAL" clId="{48DFCFF1-F2A4-4080-865C-53224668A085}" dt="2022-07-13T13:45:54.677" v="648" actId="21"/>
          <ac:picMkLst>
            <pc:docMk/>
            <pc:sldMk cId="3051760142" sldId="267"/>
            <ac:picMk id="1026" creationId="{00000000-0000-0000-0000-000000000000}"/>
          </ac:picMkLst>
        </pc:picChg>
      </pc:sldChg>
      <pc:sldChg chg="delSp modSp del mod">
        <pc:chgData name="Phan Thế Việt THCS Xuất Hóa" userId="ca9664af-674b-4bc5-8623-dbadc288eb27" providerId="ADAL" clId="{48DFCFF1-F2A4-4080-865C-53224668A085}" dt="2022-07-13T14:14:43.098" v="918" actId="2696"/>
        <pc:sldMkLst>
          <pc:docMk/>
          <pc:sldMk cId="841650600" sldId="268"/>
        </pc:sldMkLst>
        <pc:spChg chg="mod">
          <ac:chgData name="Phan Thế Việt THCS Xuất Hóa" userId="ca9664af-674b-4bc5-8623-dbadc288eb27" providerId="ADAL" clId="{48DFCFF1-F2A4-4080-865C-53224668A085}" dt="2022-07-13T14:14:14.314" v="917" actId="14100"/>
          <ac:spMkLst>
            <pc:docMk/>
            <pc:sldMk cId="841650600" sldId="268"/>
            <ac:spMk id="2" creationId="{00000000-0000-0000-0000-000000000000}"/>
          </ac:spMkLst>
        </pc:spChg>
        <pc:grpChg chg="del">
          <ac:chgData name="Phan Thế Việt THCS Xuất Hóa" userId="ca9664af-674b-4bc5-8623-dbadc288eb27" providerId="ADAL" clId="{48DFCFF1-F2A4-4080-865C-53224668A085}" dt="2022-07-13T14:13:41.286" v="863" actId="21"/>
          <ac:grpSpMkLst>
            <pc:docMk/>
            <pc:sldMk cId="841650600" sldId="268"/>
            <ac:grpSpMk id="11" creationId="{00000000-0000-0000-0000-000000000000}"/>
          </ac:grpSpMkLst>
        </pc:grpChg>
      </pc:sldChg>
      <pc:sldChg chg="delSp modSp del mod delAnim">
        <pc:chgData name="Phan Thế Việt THCS Xuất Hóa" userId="ca9664af-674b-4bc5-8623-dbadc288eb27" providerId="ADAL" clId="{48DFCFF1-F2A4-4080-865C-53224668A085}" dt="2022-07-13T14:13:15.250" v="862" actId="2696"/>
        <pc:sldMkLst>
          <pc:docMk/>
          <pc:sldMk cId="3653488461" sldId="269"/>
        </pc:sldMkLst>
        <pc:spChg chg="del">
          <ac:chgData name="Phan Thế Việt THCS Xuất Hóa" userId="ca9664af-674b-4bc5-8623-dbadc288eb27" providerId="ADAL" clId="{48DFCFF1-F2A4-4080-865C-53224668A085}" dt="2022-07-13T14:07:22.411" v="814" actId="21"/>
          <ac:spMkLst>
            <pc:docMk/>
            <pc:sldMk cId="3653488461" sldId="269"/>
            <ac:spMk id="4" creationId="{00000000-0000-0000-0000-000000000000}"/>
          </ac:spMkLst>
        </pc:spChg>
        <pc:grpChg chg="del">
          <ac:chgData name="Phan Thế Việt THCS Xuất Hóa" userId="ca9664af-674b-4bc5-8623-dbadc288eb27" providerId="ADAL" clId="{48DFCFF1-F2A4-4080-865C-53224668A085}" dt="2022-07-13T14:07:17.875" v="813" actId="21"/>
          <ac:grpSpMkLst>
            <pc:docMk/>
            <pc:sldMk cId="3653488461" sldId="269"/>
            <ac:grpSpMk id="8" creationId="{00000000-0000-0000-0000-000000000000}"/>
          </ac:grpSpMkLst>
        </pc:grpChg>
        <pc:picChg chg="del">
          <ac:chgData name="Phan Thế Việt THCS Xuất Hóa" userId="ca9664af-674b-4bc5-8623-dbadc288eb27" providerId="ADAL" clId="{48DFCFF1-F2A4-4080-865C-53224668A085}" dt="2022-07-13T14:07:13.011" v="812" actId="21"/>
          <ac:picMkLst>
            <pc:docMk/>
            <pc:sldMk cId="3653488461" sldId="269"/>
            <ac:picMk id="2" creationId="{C263B181-9672-4031-AC76-83F94A29E954}"/>
          </ac:picMkLst>
        </pc:picChg>
        <pc:cxnChg chg="mod">
          <ac:chgData name="Phan Thế Việt THCS Xuất Hóa" userId="ca9664af-674b-4bc5-8623-dbadc288eb27" providerId="ADAL" clId="{48DFCFF1-F2A4-4080-865C-53224668A085}" dt="2022-07-13T14:07:17.875" v="813" actId="21"/>
          <ac:cxnSpMkLst>
            <pc:docMk/>
            <pc:sldMk cId="3653488461" sldId="269"/>
            <ac:cxnSpMk id="9" creationId="{00000000-0000-0000-0000-000000000000}"/>
          </ac:cxnSpMkLst>
        </pc:cxnChg>
        <pc:cxnChg chg="mod">
          <ac:chgData name="Phan Thế Việt THCS Xuất Hóa" userId="ca9664af-674b-4bc5-8623-dbadc288eb27" providerId="ADAL" clId="{48DFCFF1-F2A4-4080-865C-53224668A085}" dt="2022-07-13T14:07:17.875" v="813" actId="21"/>
          <ac:cxnSpMkLst>
            <pc:docMk/>
            <pc:sldMk cId="3653488461" sldId="269"/>
            <ac:cxnSpMk id="11" creationId="{00000000-0000-0000-0000-000000000000}"/>
          </ac:cxnSpMkLst>
        </pc:cxnChg>
      </pc:sldChg>
      <pc:sldChg chg="addSp delSp modSp mod delAnim modAnim">
        <pc:chgData name="Phan Thế Việt THCS Xuất Hóa" userId="ca9664af-674b-4bc5-8623-dbadc288eb27" providerId="ADAL" clId="{48DFCFF1-F2A4-4080-865C-53224668A085}" dt="2022-07-13T15:30:09.967" v="1678"/>
        <pc:sldMkLst>
          <pc:docMk/>
          <pc:sldMk cId="3905743352" sldId="270"/>
        </pc:sldMkLst>
        <pc:spChg chg="mod">
          <ac:chgData name="Phan Thế Việt THCS Xuất Hóa" userId="ca9664af-674b-4bc5-8623-dbadc288eb27" providerId="ADAL" clId="{48DFCFF1-F2A4-4080-865C-53224668A085}" dt="2022-07-13T14:15:32.564" v="986" actId="20577"/>
          <ac:spMkLst>
            <pc:docMk/>
            <pc:sldMk cId="3905743352" sldId="270"/>
            <ac:spMk id="4" creationId="{00000000-0000-0000-0000-000000000000}"/>
          </ac:spMkLst>
        </pc:spChg>
        <pc:grpChg chg="mod">
          <ac:chgData name="Phan Thế Việt THCS Xuất Hóa" userId="ca9664af-674b-4bc5-8623-dbadc288eb27" providerId="ADAL" clId="{48DFCFF1-F2A4-4080-865C-53224668A085}" dt="2022-07-13T14:22:49.470" v="1093" actId="1076"/>
          <ac:grpSpMkLst>
            <pc:docMk/>
            <pc:sldMk cId="3905743352" sldId="270"/>
            <ac:grpSpMk id="2" creationId="{00000000-0000-0000-0000-000000000000}"/>
          </ac:grpSpMkLst>
        </pc:grpChg>
        <pc:grpChg chg="del">
          <ac:chgData name="Phan Thế Việt THCS Xuất Hóa" userId="ca9664af-674b-4bc5-8623-dbadc288eb27" providerId="ADAL" clId="{48DFCFF1-F2A4-4080-865C-53224668A085}" dt="2022-07-13T14:14:51.332" v="920" actId="21"/>
          <ac:grpSpMkLst>
            <pc:docMk/>
            <pc:sldMk cId="3905743352" sldId="270"/>
            <ac:grpSpMk id="7" creationId="{00000000-0000-0000-0000-000000000000}"/>
          </ac:grpSpMkLst>
        </pc:grpChg>
        <pc:picChg chg="del">
          <ac:chgData name="Phan Thế Việt THCS Xuất Hóa" userId="ca9664af-674b-4bc5-8623-dbadc288eb27" providerId="ADAL" clId="{48DFCFF1-F2A4-4080-865C-53224668A085}" dt="2022-07-13T14:14:48.235" v="919" actId="21"/>
          <ac:picMkLst>
            <pc:docMk/>
            <pc:sldMk cId="3905743352" sldId="270"/>
            <ac:picMk id="5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15:00.479" v="921" actId="21"/>
          <ac:picMkLst>
            <pc:docMk/>
            <pc:sldMk cId="3905743352" sldId="270"/>
            <ac:picMk id="10" creationId="{00000000-0000-0000-0000-000000000000}"/>
          </ac:picMkLst>
        </pc:picChg>
        <pc:picChg chg="add del mod modCrop">
          <ac:chgData name="Phan Thế Việt THCS Xuất Hóa" userId="ca9664af-674b-4bc5-8623-dbadc288eb27" providerId="ADAL" clId="{48DFCFF1-F2A4-4080-865C-53224668A085}" dt="2022-07-13T14:16:38.329" v="991" actId="21"/>
          <ac:picMkLst>
            <pc:docMk/>
            <pc:sldMk cId="3905743352" sldId="270"/>
            <ac:picMk id="11" creationId="{C916B4DB-B74B-66CE-6D42-462A4BAEECEA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17:03.814" v="993" actId="21"/>
          <ac:picMkLst>
            <pc:docMk/>
            <pc:sldMk cId="3905743352" sldId="270"/>
            <ac:picMk id="12" creationId="{2929CF4F-9B33-972D-ED93-7941444A405A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9:57.545" v="1677"/>
          <ac:picMkLst>
            <pc:docMk/>
            <pc:sldMk cId="3905743352" sldId="270"/>
            <ac:picMk id="14" creationId="{9441E961-0A6C-702E-3A45-1CDFDEE042DF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30:09.967" v="1678"/>
          <ac:picMkLst>
            <pc:docMk/>
            <pc:sldMk cId="3905743352" sldId="270"/>
            <ac:picMk id="16" creationId="{02BD6002-2A41-500D-D168-56F731BA2849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4:49:25.375" v="1430" actId="1076"/>
          <ac:picMkLst>
            <pc:docMk/>
            <pc:sldMk cId="3905743352" sldId="270"/>
            <ac:picMk id="18" creationId="{4DBF25C3-A528-B4BB-AD04-16D4AD1EA36D}"/>
          </ac:picMkLst>
        </pc:picChg>
        <pc:picChg chg="add del mod modCrop">
          <ac:chgData name="Phan Thế Việt THCS Xuất Hóa" userId="ca9664af-674b-4bc5-8623-dbadc288eb27" providerId="ADAL" clId="{48DFCFF1-F2A4-4080-865C-53224668A085}" dt="2022-07-13T14:22:11.045" v="1072" actId="21"/>
          <ac:picMkLst>
            <pc:docMk/>
            <pc:sldMk cId="3905743352" sldId="270"/>
            <ac:picMk id="20" creationId="{2C5FAB7C-B371-3240-E2DC-E95E3E727116}"/>
          </ac:picMkLst>
        </pc:picChg>
      </pc:sldChg>
      <pc:sldChg chg="addSp delSp modSp mod modTransition delAnim modAnim">
        <pc:chgData name="Phan Thế Việt THCS Xuất Hóa" userId="ca9664af-674b-4bc5-8623-dbadc288eb27" providerId="ADAL" clId="{48DFCFF1-F2A4-4080-865C-53224668A085}" dt="2022-07-13T15:34:58.733" v="1692"/>
        <pc:sldMkLst>
          <pc:docMk/>
          <pc:sldMk cId="2879923790" sldId="271"/>
        </pc:sldMkLst>
        <pc:spChg chg="mod">
          <ac:chgData name="Phan Thế Việt THCS Xuất Hóa" userId="ca9664af-674b-4bc5-8623-dbadc288eb27" providerId="ADAL" clId="{48DFCFF1-F2A4-4080-865C-53224668A085}" dt="2022-07-13T14:28:29.624" v="1244" actId="1076"/>
          <ac:spMkLst>
            <pc:docMk/>
            <pc:sldMk cId="2879923790" sldId="271"/>
            <ac:spMk id="4" creationId="{00000000-0000-0000-0000-000000000000}"/>
          </ac:spMkLst>
        </pc:spChg>
        <pc:grpChg chg="mod">
          <ac:chgData name="Phan Thế Việt THCS Xuất Hóa" userId="ca9664af-674b-4bc5-8623-dbadc288eb27" providerId="ADAL" clId="{48DFCFF1-F2A4-4080-865C-53224668A085}" dt="2022-07-13T14:28:51.869" v="1252" actId="14100"/>
          <ac:grpSpMkLst>
            <pc:docMk/>
            <pc:sldMk cId="2879923790" sldId="271"/>
            <ac:grpSpMk id="2" creationId="{00000000-0000-0000-0000-000000000000}"/>
          </ac:grpSpMkLst>
        </pc:grpChg>
        <pc:grpChg chg="del">
          <ac:chgData name="Phan Thế Việt THCS Xuất Hóa" userId="ca9664af-674b-4bc5-8623-dbadc288eb27" providerId="ADAL" clId="{48DFCFF1-F2A4-4080-865C-53224668A085}" dt="2022-07-13T14:24:49.776" v="1188" actId="21"/>
          <ac:grpSpMkLst>
            <pc:docMk/>
            <pc:sldMk cId="2879923790" sldId="271"/>
            <ac:grpSpMk id="5" creationId="{00000000-0000-0000-0000-000000000000}"/>
          </ac:grpSpMkLst>
        </pc:grpChg>
        <pc:picChg chg="add mod">
          <ac:chgData name="Phan Thế Việt THCS Xuất Hóa" userId="ca9664af-674b-4bc5-8623-dbadc288eb27" providerId="ADAL" clId="{48DFCFF1-F2A4-4080-865C-53224668A085}" dt="2022-07-13T15:18:28.915" v="1492" actId="1076"/>
          <ac:picMkLst>
            <pc:docMk/>
            <pc:sldMk cId="2879923790" sldId="271"/>
            <ac:picMk id="5" creationId="{BE16C3F3-DA7E-309B-A779-ADD96AD64AA0}"/>
          </ac:picMkLst>
        </pc:picChg>
        <pc:picChg chg="del">
          <ac:chgData name="Phan Thế Việt THCS Xuất Hóa" userId="ca9664af-674b-4bc5-8623-dbadc288eb27" providerId="ADAL" clId="{48DFCFF1-F2A4-4080-865C-53224668A085}" dt="2022-07-13T14:23:59.438" v="1097" actId="21"/>
          <ac:picMkLst>
            <pc:docMk/>
            <pc:sldMk cId="2879923790" sldId="271"/>
            <ac:picMk id="13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27:24.173" v="1220" actId="21"/>
          <ac:picMkLst>
            <pc:docMk/>
            <pc:sldMk cId="2879923790" sldId="271"/>
            <ac:picMk id="14" creationId="{00000000-0000-0000-0000-000000000000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25:32.848" v="1190" actId="21"/>
          <ac:picMkLst>
            <pc:docMk/>
            <pc:sldMk cId="2879923790" sldId="271"/>
            <ac:picMk id="16" creationId="{740288BF-4CFB-9380-9741-A187823848D8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2:31.088" v="1591" actId="1037"/>
          <ac:picMkLst>
            <pc:docMk/>
            <pc:sldMk cId="2879923790" sldId="271"/>
            <ac:picMk id="18" creationId="{41278C59-3AC8-08E6-0B31-1BFEB27710A4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2:31.088" v="1591" actId="1037"/>
          <ac:picMkLst>
            <pc:docMk/>
            <pc:sldMk cId="2879923790" sldId="271"/>
            <ac:picMk id="20" creationId="{65918B48-A81C-CB7E-A572-28BE0072E25D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2:34.076" v="1593" actId="1037"/>
          <ac:picMkLst>
            <pc:docMk/>
            <pc:sldMk cId="2879923790" sldId="271"/>
            <ac:picMk id="22" creationId="{A2044CDB-0151-0DE9-29E5-F1549C6B23B3}"/>
          </ac:picMkLst>
        </pc:picChg>
      </pc:sldChg>
      <pc:sldChg chg="addSp delSp modSp mod ord addAnim delAnim modAnim">
        <pc:chgData name="Phan Thế Việt THCS Xuất Hóa" userId="ca9664af-674b-4bc5-8623-dbadc288eb27" providerId="ADAL" clId="{48DFCFF1-F2A4-4080-865C-53224668A085}" dt="2022-07-13T15:31:31.701" v="1683" actId="113"/>
        <pc:sldMkLst>
          <pc:docMk/>
          <pc:sldMk cId="2485929957" sldId="272"/>
        </pc:sldMkLst>
        <pc:spChg chg="add del">
          <ac:chgData name="Phan Thế Việt THCS Xuất Hóa" userId="ca9664af-674b-4bc5-8623-dbadc288eb27" providerId="ADAL" clId="{48DFCFF1-F2A4-4080-865C-53224668A085}" dt="2022-07-13T14:31:52.323" v="1288" actId="21"/>
          <ac:spMkLst>
            <pc:docMk/>
            <pc:sldMk cId="2485929957" sldId="272"/>
            <ac:spMk id="5" creationId="{00000000-0000-0000-0000-000000000000}"/>
          </ac:spMkLst>
        </pc:spChg>
        <pc:spChg chg="add del">
          <ac:chgData name="Phan Thế Việt THCS Xuất Hóa" userId="ca9664af-674b-4bc5-8623-dbadc288eb27" providerId="ADAL" clId="{48DFCFF1-F2A4-4080-865C-53224668A085}" dt="2022-07-13T14:31:39.030" v="1280" actId="11529"/>
          <ac:spMkLst>
            <pc:docMk/>
            <pc:sldMk cId="2485929957" sldId="272"/>
            <ac:spMk id="11" creationId="{81F4DE36-1578-F91E-890E-33B8D28734DE}"/>
          </ac:spMkLst>
        </pc:spChg>
        <pc:spChg chg="add del mod">
          <ac:chgData name="Phan Thế Việt THCS Xuất Hóa" userId="ca9664af-674b-4bc5-8623-dbadc288eb27" providerId="ADAL" clId="{48DFCFF1-F2A4-4080-865C-53224668A085}" dt="2022-07-13T14:31:38.811" v="1279" actId="11529"/>
          <ac:spMkLst>
            <pc:docMk/>
            <pc:sldMk cId="2485929957" sldId="272"/>
            <ac:spMk id="12" creationId="{6A8BA67D-C7A2-2576-2784-5C2B1BC99108}"/>
          </ac:spMkLst>
        </pc:spChg>
        <pc:spChg chg="add mod">
          <ac:chgData name="Phan Thế Việt THCS Xuất Hóa" userId="ca9664af-674b-4bc5-8623-dbadc288eb27" providerId="ADAL" clId="{48DFCFF1-F2A4-4080-865C-53224668A085}" dt="2022-07-13T15:31:31.701" v="1683" actId="113"/>
          <ac:spMkLst>
            <pc:docMk/>
            <pc:sldMk cId="2485929957" sldId="272"/>
            <ac:spMk id="15" creationId="{092D6B03-CF9B-6B09-57C8-FB3B259198FE}"/>
          </ac:spMkLst>
        </pc:spChg>
        <pc:spChg chg="add mod">
          <ac:chgData name="Phan Thế Việt THCS Xuất Hóa" userId="ca9664af-674b-4bc5-8623-dbadc288eb27" providerId="ADAL" clId="{48DFCFF1-F2A4-4080-865C-53224668A085}" dt="2022-07-13T15:30:57.134" v="1680" actId="1076"/>
          <ac:spMkLst>
            <pc:docMk/>
            <pc:sldMk cId="2485929957" sldId="272"/>
            <ac:spMk id="16" creationId="{5239168B-5401-C92E-EBE6-67A1B4274317}"/>
          </ac:spMkLst>
        </pc:spChg>
        <pc:grpChg chg="del">
          <ac:chgData name="Phan Thế Việt THCS Xuất Hóa" userId="ca9664af-674b-4bc5-8623-dbadc288eb27" providerId="ADAL" clId="{48DFCFF1-F2A4-4080-865C-53224668A085}" dt="2022-07-13T14:30:05.244" v="1255" actId="21"/>
          <ac:grpSpMkLst>
            <pc:docMk/>
            <pc:sldMk cId="2485929957" sldId="272"/>
            <ac:grpSpMk id="2" creationId="{00000000-0000-0000-0000-000000000000}"/>
          </ac:grpSpMkLst>
        </pc:grpChg>
        <pc:picChg chg="add del mod">
          <ac:chgData name="Phan Thế Việt THCS Xuất Hóa" userId="ca9664af-674b-4bc5-8623-dbadc288eb27" providerId="ADAL" clId="{48DFCFF1-F2A4-4080-865C-53224668A085}" dt="2022-07-13T15:07:50.279" v="1452" actId="21"/>
          <ac:picMkLst>
            <pc:docMk/>
            <pc:sldMk cId="2485929957" sldId="272"/>
            <ac:picMk id="2" creationId="{EA8CEB3D-BDAA-8546-8FD8-1DF979FBD2C9}"/>
          </ac:picMkLst>
        </pc:picChg>
        <pc:picChg chg="add del">
          <ac:chgData name="Phan Thế Việt THCS Xuất Hóa" userId="ca9664af-674b-4bc5-8623-dbadc288eb27" providerId="ADAL" clId="{48DFCFF1-F2A4-4080-865C-53224668A085}" dt="2022-07-13T14:51:53.011" v="1440" actId="21"/>
          <ac:picMkLst>
            <pc:docMk/>
            <pc:sldMk cId="2485929957" sldId="272"/>
            <ac:picMk id="6" creationId="{00000000-0000-0000-0000-000000000000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30:00.701" v="1254" actId="21"/>
          <ac:picMkLst>
            <pc:docMk/>
            <pc:sldMk cId="2485929957" sldId="272"/>
            <ac:picMk id="8" creationId="{CF73ED69-BBA2-329A-7DD8-B59DBD80FA44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31:41.126" v="1285"/>
          <ac:picMkLst>
            <pc:docMk/>
            <pc:sldMk cId="2485929957" sldId="272"/>
            <ac:picMk id="10" creationId="{52BE8ECC-DD33-2039-93FE-675E9F703B98}"/>
          </ac:picMkLst>
        </pc:picChg>
        <pc:picChg chg="add mod">
          <ac:chgData name="Phan Thế Việt THCS Xuất Hóa" userId="ca9664af-674b-4bc5-8623-dbadc288eb27" providerId="ADAL" clId="{48DFCFF1-F2A4-4080-865C-53224668A085}" dt="2022-07-13T14:51:58.585" v="1441" actId="1076"/>
          <ac:picMkLst>
            <pc:docMk/>
            <pc:sldMk cId="2485929957" sldId="272"/>
            <ac:picMk id="14" creationId="{6E3AFAB7-89A7-CF0D-B6B0-11A4D6EF4DDE}"/>
          </ac:picMkLst>
        </pc:picChg>
      </pc:sldChg>
      <pc:sldChg chg="addSp delSp modSp mod delAnim">
        <pc:chgData name="Phan Thế Việt THCS Xuất Hóa" userId="ca9664af-674b-4bc5-8623-dbadc288eb27" providerId="ADAL" clId="{48DFCFF1-F2A4-4080-865C-53224668A085}" dt="2022-07-13T15:32:11.154" v="1684" actId="1440"/>
        <pc:sldMkLst>
          <pc:docMk/>
          <pc:sldMk cId="2960681039" sldId="273"/>
        </pc:sldMkLst>
        <pc:spChg chg="del mod">
          <ac:chgData name="Phan Thế Việt THCS Xuất Hóa" userId="ca9664af-674b-4bc5-8623-dbadc288eb27" providerId="ADAL" clId="{48DFCFF1-F2A4-4080-865C-53224668A085}" dt="2022-07-13T14:37:43.487" v="1340" actId="21"/>
          <ac:spMkLst>
            <pc:docMk/>
            <pc:sldMk cId="2960681039" sldId="273"/>
            <ac:spMk id="5" creationId="{00000000-0000-0000-0000-000000000000}"/>
          </ac:spMkLst>
        </pc:spChg>
        <pc:spChg chg="add mod">
          <ac:chgData name="Phan Thế Việt THCS Xuất Hóa" userId="ca9664af-674b-4bc5-8623-dbadc288eb27" providerId="ADAL" clId="{48DFCFF1-F2A4-4080-865C-53224668A085}" dt="2022-07-13T14:43:41.385" v="1366" actId="1076"/>
          <ac:spMkLst>
            <pc:docMk/>
            <pc:sldMk cId="2960681039" sldId="273"/>
            <ac:spMk id="9" creationId="{0B503973-A8AD-BF6D-3FA4-98F4603E66BC}"/>
          </ac:spMkLst>
        </pc:spChg>
        <pc:grpChg chg="mod">
          <ac:chgData name="Phan Thế Việt THCS Xuất Hóa" userId="ca9664af-674b-4bc5-8623-dbadc288eb27" providerId="ADAL" clId="{48DFCFF1-F2A4-4080-865C-53224668A085}" dt="2022-07-13T14:43:35.063" v="1365" actId="1076"/>
          <ac:grpSpMkLst>
            <pc:docMk/>
            <pc:sldMk cId="2960681039" sldId="273"/>
            <ac:grpSpMk id="2" creationId="{00000000-0000-0000-0000-000000000000}"/>
          </ac:grpSpMkLst>
        </pc:grpChg>
        <pc:picChg chg="del">
          <ac:chgData name="Phan Thế Việt THCS Xuất Hóa" userId="ca9664af-674b-4bc5-8623-dbadc288eb27" providerId="ADAL" clId="{48DFCFF1-F2A4-4080-865C-53224668A085}" dt="2022-07-13T14:38:26.484" v="1341" actId="21"/>
          <ac:picMkLst>
            <pc:docMk/>
            <pc:sldMk cId="2960681039" sldId="273"/>
            <ac:picMk id="7" creationId="{00000000-0000-0000-0000-000000000000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32:11.154" v="1684" actId="1440"/>
          <ac:picMkLst>
            <pc:docMk/>
            <pc:sldMk cId="2960681039" sldId="273"/>
            <ac:picMk id="10" creationId="{9139025E-5E56-CB28-45B1-1D3B549D4F86}"/>
          </ac:picMkLst>
        </pc:picChg>
        <pc:picChg chg="del">
          <ac:chgData name="Phan Thế Việt THCS Xuất Hóa" userId="ca9664af-674b-4bc5-8623-dbadc288eb27" providerId="ADAL" clId="{48DFCFF1-F2A4-4080-865C-53224668A085}" dt="2022-07-13T14:37:38.014" v="1338" actId="21"/>
          <ac:picMkLst>
            <pc:docMk/>
            <pc:sldMk cId="2960681039" sldId="273"/>
            <ac:picMk id="12" creationId="{00000000-0000-0000-0000-000000000000}"/>
          </ac:picMkLst>
        </pc:picChg>
      </pc:sldChg>
      <pc:sldChg chg="addSp delSp modSp mod addAnim delAnim modAnim">
        <pc:chgData name="Phan Thế Việt THCS Xuất Hóa" userId="ca9664af-674b-4bc5-8623-dbadc288eb27" providerId="ADAL" clId="{48DFCFF1-F2A4-4080-865C-53224668A085}" dt="2022-07-13T14:57:25.973" v="1447"/>
        <pc:sldMkLst>
          <pc:docMk/>
          <pc:sldMk cId="2606842120" sldId="276"/>
        </pc:sldMkLst>
        <pc:spChg chg="add del">
          <ac:chgData name="Phan Thế Việt THCS Xuất Hóa" userId="ca9664af-674b-4bc5-8623-dbadc288eb27" providerId="ADAL" clId="{48DFCFF1-F2A4-4080-865C-53224668A085}" dt="2022-07-13T13:10:25.525" v="220" actId="478"/>
          <ac:spMkLst>
            <pc:docMk/>
            <pc:sldMk cId="2606842120" sldId="276"/>
            <ac:spMk id="3" creationId="{00000000-0000-0000-0000-000000000000}"/>
          </ac:spMkLst>
        </pc:spChg>
        <pc:spChg chg="add del mod">
          <ac:chgData name="Phan Thế Việt THCS Xuất Hóa" userId="ca9664af-674b-4bc5-8623-dbadc288eb27" providerId="ADAL" clId="{48DFCFF1-F2A4-4080-865C-53224668A085}" dt="2022-07-13T13:12:43.957" v="239" actId="1076"/>
          <ac:spMkLst>
            <pc:docMk/>
            <pc:sldMk cId="2606842120" sldId="276"/>
            <ac:spMk id="18" creationId="{00000000-0000-0000-0000-000000000000}"/>
          </ac:spMkLst>
        </pc:spChg>
        <pc:picChg chg="add del">
          <ac:chgData name="Phan Thế Việt THCS Xuất Hóa" userId="ca9664af-674b-4bc5-8623-dbadc288eb27" providerId="ADAL" clId="{48DFCFF1-F2A4-4080-865C-53224668A085}" dt="2022-07-13T13:10:22.450" v="219" actId="21"/>
          <ac:picMkLst>
            <pc:docMk/>
            <pc:sldMk cId="2606842120" sldId="276"/>
            <ac:picMk id="2" creationId="{00000000-0000-0000-0000-000000000000}"/>
          </ac:picMkLst>
        </pc:picChg>
        <pc:picChg chg="add mod">
          <ac:chgData name="Phan Thế Việt THCS Xuất Hóa" userId="ca9664af-674b-4bc5-8623-dbadc288eb27" providerId="ADAL" clId="{48DFCFF1-F2A4-4080-865C-53224668A085}" dt="2022-07-13T14:57:06.685" v="1446"/>
          <ac:picMkLst>
            <pc:docMk/>
            <pc:sldMk cId="2606842120" sldId="276"/>
            <ac:picMk id="2" creationId="{586C97A5-F460-3A51-F107-C3DF12962C24}"/>
          </ac:picMkLst>
        </pc:picChg>
        <pc:picChg chg="add del mod">
          <ac:chgData name="Phan Thế Việt THCS Xuất Hóa" userId="ca9664af-674b-4bc5-8623-dbadc288eb27" providerId="ADAL" clId="{48DFCFF1-F2A4-4080-865C-53224668A085}" dt="2022-07-13T13:10:16.582" v="213"/>
          <ac:picMkLst>
            <pc:docMk/>
            <pc:sldMk cId="2606842120" sldId="276"/>
            <ac:picMk id="5" creationId="{6213D759-697D-1468-65AA-2499725A4C71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56:31.668" v="1445" actId="21"/>
          <ac:picMkLst>
            <pc:docMk/>
            <pc:sldMk cId="2606842120" sldId="276"/>
            <ac:picMk id="6" creationId="{9EBA680C-823F-B085-D9FF-E5064196FC3A}"/>
          </ac:picMkLst>
        </pc:picChg>
        <pc:picChg chg="add del mod">
          <ac:chgData name="Phan Thế Việt THCS Xuất Hóa" userId="ca9664af-674b-4bc5-8623-dbadc288eb27" providerId="ADAL" clId="{48DFCFF1-F2A4-4080-865C-53224668A085}" dt="2022-07-13T13:10:43.549" v="223" actId="21"/>
          <ac:picMkLst>
            <pc:docMk/>
            <pc:sldMk cId="2606842120" sldId="276"/>
            <ac:picMk id="14" creationId="{00000000-0000-0000-0000-000000000000}"/>
          </ac:picMkLst>
        </pc:picChg>
        <pc:picChg chg="del mod">
          <ac:chgData name="Phan Thế Việt THCS Xuất Hóa" userId="ca9664af-674b-4bc5-8623-dbadc288eb27" providerId="ADAL" clId="{48DFCFF1-F2A4-4080-865C-53224668A085}" dt="2022-07-13T13:08:08.870" v="203" actId="21"/>
          <ac:picMkLst>
            <pc:docMk/>
            <pc:sldMk cId="2606842120" sldId="276"/>
            <ac:picMk id="15" creationId="{00000000-0000-0000-0000-000000000000}"/>
          </ac:picMkLst>
        </pc:picChg>
        <pc:picChg chg="add del">
          <ac:chgData name="Phan Thế Việt THCS Xuất Hóa" userId="ca9664af-674b-4bc5-8623-dbadc288eb27" providerId="ADAL" clId="{48DFCFF1-F2A4-4080-865C-53224668A085}" dt="2022-07-13T13:10:29.069" v="221" actId="21"/>
          <ac:picMkLst>
            <pc:docMk/>
            <pc:sldMk cId="2606842120" sldId="276"/>
            <ac:picMk id="16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3:08:11.091" v="204" actId="21"/>
          <ac:picMkLst>
            <pc:docMk/>
            <pc:sldMk cId="2606842120" sldId="276"/>
            <ac:picMk id="17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3:08:14.470" v="205" actId="21"/>
          <ac:picMkLst>
            <pc:docMk/>
            <pc:sldMk cId="2606842120" sldId="276"/>
            <ac:picMk id="19" creationId="{00000000-0000-0000-0000-000000000000}"/>
          </ac:picMkLst>
        </pc:picChg>
      </pc:sldChg>
      <pc:sldChg chg="del">
        <pc:chgData name="Phan Thế Việt THCS Xuất Hóa" userId="ca9664af-674b-4bc5-8623-dbadc288eb27" providerId="ADAL" clId="{48DFCFF1-F2A4-4080-865C-53224668A085}" dt="2022-07-13T14:47:06.636" v="1419" actId="2696"/>
        <pc:sldMkLst>
          <pc:docMk/>
          <pc:sldMk cId="2613783728" sldId="281"/>
        </pc:sldMkLst>
      </pc:sldChg>
      <pc:sldChg chg="addSp delSp modSp mod delAnim">
        <pc:chgData name="Phan Thế Việt THCS Xuất Hóa" userId="ca9664af-674b-4bc5-8623-dbadc288eb27" providerId="ADAL" clId="{48DFCFF1-F2A4-4080-865C-53224668A085}" dt="2022-07-13T15:26:17.318" v="1663" actId="12788"/>
        <pc:sldMkLst>
          <pc:docMk/>
          <pc:sldMk cId="64142442" sldId="283"/>
        </pc:sldMkLst>
        <pc:spChg chg="mod">
          <ac:chgData name="Phan Thế Việt THCS Xuất Hóa" userId="ca9664af-674b-4bc5-8623-dbadc288eb27" providerId="ADAL" clId="{48DFCFF1-F2A4-4080-865C-53224668A085}" dt="2022-07-13T15:25:36.772" v="1644" actId="1035"/>
          <ac:spMkLst>
            <pc:docMk/>
            <pc:sldMk cId="64142442" sldId="283"/>
            <ac:spMk id="2" creationId="{00000000-0000-0000-0000-000000000000}"/>
          </ac:spMkLst>
        </pc:spChg>
        <pc:picChg chg="del">
          <ac:chgData name="Phan Thế Việt THCS Xuất Hóa" userId="ca9664af-674b-4bc5-8623-dbadc288eb27" providerId="ADAL" clId="{48DFCFF1-F2A4-4080-865C-53224668A085}" dt="2022-07-13T14:44:29.950" v="1373" actId="21"/>
          <ac:picMkLst>
            <pc:docMk/>
            <pc:sldMk cId="64142442" sldId="283"/>
            <ac:picMk id="3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43:53.848" v="1369" actId="21"/>
          <ac:picMkLst>
            <pc:docMk/>
            <pc:sldMk cId="64142442" sldId="283"/>
            <ac:picMk id="4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43:50.281" v="1367" actId="21"/>
          <ac:picMkLst>
            <pc:docMk/>
            <pc:sldMk cId="64142442" sldId="283"/>
            <ac:picMk id="5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43:52.252" v="1368" actId="21"/>
          <ac:picMkLst>
            <pc:docMk/>
            <pc:sldMk cId="64142442" sldId="283"/>
            <ac:picMk id="6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43:55.460" v="1370" actId="21"/>
          <ac:picMkLst>
            <pc:docMk/>
            <pc:sldMk cId="64142442" sldId="283"/>
            <ac:picMk id="7" creationId="{00000000-0000-0000-0000-000000000000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44:27.355" v="1372" actId="21"/>
          <ac:picMkLst>
            <pc:docMk/>
            <pc:sldMk cId="64142442" sldId="283"/>
            <ac:picMk id="8" creationId="{EB17EAFB-9AA1-04D9-3130-9C6709187376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6:17.318" v="1663" actId="12788"/>
          <ac:picMkLst>
            <pc:docMk/>
            <pc:sldMk cId="64142442" sldId="283"/>
            <ac:picMk id="10" creationId="{1830F617-F5D7-A577-F93F-9492A118A972}"/>
          </ac:picMkLst>
        </pc:picChg>
      </pc:sldChg>
      <pc:sldChg chg="addSp delSp modSp new mod">
        <pc:chgData name="Phan Thế Việt THCS Xuất Hóa" userId="ca9664af-674b-4bc5-8623-dbadc288eb27" providerId="ADAL" clId="{48DFCFF1-F2A4-4080-865C-53224668A085}" dt="2022-07-13T15:24:42.478" v="1625" actId="1035"/>
        <pc:sldMkLst>
          <pc:docMk/>
          <pc:sldMk cId="759631947" sldId="285"/>
        </pc:sldMkLst>
        <pc:spChg chg="del">
          <ac:chgData name="Phan Thế Việt THCS Xuất Hóa" userId="ca9664af-674b-4bc5-8623-dbadc288eb27" providerId="ADAL" clId="{48DFCFF1-F2A4-4080-865C-53224668A085}" dt="2022-07-13T13:22:36.677" v="452" actId="21"/>
          <ac:spMkLst>
            <pc:docMk/>
            <pc:sldMk cId="759631947" sldId="285"/>
            <ac:spMk id="2" creationId="{616BBEEC-F30B-7849-4E2E-D5B475BDFD00}"/>
          </ac:spMkLst>
        </pc:spChg>
        <pc:spChg chg="del">
          <ac:chgData name="Phan Thế Việt THCS Xuất Hóa" userId="ca9664af-674b-4bc5-8623-dbadc288eb27" providerId="ADAL" clId="{48DFCFF1-F2A4-4080-865C-53224668A085}" dt="2022-07-13T13:22:33.968" v="451" actId="21"/>
          <ac:spMkLst>
            <pc:docMk/>
            <pc:sldMk cId="759631947" sldId="285"/>
            <ac:spMk id="3" creationId="{02620FBE-948D-7952-9966-7A20E16B71EF}"/>
          </ac:spMkLst>
        </pc:spChg>
        <pc:spChg chg="add mod">
          <ac:chgData name="Phan Thế Việt THCS Xuất Hóa" userId="ca9664af-674b-4bc5-8623-dbadc288eb27" providerId="ADAL" clId="{48DFCFF1-F2A4-4080-865C-53224668A085}" dt="2022-07-13T15:23:50.495" v="1603" actId="113"/>
          <ac:spMkLst>
            <pc:docMk/>
            <pc:sldMk cId="759631947" sldId="285"/>
            <ac:spMk id="6" creationId="{53A32E4F-E1C0-58F4-649B-611546DB3578}"/>
          </ac:spMkLst>
        </pc:spChg>
        <pc:spChg chg="add mod">
          <ac:chgData name="Phan Thế Việt THCS Xuất Hóa" userId="ca9664af-674b-4bc5-8623-dbadc288eb27" providerId="ADAL" clId="{48DFCFF1-F2A4-4080-865C-53224668A085}" dt="2022-07-13T15:24:28.486" v="1609" actId="3062"/>
          <ac:spMkLst>
            <pc:docMk/>
            <pc:sldMk cId="759631947" sldId="285"/>
            <ac:spMk id="7" creationId="{9B8229A3-963C-7154-886E-F5D533D38553}"/>
          </ac:spMkLst>
        </pc:spChg>
        <pc:spChg chg="add mod">
          <ac:chgData name="Phan Thế Việt THCS Xuất Hóa" userId="ca9664af-674b-4bc5-8623-dbadc288eb27" providerId="ADAL" clId="{48DFCFF1-F2A4-4080-865C-53224668A085}" dt="2022-07-13T15:24:42.478" v="1625" actId="1035"/>
          <ac:spMkLst>
            <pc:docMk/>
            <pc:sldMk cId="759631947" sldId="285"/>
            <ac:spMk id="8" creationId="{3924DE2A-09F3-D1E0-6539-6A172255004D}"/>
          </ac:spMkLst>
        </pc:spChg>
        <pc:picChg chg="add del mod">
          <ac:chgData name="Phan Thế Việt THCS Xuất Hóa" userId="ca9664af-674b-4bc5-8623-dbadc288eb27" providerId="ADAL" clId="{48DFCFF1-F2A4-4080-865C-53224668A085}" dt="2022-07-13T13:36:56.606" v="614" actId="21"/>
          <ac:picMkLst>
            <pc:docMk/>
            <pc:sldMk cId="759631947" sldId="285"/>
            <ac:picMk id="5" creationId="{2860D6E7-9F6E-BFCF-3C5C-DFC5A3B906A3}"/>
          </ac:picMkLst>
        </pc:picChg>
        <pc:picChg chg="add mod">
          <ac:chgData name="Phan Thế Việt THCS Xuất Hóa" userId="ca9664af-674b-4bc5-8623-dbadc288eb27" providerId="ADAL" clId="{48DFCFF1-F2A4-4080-865C-53224668A085}" dt="2022-07-13T15:24:38.958" v="1619" actId="12788"/>
          <ac:picMkLst>
            <pc:docMk/>
            <pc:sldMk cId="759631947" sldId="285"/>
            <ac:picMk id="10" creationId="{99B6BF4F-2137-7FDA-C2CD-7A8866177AF3}"/>
          </ac:picMkLst>
        </pc:picChg>
      </pc:sldChg>
      <pc:sldChg chg="addSp delSp modSp new mod">
        <pc:chgData name="Phan Thế Việt THCS Xuất Hóa" userId="ca9664af-674b-4bc5-8623-dbadc288eb27" providerId="ADAL" clId="{48DFCFF1-F2A4-4080-865C-53224668A085}" dt="2022-07-13T14:12:05.340" v="861" actId="1076"/>
        <pc:sldMkLst>
          <pc:docMk/>
          <pc:sldMk cId="2553849305" sldId="286"/>
        </pc:sldMkLst>
        <pc:spChg chg="del">
          <ac:chgData name="Phan Thế Việt THCS Xuất Hóa" userId="ca9664af-674b-4bc5-8623-dbadc288eb27" providerId="ADAL" clId="{48DFCFF1-F2A4-4080-865C-53224668A085}" dt="2022-07-13T14:07:36.950" v="816" actId="21"/>
          <ac:spMkLst>
            <pc:docMk/>
            <pc:sldMk cId="2553849305" sldId="286"/>
            <ac:spMk id="2" creationId="{91393862-FD62-5724-186B-AC821BB9A0A3}"/>
          </ac:spMkLst>
        </pc:spChg>
        <pc:spChg chg="del">
          <ac:chgData name="Phan Thế Việt THCS Xuất Hóa" userId="ca9664af-674b-4bc5-8623-dbadc288eb27" providerId="ADAL" clId="{48DFCFF1-F2A4-4080-865C-53224668A085}" dt="2022-07-13T14:07:44.465" v="817" actId="21"/>
          <ac:spMkLst>
            <pc:docMk/>
            <pc:sldMk cId="2553849305" sldId="286"/>
            <ac:spMk id="3" creationId="{E3315A5F-B28E-D863-5A23-E922992321B9}"/>
          </ac:spMkLst>
        </pc:spChg>
        <pc:picChg chg="add del mod">
          <ac:chgData name="Phan Thế Việt THCS Xuất Hóa" userId="ca9664af-674b-4bc5-8623-dbadc288eb27" providerId="ADAL" clId="{48DFCFF1-F2A4-4080-865C-53224668A085}" dt="2022-07-13T14:09:29.452" v="825" actId="21"/>
          <ac:picMkLst>
            <pc:docMk/>
            <pc:sldMk cId="2553849305" sldId="286"/>
            <ac:picMk id="5" creationId="{30C4A693-371C-3EDF-E290-5EFDBF7E9369}"/>
          </ac:picMkLst>
        </pc:picChg>
        <pc:picChg chg="add mod">
          <ac:chgData name="Phan Thế Việt THCS Xuất Hóa" userId="ca9664af-674b-4bc5-8623-dbadc288eb27" providerId="ADAL" clId="{48DFCFF1-F2A4-4080-865C-53224668A085}" dt="2022-07-13T14:11:40.465" v="855" actId="1076"/>
          <ac:picMkLst>
            <pc:docMk/>
            <pc:sldMk cId="2553849305" sldId="286"/>
            <ac:picMk id="7" creationId="{716E6885-740E-A7CB-FBDD-9C952CE7346A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4:12:05.340" v="861" actId="1076"/>
          <ac:picMkLst>
            <pc:docMk/>
            <pc:sldMk cId="2553849305" sldId="286"/>
            <ac:picMk id="9" creationId="{2F589277-E637-33DB-9F2F-B16AC05684F7}"/>
          </ac:picMkLst>
        </pc:picChg>
      </pc:sldChg>
      <pc:sldMasterChg chg="del delSldLayout">
        <pc:chgData name="Phan Thế Việt THCS Xuất Hóa" userId="ca9664af-674b-4bc5-8623-dbadc288eb27" providerId="ADAL" clId="{48DFCFF1-F2A4-4080-865C-53224668A085}" dt="2022-07-13T14:47:06.636" v="1419" actId="2696"/>
        <pc:sldMasterMkLst>
          <pc:docMk/>
          <pc:sldMasterMk cId="875220584" sldId="2147483720"/>
        </pc:sldMasterMkLst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1562541320" sldId="2147483721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1097633349" sldId="2147483722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2883258357" sldId="2147483723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615220806" sldId="2147483724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1210158785" sldId="2147483725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1913446936" sldId="2147483726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1826205946" sldId="2147483727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3371181453" sldId="2147483728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2399313611" sldId="2147483729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2487796250" sldId="2147483730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274574590" sldId="214748373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0479E-448B-48D3-A380-186B87390514}" type="datetimeFigureOut">
              <a:rPr lang="vi-VN" smtClean="0"/>
              <a:pPr/>
              <a:t>09/02/2023</a:t>
            </a:fld>
            <a:endParaRPr lang="vi-VN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CC181-9938-46DC-B77A-F090E76AF24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4951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>
            <a:extLst>
              <a:ext uri="{FF2B5EF4-FFF2-40B4-BE49-F238E27FC236}">
                <a16:creationId xmlns:a16="http://schemas.microsoft.com/office/drawing/2014/main" id="{3821C943-5753-4F5D-95A5-7A9D45E1A5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>
            <a:extLst>
              <a:ext uri="{FF2B5EF4-FFF2-40B4-BE49-F238E27FC236}">
                <a16:creationId xmlns:a16="http://schemas.microsoft.com/office/drawing/2014/main" id="{8B859BCF-71FD-474F-AFCC-AA545CC07A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  <p:sp>
        <p:nvSpPr>
          <p:cNvPr id="5124" name="灯片编号占位符 3">
            <a:extLst>
              <a:ext uri="{FF2B5EF4-FFF2-40B4-BE49-F238E27FC236}">
                <a16:creationId xmlns:a16="http://schemas.microsoft.com/office/drawing/2014/main" id="{7D3D3F46-8BB3-4D7F-83F1-FF86A0E90B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BC4B7C-D347-465C-9342-D72ACE9D3068}" type="slidenum">
              <a:rPr lang="zh-CN" altLang="en-US" sz="1200"/>
              <a:pPr/>
              <a:t>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BA489A2-8A71-427A-8403-55A24D8100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A8F7099C-BAA2-468B-A3D9-6FEAB10562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BD6189DC-21AB-4066-B9DF-089D8B426A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263614-F988-4C96-8021-2D31A8CE796C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5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60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85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919042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793925"/>
      </p:ext>
    </p:extLst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208537"/>
      </p:ext>
    </p:extLst>
  </p:cSld>
  <p:clrMapOvr>
    <a:masterClrMapping/>
  </p:clrMapOvr>
  <p:transition spd="med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756237"/>
      </p:ext>
    </p:extLst>
  </p:cSld>
  <p:clrMapOvr>
    <a:masterClrMapping/>
  </p:clrMapOvr>
  <p:transition spd="med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96895"/>
      </p:ext>
    </p:extLst>
  </p:cSld>
  <p:clrMapOvr>
    <a:masterClrMapping/>
  </p:clrMapOvr>
  <p:transition spd="med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091450"/>
      </p:ext>
    </p:extLst>
  </p:cSld>
  <p:clrMapOvr>
    <a:masterClrMapping/>
  </p:clrMapOvr>
  <p:transition spd="med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18783"/>
      </p:ext>
    </p:extLst>
  </p:cSld>
  <p:clrMapOvr>
    <a:masterClrMapping/>
  </p:clrMapOvr>
  <p:transition spd="med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220818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24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35053"/>
      </p:ext>
    </p:extLst>
  </p:cSld>
  <p:clrMapOvr>
    <a:masterClrMapping/>
  </p:clrMapOvr>
  <p:transition spd="med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43090"/>
      </p:ext>
    </p:extLst>
  </p:cSld>
  <p:clrMapOvr>
    <a:masterClrMapping/>
  </p:clrMapOvr>
  <p:transition spd="med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3483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6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1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94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00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2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2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81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5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4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6E98C-B24F-43C4-B12D-E8D3E12CB9C6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4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7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70">
            <a:extLst>
              <a:ext uri="{FF2B5EF4-FFF2-40B4-BE49-F238E27FC236}">
                <a16:creationId xmlns:a16="http://schemas.microsoft.com/office/drawing/2014/main" id="{60A60C0D-E47A-4E79-A518-DFDEB247CF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3" name="TextBox 26">
            <a:extLst>
              <a:ext uri="{FF2B5EF4-FFF2-40B4-BE49-F238E27FC236}">
                <a16:creationId xmlns:a16="http://schemas.microsoft.com/office/drawing/2014/main" id="{EC1114B3-AB72-4D77-8FB3-5C819F42CBA2}"/>
              </a:ext>
            </a:extLst>
          </p:cNvPr>
          <p:cNvSpPr txBox="1"/>
          <p:nvPr/>
        </p:nvSpPr>
        <p:spPr>
          <a:xfrm>
            <a:off x="3052306" y="1447800"/>
            <a:ext cx="6252033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6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Source Sans Pro Black" panose="020B0803030403020204" pitchFamily="34" charset="0"/>
                <a:ea typeface="方正大标宋简体" panose="02010601030101010101" charset="-122"/>
                <a:cs typeface="Times New Roman" pitchFamily="18" charset="0"/>
              </a:rPr>
              <a:t>MĨ THUẬT LỚP 3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10680DAA-0241-4147-B846-D29FCD919121}"/>
              </a:ext>
            </a:extLst>
          </p:cNvPr>
          <p:cNvSpPr/>
          <p:nvPr/>
        </p:nvSpPr>
        <p:spPr>
          <a:xfrm>
            <a:off x="2036824" y="-61175"/>
            <a:ext cx="8232425" cy="88881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kumimoji="1" lang="en-US" altLang="zh-CN" sz="24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ource Sans Pro Black" panose="020B0803030403020204" pitchFamily="34" charset="0"/>
                <a:ea typeface="方正大标宋简体" panose="02010601030101010101" charset="-122"/>
                <a:cs typeface="Times New Roman" pitchFamily="18" charset="0"/>
              </a:rPr>
              <a:t>PHÒNG GIÁO DỤC VÀ ĐÀO TẠO QUẬN LONG BIÊN</a:t>
            </a:r>
            <a:endParaRPr lang="en-US" altLang="zh-CN" sz="105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ource Sans Pro Black" panose="020B0803030403020204" pitchFamily="34" charset="0"/>
              <a:ea typeface="方正大标宋简体" panose="02010601030101010101" charset="-122"/>
              <a:cs typeface="Times New Roman" pitchFamily="18" charset="0"/>
            </a:endParaRPr>
          </a:p>
        </p:txBody>
      </p:sp>
      <p:pic>
        <p:nvPicPr>
          <p:cNvPr id="67" name="图片 66">
            <a:extLst>
              <a:ext uri="{FF2B5EF4-FFF2-40B4-BE49-F238E27FC236}">
                <a16:creationId xmlns:a16="http://schemas.microsoft.com/office/drawing/2014/main" id="{4AB84867-2EAF-4B94-A13A-ECD14CAAC7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338" y="438150"/>
            <a:ext cx="228600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0432737D-5345-4270-BBA5-113014C8A0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36875"/>
            <a:ext cx="22860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id="{C04A7208-2CCF-41DE-B86D-46A2BED7A7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751138"/>
            <a:ext cx="287655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3CE84C1E-289D-4AC0-8C21-97B1FCFA30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09825"/>
            <a:ext cx="2514600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19">
        <p:fade/>
      </p:transition>
    </mc:Choice>
    <mc:Fallback xmlns="">
      <p:transition spd="med" advTm="80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38F8A690-2E71-49DF-9C3A-2AFE272F4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5"/>
          <a:stretch>
            <a:fillRect/>
          </a:stretch>
        </p:blipFill>
        <p:spPr bwMode="auto">
          <a:xfrm>
            <a:off x="0" y="-28575"/>
            <a:ext cx="12192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>
            <a:extLst>
              <a:ext uri="{FF2B5EF4-FFF2-40B4-BE49-F238E27FC236}">
                <a16:creationId xmlns:a16="http://schemas.microsoft.com/office/drawing/2014/main" id="{5E8479CE-120C-468E-B3B4-45E4DDD47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5694" y="1007899"/>
            <a:ext cx="8480611" cy="24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  <a:p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Kết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hợp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sự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tương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phản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của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màu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đậm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diễn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tả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được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hoạt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trong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đêm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Trung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thu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962DBE8A-84B7-493B-904D-DED201AF5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Box 1">
            <a:extLst>
              <a:ext uri="{FF2B5EF4-FFF2-40B4-BE49-F238E27FC236}">
                <a16:creationId xmlns:a16="http://schemas.microsoft.com/office/drawing/2014/main" id="{71CBF4CD-6A01-493D-B0DC-BA03C9FFF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34925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minh họa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CF6051-3B10-475A-A470-3772B99C3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704" y="3881756"/>
            <a:ext cx="4133115" cy="28874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60DC93-E1AF-452C-B312-B461C0AC6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42" y="783737"/>
            <a:ext cx="3974771" cy="29341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B0F848-E452-4661-8380-801FD599EA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" t="4229" r="4610" b="3291"/>
          <a:stretch/>
        </p:blipFill>
        <p:spPr>
          <a:xfrm>
            <a:off x="6745942" y="3935672"/>
            <a:ext cx="3966882" cy="28334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B40DE34-BDF8-40CF-9DF1-B52F9D0D6E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13" y="789908"/>
            <a:ext cx="4183823" cy="2927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962DBE8A-84B7-493B-904D-DED201AF5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Box 1">
            <a:extLst>
              <a:ext uri="{FF2B5EF4-FFF2-40B4-BE49-F238E27FC236}">
                <a16:creationId xmlns:a16="http://schemas.microsoft.com/office/drawing/2014/main" id="{71CBF4CD-6A01-493D-B0DC-BA03C9FFF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34925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minh họa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5910EB-531C-48EA-82E9-BCB4BD7AF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313" y="826017"/>
            <a:ext cx="3972111" cy="29279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E6AEF4-41C5-45A3-9CC8-EC75FAD34E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313" y="3898929"/>
            <a:ext cx="3972111" cy="27868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2999D8-B92F-4E51-B4EE-C3A9D933E0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870" y="826017"/>
            <a:ext cx="6189866" cy="585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4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1EEA97-D092-41A0-8495-9A7E342E03A1}"/>
              </a:ext>
            </a:extLst>
          </p:cNvPr>
          <p:cNvSpPr txBox="1"/>
          <p:nvPr/>
        </p:nvSpPr>
        <p:spPr>
          <a:xfrm>
            <a:off x="1607124" y="294624"/>
            <a:ext cx="835765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nl-NL" sz="36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094BB24C-7D3D-4CBF-8EAC-872161818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6" y="1159523"/>
            <a:ext cx="12097074" cy="5698477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29F19C4A-1BEC-4329-934A-0B72367D54FF}"/>
              </a:ext>
            </a:extLst>
          </p:cNvPr>
          <p:cNvSpPr/>
          <p:nvPr/>
        </p:nvSpPr>
        <p:spPr>
          <a:xfrm>
            <a:off x="914400" y="3234520"/>
            <a:ext cx="8322365" cy="2848228"/>
          </a:xfrm>
          <a:prstGeom prst="rect">
            <a:avLst/>
          </a:prstGeom>
          <a:solidFill>
            <a:srgbClr val="FFDEB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hình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sản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phẩm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mĩ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thuật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algn="ctr"/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đêm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Trung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thu</a:t>
            </a:r>
            <a:endParaRPr lang="vi-VN" sz="44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9713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C6A1E2F3-0A60-4D47-851B-1C09E3C94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1">
            <a:extLst>
              <a:ext uri="{FF2B5EF4-FFF2-40B4-BE49-F238E27FC236}">
                <a16:creationId xmlns:a16="http://schemas.microsoft.com/office/drawing/2014/main" id="{95AA2343-EF33-48FF-8779-5187B67E54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762000"/>
            <a:ext cx="8534400" cy="1828800"/>
          </a:xfrm>
        </p:spPr>
        <p:txBody>
          <a:bodyPr/>
          <a:lstStyle/>
          <a:p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Phân tích – Đánh giá</a:t>
            </a:r>
          </a:p>
        </p:txBody>
      </p:sp>
      <p:sp>
        <p:nvSpPr>
          <p:cNvPr id="27652" name="Title 1">
            <a:extLst>
              <a:ext uri="{FF2B5EF4-FFF2-40B4-BE49-F238E27FC236}">
                <a16:creationId xmlns:a16="http://schemas.microsoft.com/office/drawing/2014/main" id="{56E7C077-2DAD-46CB-9FFA-B8A0FD87B8EC}"/>
              </a:ext>
            </a:extLst>
          </p:cNvPr>
          <p:cNvSpPr txBox="1">
            <a:spLocks/>
          </p:cNvSpPr>
          <p:nvPr/>
        </p:nvSpPr>
        <p:spPr bwMode="auto">
          <a:xfrm>
            <a:off x="1371600" y="2362200"/>
            <a:ext cx="944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i="1" dirty="0">
                <a:solidFill>
                  <a:srgbClr val="0070C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endParaRPr lang="vi-VN" altLang="en-US" sz="4000" i="1" dirty="0">
              <a:solidFill>
                <a:srgbClr val="0070C0"/>
              </a:solidFill>
              <a:latin typeface=".VnTime" panose="020B72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0997" y="467385"/>
            <a:ext cx="7910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2F133F-E8EC-418D-B02D-F62B3D36ED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3" t="24968" r="34265" b="23790"/>
          <a:stretch/>
        </p:blipFill>
        <p:spPr>
          <a:xfrm>
            <a:off x="158311" y="1456764"/>
            <a:ext cx="6475571" cy="428064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6B8D39C-75B3-45A6-8BAD-B9C069069DFA}"/>
              </a:ext>
            </a:extLst>
          </p:cNvPr>
          <p:cNvSpPr/>
          <p:nvPr/>
        </p:nvSpPr>
        <p:spPr>
          <a:xfrm>
            <a:off x="6947646" y="1456764"/>
            <a:ext cx="4876800" cy="94577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i="1" dirty="0" err="1"/>
              <a:t>Múa</a:t>
            </a:r>
            <a:r>
              <a:rPr lang="en-US" i="1" dirty="0"/>
              <a:t> </a:t>
            </a:r>
            <a:r>
              <a:rPr lang="en-US" i="1" dirty="0" err="1"/>
              <a:t>sư</a:t>
            </a:r>
            <a:r>
              <a:rPr lang="en-US" i="1" dirty="0"/>
              <a:t> </a:t>
            </a:r>
            <a:r>
              <a:rPr lang="en-US" i="1" dirty="0" err="1"/>
              <a:t>tử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trọng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?</a:t>
            </a:r>
          </a:p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8560C2D-0F4B-4A8F-B2AC-061F739D2A99}"/>
              </a:ext>
            </a:extLst>
          </p:cNvPr>
          <p:cNvSpPr/>
          <p:nvPr/>
        </p:nvSpPr>
        <p:spPr>
          <a:xfrm>
            <a:off x="6947646" y="2597522"/>
            <a:ext cx="4876800" cy="94577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nét</a:t>
            </a:r>
            <a:r>
              <a:rPr lang="en-US" dirty="0"/>
              <a:t>,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39C506A-70A2-47CD-AF38-1643E7E9F33E}"/>
              </a:ext>
            </a:extLst>
          </p:cNvPr>
          <p:cNvSpPr/>
          <p:nvPr/>
        </p:nvSpPr>
        <p:spPr>
          <a:xfrm>
            <a:off x="6947646" y="3738280"/>
            <a:ext cx="4876800" cy="94577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nét</a:t>
            </a:r>
            <a:r>
              <a:rPr lang="en-US" dirty="0"/>
              <a:t>, </a:t>
            </a:r>
            <a:r>
              <a:rPr lang="en-US" dirty="0" err="1"/>
              <a:t>hình</a:t>
            </a:r>
            <a:r>
              <a:rPr lang="en-US" dirty="0"/>
              <a:t>,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phản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9A4D892-CF3F-4645-8526-E8DFBD2FED10}"/>
              </a:ext>
            </a:extLst>
          </p:cNvPr>
          <p:cNvSpPr/>
          <p:nvPr/>
        </p:nvSpPr>
        <p:spPr>
          <a:xfrm>
            <a:off x="6947646" y="4921618"/>
            <a:ext cx="4876800" cy="94577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i="1" dirty="0" err="1"/>
              <a:t>Múa</a:t>
            </a:r>
            <a:r>
              <a:rPr lang="en-US" i="1" dirty="0"/>
              <a:t> </a:t>
            </a:r>
            <a:r>
              <a:rPr lang="en-US" i="1" dirty="0" err="1"/>
              <a:t>sư</a:t>
            </a:r>
            <a:r>
              <a:rPr lang="en-US" i="1" dirty="0"/>
              <a:t> </a:t>
            </a:r>
            <a:r>
              <a:rPr lang="en-US" i="1" dirty="0" err="1"/>
              <a:t>tử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thú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, </a:t>
            </a:r>
            <a:r>
              <a:rPr lang="en-US" dirty="0" err="1"/>
              <a:t>hấp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14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2622">
        <p14:switch dir="r"/>
      </p:transition>
    </mc:Choice>
    <mc:Fallback xmlns="">
      <p:transition spd="slow" advTm="2622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53A32E4F-E1C0-58F4-649B-611546DB3578}"/>
              </a:ext>
            </a:extLst>
          </p:cNvPr>
          <p:cNvSpPr/>
          <p:nvPr/>
        </p:nvSpPr>
        <p:spPr>
          <a:xfrm>
            <a:off x="3154016" y="258417"/>
            <a:ext cx="5804453" cy="9806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Mĩ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thuật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3</a:t>
            </a:r>
            <a:endParaRPr lang="vi-VN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9B8229A3-963C-7154-886E-F5D533D38553}"/>
              </a:ext>
            </a:extLst>
          </p:cNvPr>
          <p:cNvSpPr/>
          <p:nvPr/>
        </p:nvSpPr>
        <p:spPr>
          <a:xfrm>
            <a:off x="2179982" y="1199321"/>
            <a:ext cx="8057322" cy="901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CHỦ ĐỀ 2: MÙA THU QUÊ EM</a:t>
            </a:r>
            <a:endParaRPr lang="vi-VN" sz="48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3924DE2A-09F3-D1E0-6539-6A172255004D}"/>
              </a:ext>
            </a:extLst>
          </p:cNvPr>
          <p:cNvSpPr/>
          <p:nvPr/>
        </p:nvSpPr>
        <p:spPr>
          <a:xfrm>
            <a:off x="2179982" y="1924926"/>
            <a:ext cx="8161362" cy="1046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2: Vui Tết Trung thu (2tiết)</a:t>
            </a:r>
            <a:endParaRPr lang="vi-VN" sz="4800" b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99B6BF4F-2137-7FDA-C2CD-7A8866177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" y="3584154"/>
            <a:ext cx="12072730" cy="318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31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92A791D4-6088-4002-8459-230CF5F06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3395"/>
            <a:ext cx="120396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243" name="Group 8">
            <a:extLst>
              <a:ext uri="{FF2B5EF4-FFF2-40B4-BE49-F238E27FC236}">
                <a16:creationId xmlns:a16="http://schemas.microsoft.com/office/drawing/2014/main" id="{F59C581A-9FF9-4950-85AE-1B9C51D78150}"/>
              </a:ext>
            </a:extLst>
          </p:cNvPr>
          <p:cNvGrpSpPr>
            <a:grpSpLocks/>
          </p:cNvGrpSpPr>
          <p:nvPr/>
        </p:nvGrpSpPr>
        <p:grpSpPr bwMode="auto">
          <a:xfrm>
            <a:off x="2462213" y="990600"/>
            <a:ext cx="7596187" cy="919163"/>
            <a:chOff x="737690" y="-42458"/>
            <a:chExt cx="7566591" cy="64944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AAD0658-80F6-4F26-8EE6-2FFF2DCDEEF6}"/>
                </a:ext>
              </a:extLst>
            </p:cNvPr>
            <p:cNvSpPr/>
            <p:nvPr/>
          </p:nvSpPr>
          <p:spPr>
            <a:xfrm>
              <a:off x="774060" y="-42458"/>
              <a:ext cx="7530221" cy="6494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2E5635CD-1C7C-4111-9DA0-3FD5E2D3244E}"/>
                </a:ext>
              </a:extLst>
            </p:cNvPr>
            <p:cNvSpPr txBox="1"/>
            <p:nvPr/>
          </p:nvSpPr>
          <p:spPr>
            <a:xfrm>
              <a:off x="737690" y="62978"/>
              <a:ext cx="7566591" cy="4105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7742" tIns="0" rIns="217742" bIns="0" spcCol="1270" anchor="ctr"/>
            <a:lstStyle/>
            <a:p>
              <a:r>
                <a:rPr lang="en-US" sz="2400" dirty="0"/>
                <a:t>- HS </a:t>
              </a:r>
              <a:r>
                <a:rPr lang="en-US" sz="2400" dirty="0" err="1"/>
                <a:t>nêu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</a:t>
              </a:r>
              <a:r>
                <a:rPr lang="en-US" sz="2400" dirty="0" err="1"/>
                <a:t>cách</a:t>
              </a:r>
              <a:r>
                <a:rPr lang="en-US" sz="2400" dirty="0"/>
                <a:t> </a:t>
              </a:r>
              <a:r>
                <a:rPr lang="en-US" sz="2400" dirty="0" err="1"/>
                <a:t>kết</a:t>
              </a:r>
              <a:r>
                <a:rPr lang="en-US" sz="2400" dirty="0"/>
                <a:t> </a:t>
              </a:r>
              <a:r>
                <a:rPr lang="en-US" sz="2400" dirty="0" err="1"/>
                <a:t>hợp</a:t>
              </a:r>
              <a:r>
                <a:rPr lang="en-US" sz="2400" dirty="0"/>
                <a:t> </a:t>
              </a:r>
              <a:r>
                <a:rPr lang="en-US" sz="2400" dirty="0" err="1"/>
                <a:t>sự</a:t>
              </a:r>
              <a:r>
                <a:rPr lang="en-US" sz="2400" dirty="0"/>
                <a:t> </a:t>
              </a:r>
              <a:r>
                <a:rPr lang="en-US" sz="2400" dirty="0" err="1"/>
                <a:t>tương</a:t>
              </a:r>
              <a:r>
                <a:rPr lang="en-US" sz="2400" dirty="0"/>
                <a:t> </a:t>
              </a:r>
              <a:r>
                <a:rPr lang="en-US" sz="2400" dirty="0" err="1"/>
                <a:t>phản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màu</a:t>
              </a:r>
              <a:r>
                <a:rPr lang="en-US" sz="2400" dirty="0"/>
                <a:t> </a:t>
              </a:r>
              <a:r>
                <a:rPr lang="en-US" sz="2400" dirty="0" err="1"/>
                <a:t>sắc</a:t>
              </a:r>
              <a:r>
                <a:rPr lang="en-US" sz="2400" dirty="0"/>
                <a:t> </a:t>
              </a:r>
              <a:r>
                <a:rPr lang="en-US" sz="2400" dirty="0" err="1"/>
                <a:t>để</a:t>
              </a:r>
              <a:r>
                <a:rPr lang="en-US" sz="2400" dirty="0"/>
                <a:t> </a:t>
              </a:r>
              <a:r>
                <a:rPr lang="en-US" sz="2400" dirty="0" err="1"/>
                <a:t>diễn</a:t>
              </a:r>
              <a:r>
                <a:rPr lang="en-US" sz="2400" dirty="0"/>
                <a:t> </a:t>
              </a:r>
              <a:r>
                <a:rPr lang="en-US" sz="2400" dirty="0" err="1"/>
                <a:t>tả</a:t>
              </a:r>
              <a:r>
                <a:rPr lang="en-US" sz="2400" dirty="0"/>
                <a:t> </a:t>
              </a:r>
              <a:r>
                <a:rPr lang="en-US" sz="2400" dirty="0" err="1"/>
                <a:t>hoạt</a:t>
              </a:r>
              <a:r>
                <a:rPr lang="en-US" sz="2400" dirty="0"/>
                <a:t> </a:t>
              </a:r>
              <a:r>
                <a:rPr lang="en-US" sz="2400" dirty="0" err="1"/>
                <a:t>động</a:t>
              </a:r>
              <a:r>
                <a:rPr lang="en-US" sz="2400" dirty="0"/>
                <a:t> ban </a:t>
              </a:r>
              <a:r>
                <a:rPr lang="en-US" sz="2400" dirty="0" err="1"/>
                <a:t>đêm</a:t>
              </a:r>
              <a:r>
                <a:rPr lang="en-US" sz="2400" dirty="0"/>
                <a:t>.</a:t>
              </a:r>
            </a:p>
          </p:txBody>
        </p:sp>
      </p:grpSp>
      <p:grpSp>
        <p:nvGrpSpPr>
          <p:cNvPr id="10244" name="Group 11">
            <a:extLst>
              <a:ext uri="{FF2B5EF4-FFF2-40B4-BE49-F238E27FC236}">
                <a16:creationId xmlns:a16="http://schemas.microsoft.com/office/drawing/2014/main" id="{CA9EDF34-6FEA-4B57-9F49-33CFBE419659}"/>
              </a:ext>
            </a:extLst>
          </p:cNvPr>
          <p:cNvGrpSpPr>
            <a:grpSpLocks/>
          </p:cNvGrpSpPr>
          <p:nvPr/>
        </p:nvGrpSpPr>
        <p:grpSpPr bwMode="auto">
          <a:xfrm>
            <a:off x="2466975" y="2038350"/>
            <a:ext cx="8353425" cy="881063"/>
            <a:chOff x="359461" y="1324461"/>
            <a:chExt cx="7450742" cy="64944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6A75897-7DDB-4BDC-9FC7-FE9F01B969E4}"/>
                </a:ext>
              </a:extLst>
            </p:cNvPr>
            <p:cNvSpPr/>
            <p:nvPr/>
          </p:nvSpPr>
          <p:spPr>
            <a:xfrm>
              <a:off x="411852" y="1324461"/>
              <a:ext cx="7398351" cy="6494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341204A1-3560-4016-B954-30014B03ACA1}"/>
                </a:ext>
              </a:extLst>
            </p:cNvPr>
            <p:cNvSpPr txBox="1"/>
            <p:nvPr/>
          </p:nvSpPr>
          <p:spPr>
            <a:xfrm>
              <a:off x="359461" y="1352545"/>
              <a:ext cx="7336050" cy="5862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7742" tIns="0" rIns="217742" bIns="0" spcCol="1270" anchor="ctr"/>
            <a:lstStyle/>
            <a:p>
              <a:r>
                <a:rPr lang="en-US" sz="2400" dirty="0"/>
                <a:t>- HS </a:t>
              </a:r>
              <a:r>
                <a:rPr lang="en-US" sz="2400" dirty="0" err="1"/>
                <a:t>vẽ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</a:t>
              </a:r>
              <a:r>
                <a:rPr lang="en-US" sz="2400" dirty="0" err="1"/>
                <a:t>bức</a:t>
              </a:r>
              <a:r>
                <a:rPr lang="en-US" sz="2400" dirty="0"/>
                <a:t> </a:t>
              </a:r>
              <a:r>
                <a:rPr lang="en-US" sz="2400" dirty="0" err="1"/>
                <a:t>tranh</a:t>
              </a:r>
              <a:r>
                <a:rPr lang="en-US" sz="2400" dirty="0"/>
                <a:t> </a:t>
              </a:r>
              <a:r>
                <a:rPr lang="en-US" sz="2400" dirty="0" err="1"/>
                <a:t>về</a:t>
              </a:r>
              <a:r>
                <a:rPr lang="en-US" sz="2400" dirty="0"/>
                <a:t> </a:t>
              </a:r>
              <a:r>
                <a:rPr lang="en-US" sz="2400" dirty="0" err="1"/>
                <a:t>hoạt</a:t>
              </a:r>
              <a:r>
                <a:rPr lang="en-US" sz="2400" dirty="0"/>
                <a:t> </a:t>
              </a:r>
              <a:r>
                <a:rPr lang="en-US" sz="2400" dirty="0" err="1"/>
                <a:t>động</a:t>
              </a:r>
              <a:r>
                <a:rPr lang="en-US" sz="2400" dirty="0"/>
                <a:t> </a:t>
              </a:r>
              <a:r>
                <a:rPr lang="en-US" sz="2400" dirty="0" err="1"/>
                <a:t>vui</a:t>
              </a:r>
              <a:r>
                <a:rPr lang="en-US" sz="2400" dirty="0"/>
                <a:t> </a:t>
              </a:r>
              <a:r>
                <a:rPr lang="en-US" sz="2400" dirty="0" err="1"/>
                <a:t>trong</a:t>
              </a:r>
              <a:r>
                <a:rPr lang="en-US" sz="2400" dirty="0"/>
                <a:t> </a:t>
              </a:r>
              <a:r>
                <a:rPr lang="en-US" sz="2400" dirty="0" err="1"/>
                <a:t>đêm</a:t>
              </a:r>
              <a:r>
                <a:rPr lang="en-US" sz="2400" dirty="0"/>
                <a:t> </a:t>
              </a:r>
              <a:r>
                <a:rPr lang="en-US" sz="2400" dirty="0" err="1"/>
                <a:t>Trung</a:t>
              </a:r>
              <a:r>
                <a:rPr lang="en-US" sz="2400" dirty="0"/>
                <a:t> </a:t>
              </a:r>
              <a:r>
                <a:rPr lang="en-US" sz="2400" dirty="0" err="1"/>
                <a:t>thu</a:t>
              </a:r>
              <a:r>
                <a:rPr lang="en-US" dirty="0"/>
                <a:t>.</a:t>
              </a:r>
            </a:p>
          </p:txBody>
        </p:sp>
      </p:grpSp>
      <p:grpSp>
        <p:nvGrpSpPr>
          <p:cNvPr id="10245" name="Group 14">
            <a:extLst>
              <a:ext uri="{FF2B5EF4-FFF2-40B4-BE49-F238E27FC236}">
                <a16:creationId xmlns:a16="http://schemas.microsoft.com/office/drawing/2014/main" id="{47190E35-3EB6-4116-88A0-8DEA74C44CA3}"/>
              </a:ext>
            </a:extLst>
          </p:cNvPr>
          <p:cNvGrpSpPr>
            <a:grpSpLocks/>
          </p:cNvGrpSpPr>
          <p:nvPr/>
        </p:nvGrpSpPr>
        <p:grpSpPr bwMode="auto">
          <a:xfrm>
            <a:off x="2462213" y="3098800"/>
            <a:ext cx="8891587" cy="912813"/>
            <a:chOff x="352738" y="2322381"/>
            <a:chExt cx="7495889" cy="64944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DA760EE-075D-4BE3-B2DF-2DBE957AB30B}"/>
                </a:ext>
              </a:extLst>
            </p:cNvPr>
            <p:cNvSpPr/>
            <p:nvPr/>
          </p:nvSpPr>
          <p:spPr>
            <a:xfrm>
              <a:off x="411624" y="2322381"/>
              <a:ext cx="7437003" cy="6494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: Rounded Corners 4">
              <a:extLst>
                <a:ext uri="{FF2B5EF4-FFF2-40B4-BE49-F238E27FC236}">
                  <a16:creationId xmlns:a16="http://schemas.microsoft.com/office/drawing/2014/main" id="{51E7E6D3-D925-4250-84F2-F09C4D0A612B}"/>
                </a:ext>
              </a:extLst>
            </p:cNvPr>
            <p:cNvSpPr txBox="1"/>
            <p:nvPr/>
          </p:nvSpPr>
          <p:spPr>
            <a:xfrm>
              <a:off x="352738" y="2354006"/>
              <a:ext cx="7372764" cy="5861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7742" tIns="0" rIns="217742" bIns="0" spcCol="1270" anchor="ctr"/>
            <a:lstStyle/>
            <a:p>
              <a:r>
                <a:rPr lang="en-US" sz="2400" dirty="0"/>
                <a:t>- HS </a:t>
              </a:r>
              <a:r>
                <a:rPr lang="en-US" sz="2400" dirty="0" err="1"/>
                <a:t>chỉ</a:t>
              </a:r>
              <a:r>
                <a:rPr lang="en-US" sz="2400" dirty="0"/>
                <a:t> ra </a:t>
              </a:r>
              <a:r>
                <a:rPr lang="en-US" sz="2400" dirty="0" err="1"/>
                <a:t>được</a:t>
              </a:r>
              <a:r>
                <a:rPr lang="en-US" sz="2400" dirty="0"/>
                <a:t> </a:t>
              </a:r>
              <a:r>
                <a:rPr lang="en-US" sz="2400" dirty="0" err="1"/>
                <a:t>nét</a:t>
              </a:r>
              <a:r>
                <a:rPr lang="en-US" sz="2400" dirty="0"/>
                <a:t>, </a:t>
              </a:r>
              <a:r>
                <a:rPr lang="en-US" sz="2400" dirty="0" err="1"/>
                <a:t>hình</a:t>
              </a:r>
              <a:r>
                <a:rPr lang="en-US" sz="2400" dirty="0"/>
                <a:t>, </a:t>
              </a:r>
              <a:r>
                <a:rPr lang="en-US" sz="2400" dirty="0" err="1"/>
                <a:t>màu</a:t>
              </a:r>
              <a:r>
                <a:rPr lang="en-US" sz="2400" dirty="0"/>
                <a:t> </a:t>
              </a:r>
              <a:r>
                <a:rPr lang="en-US" sz="2400" dirty="0" err="1"/>
                <a:t>tương</a:t>
              </a:r>
              <a:r>
                <a:rPr lang="en-US" sz="2400" dirty="0"/>
                <a:t> </a:t>
              </a:r>
              <a:r>
                <a:rPr lang="en-US" sz="2400" dirty="0" err="1"/>
                <a:t>phản</a:t>
              </a:r>
              <a:r>
                <a:rPr lang="en-US" sz="2400" dirty="0"/>
                <a:t> </a:t>
              </a:r>
              <a:r>
                <a:rPr lang="en-US" sz="2400" dirty="0" err="1"/>
                <a:t>trong</a:t>
              </a:r>
              <a:r>
                <a:rPr lang="en-US" sz="2400" dirty="0"/>
                <a:t> </a:t>
              </a:r>
              <a:r>
                <a:rPr lang="en-US" sz="2400" dirty="0" err="1"/>
                <a:t>bài</a:t>
              </a:r>
              <a:r>
                <a:rPr lang="en-US" sz="2400" dirty="0"/>
                <a:t> </a:t>
              </a:r>
              <a:r>
                <a:rPr lang="en-US" sz="2400" dirty="0" err="1"/>
                <a:t>vẽ</a:t>
              </a:r>
              <a:r>
                <a:rPr lang="en-US" sz="2400" dirty="0"/>
                <a:t>. </a:t>
              </a:r>
            </a:p>
          </p:txBody>
        </p:sp>
      </p:grpSp>
      <p:grpSp>
        <p:nvGrpSpPr>
          <p:cNvPr id="10246" name="Group 17">
            <a:extLst>
              <a:ext uri="{FF2B5EF4-FFF2-40B4-BE49-F238E27FC236}">
                <a16:creationId xmlns:a16="http://schemas.microsoft.com/office/drawing/2014/main" id="{D8FC5413-15EA-4F86-8890-F694DA726161}"/>
              </a:ext>
            </a:extLst>
          </p:cNvPr>
          <p:cNvGrpSpPr>
            <a:grpSpLocks/>
          </p:cNvGrpSpPr>
          <p:nvPr/>
        </p:nvGrpSpPr>
        <p:grpSpPr bwMode="auto">
          <a:xfrm>
            <a:off x="2357718" y="4191000"/>
            <a:ext cx="9758082" cy="946150"/>
            <a:chOff x="383986" y="2830140"/>
            <a:chExt cx="7630057" cy="96442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E7F1752-5DCD-411C-8D89-088CEE434F67}"/>
                </a:ext>
              </a:extLst>
            </p:cNvPr>
            <p:cNvSpPr/>
            <p:nvPr/>
          </p:nvSpPr>
          <p:spPr>
            <a:xfrm>
              <a:off x="507755" y="2830140"/>
              <a:ext cx="7340259" cy="9335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: Rounded Corners 4">
              <a:extLst>
                <a:ext uri="{FF2B5EF4-FFF2-40B4-BE49-F238E27FC236}">
                  <a16:creationId xmlns:a16="http://schemas.microsoft.com/office/drawing/2014/main" id="{925D4176-0096-46A6-BA96-D0421AE8EABD}"/>
                </a:ext>
              </a:extLst>
            </p:cNvPr>
            <p:cNvSpPr txBox="1"/>
            <p:nvPr/>
          </p:nvSpPr>
          <p:spPr>
            <a:xfrm>
              <a:off x="383986" y="3687403"/>
              <a:ext cx="7630057" cy="1071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7742" tIns="0" rIns="217742" bIns="0" spcCol="1270" anchor="ctr"/>
            <a:lstStyle/>
            <a:p>
              <a:pPr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/>
                <a:t>- HS </a:t>
              </a:r>
              <a:r>
                <a:rPr lang="en-US" sz="2400" dirty="0" err="1"/>
                <a:t>biết</a:t>
              </a:r>
              <a:r>
                <a:rPr lang="en-US" sz="2400" dirty="0"/>
                <a:t> </a:t>
              </a:r>
              <a:r>
                <a:rPr lang="en-US" sz="2400" dirty="0" err="1"/>
                <a:t>trân</a:t>
              </a:r>
              <a:r>
                <a:rPr lang="en-US" sz="2400" dirty="0"/>
                <a:t> </a:t>
              </a:r>
              <a:r>
                <a:rPr lang="en-US" sz="2400" dirty="0" err="1"/>
                <a:t>trọng</a:t>
              </a:r>
              <a:r>
                <a:rPr lang="en-US" sz="2400" dirty="0"/>
                <a:t> </a:t>
              </a:r>
              <a:r>
                <a:rPr lang="en-US" sz="2400" dirty="0" err="1"/>
                <a:t>nét</a:t>
              </a:r>
              <a:r>
                <a:rPr lang="en-US" sz="2400" dirty="0"/>
                <a:t> </a:t>
              </a:r>
              <a:r>
                <a:rPr lang="en-US" sz="2400" dirty="0" err="1"/>
                <a:t>văn</a:t>
              </a:r>
              <a:r>
                <a:rPr lang="en-US" sz="2400" dirty="0"/>
                <a:t> </a:t>
              </a:r>
              <a:r>
                <a:rPr lang="en-US" sz="2400" dirty="0" err="1"/>
                <a:t>hóa</a:t>
              </a:r>
              <a:r>
                <a:rPr lang="en-US" sz="2400" dirty="0"/>
                <a:t> </a:t>
              </a:r>
              <a:r>
                <a:rPr lang="en-US" sz="2400" dirty="0" err="1"/>
                <a:t>đặc</a:t>
              </a:r>
              <a:r>
                <a:rPr lang="en-US" sz="2400" dirty="0"/>
                <a:t> </a:t>
              </a:r>
              <a:r>
                <a:rPr lang="en-US" sz="2400" dirty="0" err="1"/>
                <a:t>sắc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dân</a:t>
              </a:r>
              <a:r>
                <a:rPr lang="en-US" sz="2400" dirty="0"/>
                <a:t> </a:t>
              </a:r>
              <a:r>
                <a:rPr lang="en-US" sz="2400" dirty="0" err="1"/>
                <a:t>tộc</a:t>
              </a:r>
              <a:r>
                <a:rPr lang="en-US" sz="2400" dirty="0"/>
                <a:t> </a:t>
              </a:r>
              <a:r>
                <a:rPr lang="en-US" sz="2400" dirty="0" err="1"/>
                <a:t>trong</a:t>
              </a:r>
              <a:r>
                <a:rPr lang="en-US" sz="2400" dirty="0"/>
                <a:t> </a:t>
              </a:r>
              <a:r>
                <a:rPr lang="en-US" sz="2400" dirty="0" err="1"/>
                <a:t>sản</a:t>
              </a:r>
              <a:r>
                <a:rPr lang="en-US" sz="2400" dirty="0"/>
                <a:t> </a:t>
              </a:r>
              <a:r>
                <a:rPr lang="en-US" sz="2400" dirty="0" err="1"/>
                <a:t>phẩm</a:t>
              </a:r>
              <a:r>
                <a:rPr lang="en-US" sz="2400" dirty="0"/>
                <a:t>, </a:t>
              </a:r>
              <a:r>
                <a:rPr lang="en-US" sz="2400" dirty="0" err="1"/>
                <a:t>các</a:t>
              </a:r>
              <a:r>
                <a:rPr lang="en-US" sz="2400" dirty="0"/>
                <a:t> </a:t>
              </a:r>
              <a:r>
                <a:rPr lang="en-US" sz="2400" dirty="0" err="1"/>
                <a:t>tác</a:t>
              </a:r>
              <a:r>
                <a:rPr lang="en-US" sz="2400" dirty="0"/>
                <a:t> </a:t>
              </a:r>
              <a:r>
                <a:rPr lang="en-US" sz="2400" dirty="0" err="1"/>
                <a:t>phẩm</a:t>
              </a:r>
              <a:r>
                <a:rPr lang="en-US" sz="2400" dirty="0"/>
                <a:t> </a:t>
              </a:r>
              <a:r>
                <a:rPr lang="en-US" sz="2400" dirty="0" err="1"/>
                <a:t>mĩ</a:t>
              </a:r>
              <a:r>
                <a:rPr lang="en-US" sz="2400" dirty="0"/>
                <a:t> </a:t>
              </a:r>
              <a:r>
                <a:rPr lang="en-US" sz="2400" dirty="0" err="1"/>
                <a:t>thuật</a:t>
              </a:r>
              <a:r>
                <a:rPr lang="en-US" sz="2400" dirty="0"/>
                <a:t>.</a:t>
              </a:r>
            </a:p>
            <a:p>
              <a:pPr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247" name="Title 1">
            <a:extLst>
              <a:ext uri="{FF2B5EF4-FFF2-40B4-BE49-F238E27FC236}">
                <a16:creationId xmlns:a16="http://schemas.microsoft.com/office/drawing/2014/main" id="{5C981EF8-E672-40B5-AD09-0DF46C3A52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14800" y="257175"/>
            <a:ext cx="3733800" cy="733425"/>
          </a:xfrm>
        </p:spPr>
        <p:txBody>
          <a:bodyPr/>
          <a:lstStyle/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F1A8A44-03A8-4FFE-A5C9-E00A6FEB9808}"/>
              </a:ext>
            </a:extLst>
          </p:cNvPr>
          <p:cNvSpPr/>
          <p:nvPr/>
        </p:nvSpPr>
        <p:spPr bwMode="auto">
          <a:xfrm>
            <a:off x="1447800" y="1098550"/>
            <a:ext cx="533400" cy="5016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3531C3D-8905-4EE1-A1CC-5CDA30B5B676}"/>
              </a:ext>
            </a:extLst>
          </p:cNvPr>
          <p:cNvSpPr/>
          <p:nvPr/>
        </p:nvSpPr>
        <p:spPr bwMode="auto">
          <a:xfrm>
            <a:off x="1447800" y="2209800"/>
            <a:ext cx="533400" cy="5016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23B87DE-8DA8-4D6C-A0EA-06197A660BDC}"/>
              </a:ext>
            </a:extLst>
          </p:cNvPr>
          <p:cNvSpPr/>
          <p:nvPr/>
        </p:nvSpPr>
        <p:spPr bwMode="auto">
          <a:xfrm>
            <a:off x="1447800" y="3321050"/>
            <a:ext cx="533400" cy="5016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4811FEC-E8B3-48E1-ADCB-D696146FEF23}"/>
              </a:ext>
            </a:extLst>
          </p:cNvPr>
          <p:cNvSpPr/>
          <p:nvPr/>
        </p:nvSpPr>
        <p:spPr bwMode="auto">
          <a:xfrm>
            <a:off x="1447800" y="4298950"/>
            <a:ext cx="533400" cy="5016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6DD48332-FF40-450A-9AF2-B75CA702E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3395"/>
            <a:ext cx="120396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268" name="AutoShape 12" descr="Tẩy Campus Black | Tiki">
            <a:extLst>
              <a:ext uri="{FF2B5EF4-FFF2-40B4-BE49-F238E27FC236}">
                <a16:creationId xmlns:a16="http://schemas.microsoft.com/office/drawing/2014/main" id="{746035CB-EC6C-427A-A221-6CE22AEF7B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1269" name="AutoShape 14" descr="Tẩy Campus Black | Tiki">
            <a:extLst>
              <a:ext uri="{FF2B5EF4-FFF2-40B4-BE49-F238E27FC236}">
                <a16:creationId xmlns:a16="http://schemas.microsoft.com/office/drawing/2014/main" id="{6CD818B4-4C93-40A9-B57C-6DF66F8A74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1270" name="TextBox 8">
            <a:extLst>
              <a:ext uri="{FF2B5EF4-FFF2-40B4-BE49-F238E27FC236}">
                <a16:creationId xmlns:a16="http://schemas.microsoft.com/office/drawing/2014/main" id="{7D554E33-8058-4EFB-BBC7-48BA75680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12738"/>
            <a:ext cx="3733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Chuẩn bị đồ 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dùng</a:t>
            </a:r>
          </a:p>
        </p:txBody>
      </p:sp>
      <p:pic>
        <p:nvPicPr>
          <p:cNvPr id="11271" name="Picture 14">
            <a:extLst>
              <a:ext uri="{FF2B5EF4-FFF2-40B4-BE49-F238E27FC236}">
                <a16:creationId xmlns:a16="http://schemas.microsoft.com/office/drawing/2014/main" id="{43F1A851-223A-4F78-BFD3-A1DD04847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78" y="1258193"/>
            <a:ext cx="6410325" cy="368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E9BDF1-A9FD-4ADA-8F31-F5DA8303AB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164" y="1158427"/>
            <a:ext cx="2497505" cy="33508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30C4F9F5-A27B-440B-8D2C-86B1AB500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1">
            <a:extLst>
              <a:ext uri="{FF2B5EF4-FFF2-40B4-BE49-F238E27FC236}">
                <a16:creationId xmlns:a16="http://schemas.microsoft.com/office/drawing/2014/main" id="{AB0DE2E4-AEF7-45EE-A4E5-11539FB588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1143000"/>
            <a:ext cx="8534400" cy="1828800"/>
          </a:xfrm>
        </p:spPr>
        <p:txBody>
          <a:bodyPr/>
          <a:lstStyle/>
          <a:p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Khám phá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038D5567-CBCF-4B93-89C9-63E919453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99"/>
          <a:stretch>
            <a:fillRect/>
          </a:stretch>
        </p:blipFill>
        <p:spPr bwMode="auto">
          <a:xfrm>
            <a:off x="0" y="0"/>
            <a:ext cx="12230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488B9BA-1028-41F3-8CA4-0F91955BDADF}"/>
              </a:ext>
            </a:extLst>
          </p:cNvPr>
          <p:cNvSpPr/>
          <p:nvPr/>
        </p:nvSpPr>
        <p:spPr>
          <a:xfrm>
            <a:off x="2895600" y="189414"/>
            <a:ext cx="633789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Các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hoạt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động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vui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Tết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trung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thu</a:t>
            </a:r>
            <a:endParaRPr lang="vi-VN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5CCFA6-998F-45F9-B3A0-80376BB906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64" y="1011516"/>
            <a:ext cx="3511924" cy="23412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DAB57A-49E0-4221-9EDE-7BA9D346C507}"/>
              </a:ext>
            </a:extLst>
          </p:cNvPr>
          <p:cNvSpPr txBox="1"/>
          <p:nvPr/>
        </p:nvSpPr>
        <p:spPr>
          <a:xfrm>
            <a:off x="1497106" y="3429000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Múa</a:t>
            </a:r>
            <a:r>
              <a:rPr lang="en-US" dirty="0"/>
              <a:t> </a:t>
            </a:r>
            <a:r>
              <a:rPr lang="en-US" dirty="0" err="1"/>
              <a:t>lân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9DD6853-E0EF-4182-8680-1D185E6E93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63" y="3837266"/>
            <a:ext cx="3514629" cy="234128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7C1E25F-8DFB-4178-825C-61DD8620FBBC}"/>
              </a:ext>
            </a:extLst>
          </p:cNvPr>
          <p:cNvSpPr txBox="1"/>
          <p:nvPr/>
        </p:nvSpPr>
        <p:spPr>
          <a:xfrm>
            <a:off x="833718" y="6292765"/>
            <a:ext cx="2703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đèn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, </a:t>
            </a:r>
            <a:r>
              <a:rPr lang="en-US" dirty="0" err="1"/>
              <a:t>đèn</a:t>
            </a:r>
            <a:r>
              <a:rPr lang="en-US" dirty="0"/>
              <a:t> </a:t>
            </a:r>
            <a:r>
              <a:rPr lang="en-US" dirty="0" err="1"/>
              <a:t>lồng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13A3BCE-5D92-4049-A260-FED5F92161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652" y="1011516"/>
            <a:ext cx="3658255" cy="234128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73BA484-3EB7-4FCF-B7F6-B54E60B6A012}"/>
              </a:ext>
            </a:extLst>
          </p:cNvPr>
          <p:cNvSpPr txBox="1"/>
          <p:nvPr/>
        </p:nvSpPr>
        <p:spPr>
          <a:xfrm>
            <a:off x="4644716" y="3415985"/>
            <a:ext cx="2800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bánh</a:t>
            </a:r>
            <a:r>
              <a:rPr lang="en-US" dirty="0"/>
              <a:t> n</a:t>
            </a:r>
            <a:r>
              <a:rPr lang="vi-VN" dirty="0"/>
              <a:t>ư</a:t>
            </a:r>
            <a:r>
              <a:rPr lang="en-US" dirty="0" err="1"/>
              <a:t>ớng</a:t>
            </a:r>
            <a:r>
              <a:rPr lang="en-US" dirty="0"/>
              <a:t>, </a:t>
            </a:r>
            <a:r>
              <a:rPr lang="en-US" dirty="0" err="1"/>
              <a:t>bánh</a:t>
            </a:r>
            <a:r>
              <a:rPr lang="en-US" dirty="0"/>
              <a:t> </a:t>
            </a:r>
            <a:r>
              <a:rPr lang="en-US" dirty="0" err="1"/>
              <a:t>dẻo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BFDEA16-8273-4B63-A40E-5455E48588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06" y="1000138"/>
            <a:ext cx="3520726" cy="234128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463623C-A928-45A5-B031-E79F744EF3E5}"/>
              </a:ext>
            </a:extLst>
          </p:cNvPr>
          <p:cNvSpPr txBox="1"/>
          <p:nvPr/>
        </p:nvSpPr>
        <p:spPr>
          <a:xfrm>
            <a:off x="9032979" y="3415985"/>
            <a:ext cx="178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cỗ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Thu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24DF4F7-5E8D-4A0A-B9ED-3F579D3DEC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06" y="3859881"/>
            <a:ext cx="3561255" cy="232499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9EDF785-F094-440B-BA66-7A2F6A6CF363}"/>
              </a:ext>
            </a:extLst>
          </p:cNvPr>
          <p:cNvSpPr txBox="1"/>
          <p:nvPr/>
        </p:nvSpPr>
        <p:spPr>
          <a:xfrm>
            <a:off x="9304786" y="6309417"/>
            <a:ext cx="1280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Ngắm</a:t>
            </a:r>
            <a:r>
              <a:rPr lang="en-US" dirty="0"/>
              <a:t> </a:t>
            </a:r>
            <a:r>
              <a:rPr lang="en-US" dirty="0" err="1"/>
              <a:t>trăng</a:t>
            </a:r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9B74343-37C6-4447-BFEF-898817A865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758" y="3848503"/>
            <a:ext cx="3674060" cy="232499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A06A069-2963-44A5-9EFD-7ACF3A6FDC98}"/>
              </a:ext>
            </a:extLst>
          </p:cNvPr>
          <p:cNvSpPr txBox="1"/>
          <p:nvPr/>
        </p:nvSpPr>
        <p:spPr>
          <a:xfrm>
            <a:off x="5622632" y="6292765"/>
            <a:ext cx="80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Phá</a:t>
            </a:r>
            <a:r>
              <a:rPr lang="en-US" dirty="0"/>
              <a:t> </a:t>
            </a:r>
            <a:r>
              <a:rPr lang="en-US" dirty="0" err="1"/>
              <a:t>cỗ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3" grpId="0"/>
      <p:bldP spid="26" grpId="0"/>
      <p:bldP spid="29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5ECC59AD-E3E1-4687-B744-58A7C768B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>
            <a:extLst>
              <a:ext uri="{FF2B5EF4-FFF2-40B4-BE49-F238E27FC236}">
                <a16:creationId xmlns:a16="http://schemas.microsoft.com/office/drawing/2014/main" id="{F0B5C115-98A7-4DB9-BD97-BC3616FDE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247" y="909917"/>
            <a:ext cx="10591800" cy="336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rất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nhiều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hoạt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vui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</a:t>
            </a:r>
            <a:r>
              <a:rPr lang="vi-VN" dirty="0">
                <a:solidFill>
                  <a:srgbClr val="FF0000"/>
                </a:solidFill>
              </a:rPr>
              <a:t>ơ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bổ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ích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trong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dịp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tết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Trung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thu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hoạt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vui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chơi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rước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đèn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múa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lân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thường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nhiều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người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tham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gia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tạo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khí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vui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nhộn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nhộn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nhịp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74DBAD30-5318-438C-A46B-C1082AB8B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2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>
            <a:extLst>
              <a:ext uri="{FF2B5EF4-FFF2-40B4-BE49-F238E27FC236}">
                <a16:creationId xmlns:a16="http://schemas.microsoft.com/office/drawing/2014/main" id="{A7AB617C-0992-4090-9501-7E0D9E8F91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371600"/>
            <a:ext cx="8534400" cy="1828800"/>
          </a:xfrm>
        </p:spPr>
        <p:txBody>
          <a:bodyPr/>
          <a:lstStyle/>
          <a:p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Kiến tạo Kiến thức – Kỹ năng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C466624E-14BF-4308-BE44-973F33479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1" name="Text Box 5">
            <a:extLst>
              <a:ext uri="{FF2B5EF4-FFF2-40B4-BE49-F238E27FC236}">
                <a16:creationId xmlns:a16="http://schemas.microsoft.com/office/drawing/2014/main" id="{14FD12BB-CE5D-41E3-9873-501FC4160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81000"/>
            <a:ext cx="7010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</a:t>
            </a:r>
            <a:endParaRPr lang="en-US" altLang="en-US" sz="36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AutoShape 14">
            <a:extLst>
              <a:ext uri="{FF2B5EF4-FFF2-40B4-BE49-F238E27FC236}">
                <a16:creationId xmlns:a16="http://schemas.microsoft.com/office/drawing/2014/main" id="{D71B55C9-F935-4F35-94E7-A85B5DB4F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072" y="5259220"/>
            <a:ext cx="3700276" cy="838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trưng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</a:t>
            </a:r>
            <a:endParaRPr lang="en-US" altLang="en-US" sz="18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25">
            <a:extLst>
              <a:ext uri="{FF2B5EF4-FFF2-40B4-BE49-F238E27FC236}">
                <a16:creationId xmlns:a16="http://schemas.microsoft.com/office/drawing/2014/main" id="{C78E72BC-2104-435F-AD1C-29DC682D0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4987" y="4727576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/>
              <a:t>Bước</a:t>
            </a:r>
            <a:r>
              <a:rPr lang="en-US" altLang="en-US" sz="2800" dirty="0"/>
              <a:t> 1</a:t>
            </a:r>
          </a:p>
        </p:txBody>
      </p:sp>
      <p:sp>
        <p:nvSpPr>
          <p:cNvPr id="8" name="AutoShape 15">
            <a:extLst>
              <a:ext uri="{FF2B5EF4-FFF2-40B4-BE49-F238E27FC236}">
                <a16:creationId xmlns:a16="http://schemas.microsoft.com/office/drawing/2014/main" id="{FAC470CB-F0AC-4D9C-880F-014CE9306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0420" y="5259221"/>
            <a:ext cx="3607510" cy="838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xung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quanh</a:t>
            </a:r>
            <a:endParaRPr lang="en-US" altLang="en-US" sz="1800" b="1" i="1" dirty="0">
              <a:latin typeface="Times New Roman" panose="02020603050405020304" pitchFamily="18" charset="0"/>
            </a:endParaRPr>
          </a:p>
        </p:txBody>
      </p:sp>
      <p:sp>
        <p:nvSpPr>
          <p:cNvPr id="9" name="Text Box 26">
            <a:extLst>
              <a:ext uri="{FF2B5EF4-FFF2-40B4-BE49-F238E27FC236}">
                <a16:creationId xmlns:a16="http://schemas.microsoft.com/office/drawing/2014/main" id="{593CB75B-4764-4354-8987-C641D9C2F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448" y="4713134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/>
              <a:t>Bước</a:t>
            </a:r>
            <a:r>
              <a:rPr lang="en-US" altLang="en-US" sz="2800" dirty="0"/>
              <a:t> 2</a:t>
            </a:r>
          </a:p>
        </p:txBody>
      </p:sp>
      <p:sp>
        <p:nvSpPr>
          <p:cNvPr id="10" name="AutoShape 17">
            <a:extLst>
              <a:ext uri="{FF2B5EF4-FFF2-40B4-BE49-F238E27FC236}">
                <a16:creationId xmlns:a16="http://schemas.microsoft.com/office/drawing/2014/main" id="{C085E9BF-009F-45D1-827B-D4776A767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6654" y="5246689"/>
            <a:ext cx="3876261" cy="838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thích</a:t>
            </a:r>
            <a:endParaRPr lang="en-US" altLang="en-US" sz="18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(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đậm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nền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nhạt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1" name="Text Box 27">
            <a:extLst>
              <a:ext uri="{FF2B5EF4-FFF2-40B4-BE49-F238E27FC236}">
                <a16:creationId xmlns:a16="http://schemas.microsoft.com/office/drawing/2014/main" id="{70C9C795-C432-4CF1-988B-A6C85BCD6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0518" y="4713134"/>
            <a:ext cx="1600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/>
              <a:t>Bước</a:t>
            </a:r>
            <a:r>
              <a:rPr lang="en-US" altLang="en-US" sz="2800" dirty="0"/>
              <a:t>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E6A16-8DD8-4F75-96C2-D36A234D74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3" t="2956" r="9299"/>
          <a:stretch/>
        </p:blipFill>
        <p:spPr>
          <a:xfrm>
            <a:off x="180553" y="1768933"/>
            <a:ext cx="3989314" cy="2686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B1949E-BFC7-4F71-A6D5-5E412D23AE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6" r="12263" b="8463"/>
          <a:stretch/>
        </p:blipFill>
        <p:spPr>
          <a:xfrm>
            <a:off x="4258236" y="1789639"/>
            <a:ext cx="3876262" cy="26725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EFEAD9-6FE8-4FBC-B798-8F44AA5E99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6" t="2091" r="12941" b="6798"/>
          <a:stretch/>
        </p:blipFill>
        <p:spPr>
          <a:xfrm>
            <a:off x="8335415" y="1783850"/>
            <a:ext cx="3977255" cy="2686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1" grpId="0"/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404</Words>
  <Application>Microsoft Office PowerPoint</Application>
  <PresentationFormat>Widescreen</PresentationFormat>
  <Paragraphs>51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.VnTime</vt:lpstr>
      <vt:lpstr>Arial</vt:lpstr>
      <vt:lpstr>Calibri</vt:lpstr>
      <vt:lpstr>Calibri Light</vt:lpstr>
      <vt:lpstr>Source Sans Pro Black</vt:lpstr>
      <vt:lpstr>Times New Roman</vt:lpstr>
      <vt:lpstr>Office Theme</vt:lpstr>
      <vt:lpstr>1_Office Theme</vt:lpstr>
      <vt:lpstr>PowerPoint Presentation</vt:lpstr>
      <vt:lpstr>PowerPoint Presentation</vt:lpstr>
      <vt:lpstr>YÊU CẦU CẦN ĐẠT</vt:lpstr>
      <vt:lpstr>PowerPoint Presentation</vt:lpstr>
      <vt:lpstr>Hoạt động 1: Khám phá</vt:lpstr>
      <vt:lpstr>PowerPoint Presentation</vt:lpstr>
      <vt:lpstr>PowerPoint Presentation</vt:lpstr>
      <vt:lpstr>Hoạt động 2: Kiến tạo Kiến thức – Kỹ năng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4: Phân tích – Đánh giá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142</cp:revision>
  <dcterms:created xsi:type="dcterms:W3CDTF">2021-10-24T01:19:49Z</dcterms:created>
  <dcterms:modified xsi:type="dcterms:W3CDTF">2023-02-09T15:45:36Z</dcterms:modified>
</cp:coreProperties>
</file>