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jpeg"/>
  <Override PartName="/ppt/media/image9.jpg" ContentType="image/jpeg"/>
  <Override PartName="/ppt/media/image10.jpg" ContentType="image/jpeg"/>
  <Override PartName="/ppt/tags/tag1.xml" ContentType="application/vnd.openxmlformats-officedocument.presentationml.tags+xml"/>
  <Override PartName="/ppt/media/image11.jpg" ContentType="image/jpeg"/>
  <Override PartName="/ppt/media/image12.jpg" ContentType="image/jpeg"/>
  <Override PartName="/ppt/media/image13.jpg" ContentType="image/jpeg"/>
  <Override PartName="/ppt/tags/tag2.xml" ContentType="application/vnd.openxmlformats-officedocument.presentationml.tags+xml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2"/>
  </p:notesMasterIdLst>
  <p:sldIdLst>
    <p:sldId id="342" r:id="rId2"/>
    <p:sldId id="354" r:id="rId3"/>
    <p:sldId id="355" r:id="rId4"/>
    <p:sldId id="357" r:id="rId5"/>
    <p:sldId id="363" r:id="rId6"/>
    <p:sldId id="365" r:id="rId7"/>
    <p:sldId id="374" r:id="rId8"/>
    <p:sldId id="373" r:id="rId9"/>
    <p:sldId id="375" r:id="rId10"/>
    <p:sldId id="376" r:id="rId11"/>
  </p:sldIdLst>
  <p:sldSz cx="9144000" cy="5143500" type="screen16x9"/>
  <p:notesSz cx="6858000" cy="9144000"/>
  <p:embeddedFontLst>
    <p:embeddedFont>
      <p:font typeface="#9Slide03 Ample" panose="020B0604020202020204" charset="0"/>
      <p:regular r:id="rId13"/>
    </p:embeddedFont>
    <p:embeddedFont>
      <p:font typeface="Bahnschrift SemiLight SemiConde" panose="020B0502040204020203" pitchFamily="34" charset="0"/>
      <p:regular r:id="rId14"/>
    </p:embeddedFont>
    <p:embeddedFont>
      <p:font typeface="Concert One" panose="020B0604020202020204" charset="0"/>
      <p:regular r:id="rId15"/>
    </p:embeddedFont>
    <p:embeddedFont>
      <p:font typeface="Lora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8CCD1F-9799-4B03-9455-98A8886EE425}">
  <a:tblStyle styleId="{158CCD1F-9799-4B03-9455-98A8886EE4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02" y="72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3650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7" name="Google Shape;20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49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1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368264" y="47161"/>
            <a:ext cx="3136555" cy="434700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1500" y="-1039835"/>
            <a:ext cx="1507183" cy="3535385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2173" y="2495562"/>
            <a:ext cx="4832766" cy="3370863"/>
          </a:xfrm>
          <a:custGeom>
            <a:avLst/>
            <a:gdLst/>
            <a:ahLst/>
            <a:cxnLst/>
            <a:rect l="l" t="t" r="r" b="b"/>
            <a:pathLst>
              <a:path w="28216" h="19681" extrusionOk="0">
                <a:moveTo>
                  <a:pt x="27561" y="1"/>
                </a:moveTo>
                <a:cubicBezTo>
                  <a:pt x="27439" y="1"/>
                  <a:pt x="27318" y="39"/>
                  <a:pt x="27215" y="126"/>
                </a:cubicBezTo>
                <a:cubicBezTo>
                  <a:pt x="27202" y="139"/>
                  <a:pt x="27198" y="159"/>
                  <a:pt x="27207" y="177"/>
                </a:cubicBezTo>
                <a:cubicBezTo>
                  <a:pt x="27186" y="186"/>
                  <a:pt x="27168" y="205"/>
                  <a:pt x="27162" y="227"/>
                </a:cubicBezTo>
                <a:cubicBezTo>
                  <a:pt x="26619" y="1752"/>
                  <a:pt x="25687" y="3129"/>
                  <a:pt x="24622" y="4383"/>
                </a:cubicBezTo>
                <a:cubicBezTo>
                  <a:pt x="24388" y="3299"/>
                  <a:pt x="23416" y="2945"/>
                  <a:pt x="22348" y="2945"/>
                </a:cubicBezTo>
                <a:cubicBezTo>
                  <a:pt x="21365" y="2945"/>
                  <a:pt x="20301" y="3245"/>
                  <a:pt x="19659" y="3553"/>
                </a:cubicBezTo>
                <a:cubicBezTo>
                  <a:pt x="19640" y="3561"/>
                  <a:pt x="19627" y="3579"/>
                  <a:pt x="19624" y="3600"/>
                </a:cubicBezTo>
                <a:cubicBezTo>
                  <a:pt x="19596" y="3652"/>
                  <a:pt x="19617" y="3731"/>
                  <a:pt x="19695" y="3731"/>
                </a:cubicBezTo>
                <a:cubicBezTo>
                  <a:pt x="20159" y="3736"/>
                  <a:pt x="20612" y="3792"/>
                  <a:pt x="21056" y="3936"/>
                </a:cubicBezTo>
                <a:cubicBezTo>
                  <a:pt x="21283" y="4012"/>
                  <a:pt x="21510" y="4103"/>
                  <a:pt x="21718" y="4223"/>
                </a:cubicBezTo>
                <a:cubicBezTo>
                  <a:pt x="21891" y="4324"/>
                  <a:pt x="22821" y="5051"/>
                  <a:pt x="22021" y="5264"/>
                </a:cubicBezTo>
                <a:cubicBezTo>
                  <a:pt x="22014" y="5252"/>
                  <a:pt x="22005" y="5240"/>
                  <a:pt x="21993" y="5231"/>
                </a:cubicBezTo>
                <a:cubicBezTo>
                  <a:pt x="21073" y="4563"/>
                  <a:pt x="20111" y="4297"/>
                  <a:pt x="19135" y="4297"/>
                </a:cubicBezTo>
                <a:cubicBezTo>
                  <a:pt x="16263" y="4297"/>
                  <a:pt x="13268" y="6602"/>
                  <a:pt x="10860" y="7763"/>
                </a:cubicBezTo>
                <a:cubicBezTo>
                  <a:pt x="10786" y="7797"/>
                  <a:pt x="10818" y="7883"/>
                  <a:pt x="10880" y="7899"/>
                </a:cubicBezTo>
                <a:cubicBezTo>
                  <a:pt x="10852" y="7961"/>
                  <a:pt x="10880" y="8054"/>
                  <a:pt x="10969" y="8066"/>
                </a:cubicBezTo>
                <a:cubicBezTo>
                  <a:pt x="11519" y="8136"/>
                  <a:pt x="11997" y="8376"/>
                  <a:pt x="12391" y="8770"/>
                </a:cubicBezTo>
                <a:cubicBezTo>
                  <a:pt x="12681" y="9064"/>
                  <a:pt x="13430" y="10071"/>
                  <a:pt x="12987" y="10528"/>
                </a:cubicBezTo>
                <a:cubicBezTo>
                  <a:pt x="12846" y="10604"/>
                  <a:pt x="12715" y="10637"/>
                  <a:pt x="12591" y="10637"/>
                </a:cubicBezTo>
                <a:cubicBezTo>
                  <a:pt x="11917" y="10637"/>
                  <a:pt x="11477" y="9644"/>
                  <a:pt x="11129" y="9149"/>
                </a:cubicBezTo>
                <a:cubicBezTo>
                  <a:pt x="10936" y="8875"/>
                  <a:pt x="10702" y="8592"/>
                  <a:pt x="10372" y="8592"/>
                </a:cubicBezTo>
                <a:cubicBezTo>
                  <a:pt x="10340" y="8592"/>
                  <a:pt x="10308" y="8594"/>
                  <a:pt x="10274" y="8600"/>
                </a:cubicBezTo>
                <a:cubicBezTo>
                  <a:pt x="10260" y="8569"/>
                  <a:pt x="10230" y="8551"/>
                  <a:pt x="10199" y="8551"/>
                </a:cubicBezTo>
                <a:cubicBezTo>
                  <a:pt x="10192" y="8551"/>
                  <a:pt x="10184" y="8552"/>
                  <a:pt x="10177" y="8554"/>
                </a:cubicBezTo>
                <a:cubicBezTo>
                  <a:pt x="8889" y="8852"/>
                  <a:pt x="7640" y="9313"/>
                  <a:pt x="6510" y="10005"/>
                </a:cubicBezTo>
                <a:cubicBezTo>
                  <a:pt x="6479" y="10023"/>
                  <a:pt x="6470" y="10061"/>
                  <a:pt x="6486" y="10091"/>
                </a:cubicBezTo>
                <a:cubicBezTo>
                  <a:pt x="6471" y="10137"/>
                  <a:pt x="6498" y="10187"/>
                  <a:pt x="6544" y="10200"/>
                </a:cubicBezTo>
                <a:cubicBezTo>
                  <a:pt x="7055" y="10371"/>
                  <a:pt x="7474" y="10612"/>
                  <a:pt x="7858" y="10991"/>
                </a:cubicBezTo>
                <a:cubicBezTo>
                  <a:pt x="7987" y="11117"/>
                  <a:pt x="8107" y="11252"/>
                  <a:pt x="8221" y="11392"/>
                </a:cubicBezTo>
                <a:cubicBezTo>
                  <a:pt x="8311" y="11502"/>
                  <a:pt x="8557" y="11831"/>
                  <a:pt x="8634" y="12124"/>
                </a:cubicBezTo>
                <a:cubicBezTo>
                  <a:pt x="8615" y="12236"/>
                  <a:pt x="8597" y="12336"/>
                  <a:pt x="8525" y="12431"/>
                </a:cubicBezTo>
                <a:cubicBezTo>
                  <a:pt x="8457" y="12524"/>
                  <a:pt x="8362" y="12595"/>
                  <a:pt x="8255" y="12636"/>
                </a:cubicBezTo>
                <a:cubicBezTo>
                  <a:pt x="8233" y="12639"/>
                  <a:pt x="8211" y="12641"/>
                  <a:pt x="8189" y="12641"/>
                </a:cubicBezTo>
                <a:cubicBezTo>
                  <a:pt x="7588" y="12641"/>
                  <a:pt x="6874" y="11648"/>
                  <a:pt x="6319" y="11500"/>
                </a:cubicBezTo>
                <a:cubicBezTo>
                  <a:pt x="6144" y="11454"/>
                  <a:pt x="5962" y="11434"/>
                  <a:pt x="5780" y="11434"/>
                </a:cubicBezTo>
                <a:cubicBezTo>
                  <a:pt x="5427" y="11434"/>
                  <a:pt x="5071" y="11512"/>
                  <a:pt x="4748" y="11638"/>
                </a:cubicBezTo>
                <a:cubicBezTo>
                  <a:pt x="3010" y="12316"/>
                  <a:pt x="2118" y="14315"/>
                  <a:pt x="115" y="14455"/>
                </a:cubicBezTo>
                <a:cubicBezTo>
                  <a:pt x="100" y="14457"/>
                  <a:pt x="86" y="14463"/>
                  <a:pt x="76" y="14475"/>
                </a:cubicBezTo>
                <a:cubicBezTo>
                  <a:pt x="28" y="14481"/>
                  <a:pt x="0" y="14555"/>
                  <a:pt x="52" y="14579"/>
                </a:cubicBezTo>
                <a:cubicBezTo>
                  <a:pt x="1753" y="15373"/>
                  <a:pt x="2640" y="17387"/>
                  <a:pt x="4461" y="17937"/>
                </a:cubicBezTo>
                <a:cubicBezTo>
                  <a:pt x="4758" y="18027"/>
                  <a:pt x="5067" y="18071"/>
                  <a:pt x="5375" y="18071"/>
                </a:cubicBezTo>
                <a:cubicBezTo>
                  <a:pt x="5810" y="18071"/>
                  <a:pt x="6244" y="17984"/>
                  <a:pt x="6644" y="17816"/>
                </a:cubicBezTo>
                <a:cubicBezTo>
                  <a:pt x="7611" y="17411"/>
                  <a:pt x="8067" y="16484"/>
                  <a:pt x="8871" y="15878"/>
                </a:cubicBezTo>
                <a:cubicBezTo>
                  <a:pt x="8932" y="15867"/>
                  <a:pt x="9003" y="15861"/>
                  <a:pt x="9076" y="15861"/>
                </a:cubicBezTo>
                <a:cubicBezTo>
                  <a:pt x="9219" y="15861"/>
                  <a:pt x="9368" y="15885"/>
                  <a:pt x="9451" y="15946"/>
                </a:cubicBezTo>
                <a:cubicBezTo>
                  <a:pt x="9616" y="16062"/>
                  <a:pt x="9672" y="16629"/>
                  <a:pt x="9629" y="16824"/>
                </a:cubicBezTo>
                <a:cubicBezTo>
                  <a:pt x="9562" y="17124"/>
                  <a:pt x="9401" y="17445"/>
                  <a:pt x="9221" y="17687"/>
                </a:cubicBezTo>
                <a:cubicBezTo>
                  <a:pt x="8867" y="18156"/>
                  <a:pt x="8311" y="18410"/>
                  <a:pt x="7915" y="18839"/>
                </a:cubicBezTo>
                <a:cubicBezTo>
                  <a:pt x="7881" y="18875"/>
                  <a:pt x="7877" y="18928"/>
                  <a:pt x="7905" y="18968"/>
                </a:cubicBezTo>
                <a:cubicBezTo>
                  <a:pt x="7879" y="18992"/>
                  <a:pt x="7885" y="19034"/>
                  <a:pt x="7914" y="19052"/>
                </a:cubicBezTo>
                <a:cubicBezTo>
                  <a:pt x="8635" y="19521"/>
                  <a:pt x="9535" y="19681"/>
                  <a:pt x="10447" y="19681"/>
                </a:cubicBezTo>
                <a:cubicBezTo>
                  <a:pt x="11262" y="19681"/>
                  <a:pt x="12086" y="19553"/>
                  <a:pt x="12797" y="19402"/>
                </a:cubicBezTo>
                <a:cubicBezTo>
                  <a:pt x="14889" y="18960"/>
                  <a:pt x="16916" y="18149"/>
                  <a:pt x="18769" y="17093"/>
                </a:cubicBezTo>
                <a:cubicBezTo>
                  <a:pt x="18774" y="17094"/>
                  <a:pt x="18778" y="17095"/>
                  <a:pt x="18783" y="17095"/>
                </a:cubicBezTo>
                <a:cubicBezTo>
                  <a:pt x="18796" y="17095"/>
                  <a:pt x="18809" y="17091"/>
                  <a:pt x="18820" y="17083"/>
                </a:cubicBezTo>
                <a:cubicBezTo>
                  <a:pt x="19336" y="16728"/>
                  <a:pt x="19380" y="16077"/>
                  <a:pt x="19355" y="15494"/>
                </a:cubicBezTo>
                <a:cubicBezTo>
                  <a:pt x="19320" y="14761"/>
                  <a:pt x="18452" y="12612"/>
                  <a:pt x="19319" y="12230"/>
                </a:cubicBezTo>
                <a:cubicBezTo>
                  <a:pt x="19329" y="12227"/>
                  <a:pt x="19339" y="12220"/>
                  <a:pt x="19345" y="12211"/>
                </a:cubicBezTo>
                <a:cubicBezTo>
                  <a:pt x="19445" y="12173"/>
                  <a:pt x="19538" y="12156"/>
                  <a:pt x="19623" y="12156"/>
                </a:cubicBezTo>
                <a:cubicBezTo>
                  <a:pt x="20383" y="12156"/>
                  <a:pt x="20597" y="13525"/>
                  <a:pt x="20616" y="14114"/>
                </a:cubicBezTo>
                <a:cubicBezTo>
                  <a:pt x="20635" y="14683"/>
                  <a:pt x="20547" y="15236"/>
                  <a:pt x="20391" y="15782"/>
                </a:cubicBezTo>
                <a:cubicBezTo>
                  <a:pt x="20366" y="15873"/>
                  <a:pt x="20440" y="15934"/>
                  <a:pt x="20512" y="15934"/>
                </a:cubicBezTo>
                <a:cubicBezTo>
                  <a:pt x="20543" y="15934"/>
                  <a:pt x="20573" y="15922"/>
                  <a:pt x="20595" y="15897"/>
                </a:cubicBezTo>
                <a:cubicBezTo>
                  <a:pt x="22471" y="15298"/>
                  <a:pt x="24058" y="13982"/>
                  <a:pt x="25049" y="12284"/>
                </a:cubicBezTo>
                <a:cubicBezTo>
                  <a:pt x="25080" y="12239"/>
                  <a:pt x="25069" y="12178"/>
                  <a:pt x="25026" y="12144"/>
                </a:cubicBezTo>
                <a:cubicBezTo>
                  <a:pt x="24998" y="11796"/>
                  <a:pt x="24889" y="11468"/>
                  <a:pt x="24748" y="11149"/>
                </a:cubicBezTo>
                <a:cubicBezTo>
                  <a:pt x="24524" y="10651"/>
                  <a:pt x="23589" y="9504"/>
                  <a:pt x="24496" y="9148"/>
                </a:cubicBezTo>
                <a:lnTo>
                  <a:pt x="24496" y="9148"/>
                </a:lnTo>
                <a:cubicBezTo>
                  <a:pt x="24517" y="9160"/>
                  <a:pt x="24540" y="9172"/>
                  <a:pt x="24562" y="9185"/>
                </a:cubicBezTo>
                <a:cubicBezTo>
                  <a:pt x="24600" y="9168"/>
                  <a:pt x="24640" y="9159"/>
                  <a:pt x="24680" y="9159"/>
                </a:cubicBezTo>
                <a:cubicBezTo>
                  <a:pt x="24690" y="9159"/>
                  <a:pt x="24700" y="9160"/>
                  <a:pt x="24710" y="9161"/>
                </a:cubicBezTo>
                <a:cubicBezTo>
                  <a:pt x="24865" y="9185"/>
                  <a:pt x="24992" y="9246"/>
                  <a:pt x="25068" y="9390"/>
                </a:cubicBezTo>
                <a:cubicBezTo>
                  <a:pt x="25086" y="9426"/>
                  <a:pt x="25101" y="9465"/>
                  <a:pt x="25112" y="9505"/>
                </a:cubicBezTo>
                <a:cubicBezTo>
                  <a:pt x="25117" y="9508"/>
                  <a:pt x="25124" y="9510"/>
                  <a:pt x="25129" y="9513"/>
                </a:cubicBezTo>
                <a:cubicBezTo>
                  <a:pt x="25224" y="9694"/>
                  <a:pt x="25280" y="9892"/>
                  <a:pt x="25296" y="10095"/>
                </a:cubicBezTo>
                <a:cubicBezTo>
                  <a:pt x="25340" y="10393"/>
                  <a:pt x="25324" y="10600"/>
                  <a:pt x="25251" y="10909"/>
                </a:cubicBezTo>
                <a:cubicBezTo>
                  <a:pt x="25237" y="10965"/>
                  <a:pt x="25284" y="11033"/>
                  <a:pt x="25341" y="11033"/>
                </a:cubicBezTo>
                <a:cubicBezTo>
                  <a:pt x="25356" y="11033"/>
                  <a:pt x="25370" y="11029"/>
                  <a:pt x="25385" y="11019"/>
                </a:cubicBezTo>
                <a:cubicBezTo>
                  <a:pt x="27322" y="9701"/>
                  <a:pt x="26764" y="6210"/>
                  <a:pt x="24717" y="5307"/>
                </a:cubicBezTo>
                <a:cubicBezTo>
                  <a:pt x="26015" y="3865"/>
                  <a:pt x="27162" y="2294"/>
                  <a:pt x="28136" y="618"/>
                </a:cubicBezTo>
                <a:cubicBezTo>
                  <a:pt x="28147" y="601"/>
                  <a:pt x="28152" y="579"/>
                  <a:pt x="28150" y="559"/>
                </a:cubicBezTo>
                <a:cubicBezTo>
                  <a:pt x="28190" y="538"/>
                  <a:pt x="28215" y="493"/>
                  <a:pt x="28191" y="431"/>
                </a:cubicBezTo>
                <a:cubicBezTo>
                  <a:pt x="28094" y="180"/>
                  <a:pt x="27826" y="1"/>
                  <a:pt x="27561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822648" y="1410591"/>
            <a:ext cx="10916" cy="6717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36429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489951" y="2822527"/>
            <a:ext cx="5398" cy="15714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1114825" y="1221382"/>
            <a:ext cx="2523213" cy="2153712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301074" y="3473439"/>
            <a:ext cx="2109849" cy="1966022"/>
          </a:xfrm>
          <a:custGeom>
            <a:avLst/>
            <a:gdLst/>
            <a:ahLst/>
            <a:cxnLst/>
            <a:rect l="l" t="t" r="r" b="b"/>
            <a:pathLst>
              <a:path w="52766" h="49169" extrusionOk="0">
                <a:moveTo>
                  <a:pt x="16352" y="5443"/>
                </a:moveTo>
                <a:lnTo>
                  <a:pt x="16352" y="5443"/>
                </a:lnTo>
                <a:cubicBezTo>
                  <a:pt x="16381" y="5483"/>
                  <a:pt x="16425" y="5512"/>
                  <a:pt x="16475" y="5522"/>
                </a:cubicBezTo>
                <a:cubicBezTo>
                  <a:pt x="17281" y="5681"/>
                  <a:pt x="17774" y="6274"/>
                  <a:pt x="17807" y="7106"/>
                </a:cubicBezTo>
                <a:cubicBezTo>
                  <a:pt x="17837" y="7885"/>
                  <a:pt x="17476" y="9071"/>
                  <a:pt x="16554" y="9077"/>
                </a:cubicBezTo>
                <a:cubicBezTo>
                  <a:pt x="16552" y="9077"/>
                  <a:pt x="16549" y="9077"/>
                  <a:pt x="16547" y="9077"/>
                </a:cubicBezTo>
                <a:cubicBezTo>
                  <a:pt x="14828" y="9077"/>
                  <a:pt x="15117" y="6020"/>
                  <a:pt x="16352" y="5443"/>
                </a:cubicBezTo>
                <a:close/>
                <a:moveTo>
                  <a:pt x="25006" y="4495"/>
                </a:moveTo>
                <a:cubicBezTo>
                  <a:pt x="25166" y="4495"/>
                  <a:pt x="25344" y="4545"/>
                  <a:pt x="25541" y="4653"/>
                </a:cubicBezTo>
                <a:lnTo>
                  <a:pt x="25541" y="4655"/>
                </a:lnTo>
                <a:cubicBezTo>
                  <a:pt x="25567" y="4668"/>
                  <a:pt x="25595" y="4675"/>
                  <a:pt x="25623" y="4675"/>
                </a:cubicBezTo>
                <a:cubicBezTo>
                  <a:pt x="25632" y="4675"/>
                  <a:pt x="25640" y="4675"/>
                  <a:pt x="25649" y="4673"/>
                </a:cubicBezTo>
                <a:lnTo>
                  <a:pt x="25649" y="4673"/>
                </a:lnTo>
                <a:cubicBezTo>
                  <a:pt x="26222" y="5689"/>
                  <a:pt x="25610" y="7181"/>
                  <a:pt x="25387" y="8214"/>
                </a:cubicBezTo>
                <a:cubicBezTo>
                  <a:pt x="25186" y="9145"/>
                  <a:pt x="24971" y="10064"/>
                  <a:pt x="24717" y="10981"/>
                </a:cubicBezTo>
                <a:cubicBezTo>
                  <a:pt x="24482" y="10970"/>
                  <a:pt x="24270" y="10958"/>
                  <a:pt x="24053" y="10828"/>
                </a:cubicBezTo>
                <a:cubicBezTo>
                  <a:pt x="23894" y="10729"/>
                  <a:pt x="23753" y="10598"/>
                  <a:pt x="23643" y="10447"/>
                </a:cubicBezTo>
                <a:cubicBezTo>
                  <a:pt x="23587" y="9324"/>
                  <a:pt x="23432" y="4495"/>
                  <a:pt x="25006" y="4495"/>
                </a:cubicBezTo>
                <a:close/>
                <a:moveTo>
                  <a:pt x="34047" y="5648"/>
                </a:moveTo>
                <a:cubicBezTo>
                  <a:pt x="34349" y="5648"/>
                  <a:pt x="34618" y="5792"/>
                  <a:pt x="34832" y="6138"/>
                </a:cubicBezTo>
                <a:lnTo>
                  <a:pt x="34832" y="6139"/>
                </a:lnTo>
                <a:cubicBezTo>
                  <a:pt x="34875" y="6923"/>
                  <a:pt x="34816" y="7711"/>
                  <a:pt x="34659" y="8481"/>
                </a:cubicBezTo>
                <a:cubicBezTo>
                  <a:pt x="34612" y="8569"/>
                  <a:pt x="34564" y="8658"/>
                  <a:pt x="34513" y="8749"/>
                </a:cubicBezTo>
                <a:cubicBezTo>
                  <a:pt x="34477" y="8812"/>
                  <a:pt x="34516" y="8869"/>
                  <a:pt x="34569" y="8890"/>
                </a:cubicBezTo>
                <a:cubicBezTo>
                  <a:pt x="34338" y="9813"/>
                  <a:pt x="33967" y="10703"/>
                  <a:pt x="33470" y="11569"/>
                </a:cubicBezTo>
                <a:cubicBezTo>
                  <a:pt x="32775" y="12779"/>
                  <a:pt x="31688" y="14923"/>
                  <a:pt x="30273" y="15410"/>
                </a:cubicBezTo>
                <a:cubicBezTo>
                  <a:pt x="27914" y="14272"/>
                  <a:pt x="29189" y="10941"/>
                  <a:pt x="30215" y="9315"/>
                </a:cubicBezTo>
                <a:cubicBezTo>
                  <a:pt x="30532" y="8812"/>
                  <a:pt x="32636" y="5648"/>
                  <a:pt x="34047" y="5648"/>
                </a:cubicBezTo>
                <a:close/>
                <a:moveTo>
                  <a:pt x="47204" y="15482"/>
                </a:moveTo>
                <a:lnTo>
                  <a:pt x="47204" y="15482"/>
                </a:lnTo>
                <a:cubicBezTo>
                  <a:pt x="47586" y="15999"/>
                  <a:pt x="47671" y="16541"/>
                  <a:pt x="47562" y="17074"/>
                </a:cubicBezTo>
                <a:cubicBezTo>
                  <a:pt x="47576" y="16920"/>
                  <a:pt x="47581" y="16766"/>
                  <a:pt x="47573" y="16612"/>
                </a:cubicBezTo>
                <a:lnTo>
                  <a:pt x="47573" y="16612"/>
                </a:lnTo>
                <a:lnTo>
                  <a:pt x="47573" y="16614"/>
                </a:lnTo>
                <a:cubicBezTo>
                  <a:pt x="47571" y="16589"/>
                  <a:pt x="47565" y="16566"/>
                  <a:pt x="47556" y="16543"/>
                </a:cubicBezTo>
                <a:cubicBezTo>
                  <a:pt x="47502" y="16101"/>
                  <a:pt x="47379" y="15754"/>
                  <a:pt x="47204" y="15482"/>
                </a:cubicBezTo>
                <a:close/>
                <a:moveTo>
                  <a:pt x="10297" y="16920"/>
                </a:moveTo>
                <a:lnTo>
                  <a:pt x="10297" y="16920"/>
                </a:lnTo>
                <a:cubicBezTo>
                  <a:pt x="10462" y="16959"/>
                  <a:pt x="10615" y="17035"/>
                  <a:pt x="10747" y="17141"/>
                </a:cubicBezTo>
                <a:cubicBezTo>
                  <a:pt x="10605" y="17051"/>
                  <a:pt x="10454" y="16976"/>
                  <a:pt x="10297" y="16920"/>
                </a:cubicBezTo>
                <a:close/>
                <a:moveTo>
                  <a:pt x="9110" y="17176"/>
                </a:moveTo>
                <a:cubicBezTo>
                  <a:pt x="9941" y="17176"/>
                  <a:pt x="10943" y="17410"/>
                  <a:pt x="10767" y="18293"/>
                </a:cubicBezTo>
                <a:cubicBezTo>
                  <a:pt x="10159" y="18787"/>
                  <a:pt x="8802" y="19488"/>
                  <a:pt x="7782" y="19488"/>
                </a:cubicBezTo>
                <a:cubicBezTo>
                  <a:pt x="7264" y="19488"/>
                  <a:pt x="6833" y="19307"/>
                  <a:pt x="6631" y="18826"/>
                </a:cubicBezTo>
                <a:cubicBezTo>
                  <a:pt x="6581" y="17998"/>
                  <a:pt x="7517" y="17461"/>
                  <a:pt x="8265" y="17266"/>
                </a:cubicBezTo>
                <a:cubicBezTo>
                  <a:pt x="8456" y="17216"/>
                  <a:pt x="8768" y="17176"/>
                  <a:pt x="9110" y="17176"/>
                </a:cubicBezTo>
                <a:close/>
                <a:moveTo>
                  <a:pt x="45333" y="15288"/>
                </a:moveTo>
                <a:cubicBezTo>
                  <a:pt x="46135" y="15288"/>
                  <a:pt x="46769" y="15607"/>
                  <a:pt x="47012" y="16478"/>
                </a:cubicBezTo>
                <a:cubicBezTo>
                  <a:pt x="46992" y="16521"/>
                  <a:pt x="46982" y="16566"/>
                  <a:pt x="46983" y="16612"/>
                </a:cubicBezTo>
                <a:lnTo>
                  <a:pt x="46983" y="16614"/>
                </a:lnTo>
                <a:cubicBezTo>
                  <a:pt x="47063" y="19276"/>
                  <a:pt x="43478" y="21282"/>
                  <a:pt x="41365" y="22311"/>
                </a:cubicBezTo>
                <a:cubicBezTo>
                  <a:pt x="40356" y="22803"/>
                  <a:pt x="39140" y="23240"/>
                  <a:pt x="37972" y="23240"/>
                </a:cubicBezTo>
                <a:cubicBezTo>
                  <a:pt x="37680" y="23240"/>
                  <a:pt x="37391" y="23212"/>
                  <a:pt x="37109" y="23152"/>
                </a:cubicBezTo>
                <a:cubicBezTo>
                  <a:pt x="35721" y="22853"/>
                  <a:pt x="35991" y="22178"/>
                  <a:pt x="35772" y="21230"/>
                </a:cubicBezTo>
                <a:lnTo>
                  <a:pt x="36322" y="20365"/>
                </a:lnTo>
                <a:cubicBezTo>
                  <a:pt x="36573" y="20071"/>
                  <a:pt x="36888" y="19810"/>
                  <a:pt x="37176" y="19555"/>
                </a:cubicBezTo>
                <a:cubicBezTo>
                  <a:pt x="38036" y="18796"/>
                  <a:pt x="38958" y="18108"/>
                  <a:pt x="39930" y="17499"/>
                </a:cubicBezTo>
                <a:cubicBezTo>
                  <a:pt x="40836" y="16931"/>
                  <a:pt x="43514" y="15288"/>
                  <a:pt x="45333" y="15288"/>
                </a:cubicBezTo>
                <a:close/>
                <a:moveTo>
                  <a:pt x="13995" y="23464"/>
                </a:moveTo>
                <a:cubicBezTo>
                  <a:pt x="14636" y="23464"/>
                  <a:pt x="15121" y="23851"/>
                  <a:pt x="15174" y="25009"/>
                </a:cubicBezTo>
                <a:cubicBezTo>
                  <a:pt x="15150" y="25051"/>
                  <a:pt x="15137" y="25098"/>
                  <a:pt x="15139" y="25147"/>
                </a:cubicBezTo>
                <a:cubicBezTo>
                  <a:pt x="15182" y="26426"/>
                  <a:pt x="13277" y="27327"/>
                  <a:pt x="12373" y="27878"/>
                </a:cubicBezTo>
                <a:cubicBezTo>
                  <a:pt x="11350" y="28501"/>
                  <a:pt x="10247" y="29112"/>
                  <a:pt x="9037" y="29112"/>
                </a:cubicBezTo>
                <a:cubicBezTo>
                  <a:pt x="8868" y="29112"/>
                  <a:pt x="8696" y="29100"/>
                  <a:pt x="8523" y="29074"/>
                </a:cubicBezTo>
                <a:cubicBezTo>
                  <a:pt x="6624" y="27647"/>
                  <a:pt x="9767" y="25519"/>
                  <a:pt x="10912" y="24828"/>
                </a:cubicBezTo>
                <a:lnTo>
                  <a:pt x="10912" y="24830"/>
                </a:lnTo>
                <a:cubicBezTo>
                  <a:pt x="11627" y="24398"/>
                  <a:pt x="12999" y="23464"/>
                  <a:pt x="13995" y="23464"/>
                </a:cubicBezTo>
                <a:close/>
                <a:moveTo>
                  <a:pt x="8292" y="29442"/>
                </a:moveTo>
                <a:lnTo>
                  <a:pt x="8302" y="29446"/>
                </a:lnTo>
                <a:lnTo>
                  <a:pt x="8302" y="29446"/>
                </a:lnTo>
                <a:cubicBezTo>
                  <a:pt x="8299" y="29445"/>
                  <a:pt x="8296" y="29444"/>
                  <a:pt x="8292" y="29442"/>
                </a:cubicBezTo>
                <a:close/>
                <a:moveTo>
                  <a:pt x="22034" y="28692"/>
                </a:moveTo>
                <a:cubicBezTo>
                  <a:pt x="22224" y="28692"/>
                  <a:pt x="22399" y="28733"/>
                  <a:pt x="22555" y="28819"/>
                </a:cubicBezTo>
                <a:cubicBezTo>
                  <a:pt x="22558" y="28832"/>
                  <a:pt x="22562" y="28845"/>
                  <a:pt x="22568" y="28856"/>
                </a:cubicBezTo>
                <a:cubicBezTo>
                  <a:pt x="22845" y="29364"/>
                  <a:pt x="22872" y="29915"/>
                  <a:pt x="22757" y="30477"/>
                </a:cubicBezTo>
                <a:cubicBezTo>
                  <a:pt x="22740" y="30508"/>
                  <a:pt x="22726" y="30543"/>
                  <a:pt x="22707" y="30574"/>
                </a:cubicBezTo>
                <a:cubicBezTo>
                  <a:pt x="22677" y="30619"/>
                  <a:pt x="22673" y="30676"/>
                  <a:pt x="22696" y="30725"/>
                </a:cubicBezTo>
                <a:cubicBezTo>
                  <a:pt x="22355" y="31944"/>
                  <a:pt x="21393" y="33181"/>
                  <a:pt x="20797" y="34066"/>
                </a:cubicBezTo>
                <a:cubicBezTo>
                  <a:pt x="20228" y="34910"/>
                  <a:pt x="18635" y="37240"/>
                  <a:pt x="17149" y="37531"/>
                </a:cubicBezTo>
                <a:cubicBezTo>
                  <a:pt x="17127" y="37498"/>
                  <a:pt x="17097" y="37474"/>
                  <a:pt x="17061" y="37459"/>
                </a:cubicBezTo>
                <a:cubicBezTo>
                  <a:pt x="14056" y="36232"/>
                  <a:pt x="19437" y="28692"/>
                  <a:pt x="22034" y="28692"/>
                </a:cubicBezTo>
                <a:close/>
                <a:moveTo>
                  <a:pt x="28628" y="32243"/>
                </a:moveTo>
                <a:cubicBezTo>
                  <a:pt x="28828" y="32243"/>
                  <a:pt x="29033" y="32274"/>
                  <a:pt x="29242" y="32338"/>
                </a:cubicBezTo>
                <a:cubicBezTo>
                  <a:pt x="29627" y="32802"/>
                  <a:pt x="29872" y="33505"/>
                  <a:pt x="30021" y="34171"/>
                </a:cubicBezTo>
                <a:cubicBezTo>
                  <a:pt x="30148" y="35314"/>
                  <a:pt x="29996" y="36608"/>
                  <a:pt x="29879" y="37348"/>
                </a:cubicBezTo>
                <a:cubicBezTo>
                  <a:pt x="29652" y="38785"/>
                  <a:pt x="28645" y="41897"/>
                  <a:pt x="26768" y="42112"/>
                </a:cubicBezTo>
                <a:cubicBezTo>
                  <a:pt x="23553" y="40530"/>
                  <a:pt x="25344" y="32243"/>
                  <a:pt x="28628" y="32243"/>
                </a:cubicBezTo>
                <a:close/>
                <a:moveTo>
                  <a:pt x="43609" y="43621"/>
                </a:moveTo>
                <a:cubicBezTo>
                  <a:pt x="43610" y="43625"/>
                  <a:pt x="43612" y="43629"/>
                  <a:pt x="43613" y="43635"/>
                </a:cubicBezTo>
                <a:cubicBezTo>
                  <a:pt x="43630" y="43694"/>
                  <a:pt x="43666" y="43747"/>
                  <a:pt x="43713" y="43784"/>
                </a:cubicBezTo>
                <a:cubicBezTo>
                  <a:pt x="43655" y="43870"/>
                  <a:pt x="43590" y="43953"/>
                  <a:pt x="43521" y="44032"/>
                </a:cubicBezTo>
                <a:cubicBezTo>
                  <a:pt x="43563" y="43897"/>
                  <a:pt x="43593" y="43760"/>
                  <a:pt x="43609" y="43621"/>
                </a:cubicBezTo>
                <a:close/>
                <a:moveTo>
                  <a:pt x="26048" y="1"/>
                </a:moveTo>
                <a:cubicBezTo>
                  <a:pt x="25151" y="1"/>
                  <a:pt x="24252" y="53"/>
                  <a:pt x="23353" y="163"/>
                </a:cubicBezTo>
                <a:cubicBezTo>
                  <a:pt x="20086" y="560"/>
                  <a:pt x="16953" y="1746"/>
                  <a:pt x="13777" y="2563"/>
                </a:cubicBezTo>
                <a:cubicBezTo>
                  <a:pt x="12033" y="3011"/>
                  <a:pt x="10280" y="3417"/>
                  <a:pt x="8514" y="3779"/>
                </a:cubicBezTo>
                <a:cubicBezTo>
                  <a:pt x="7070" y="4075"/>
                  <a:pt x="5571" y="4463"/>
                  <a:pt x="4086" y="4463"/>
                </a:cubicBezTo>
                <a:cubicBezTo>
                  <a:pt x="3464" y="4463"/>
                  <a:pt x="2844" y="4395"/>
                  <a:pt x="2233" y="4224"/>
                </a:cubicBezTo>
                <a:cubicBezTo>
                  <a:pt x="2207" y="4216"/>
                  <a:pt x="2183" y="4213"/>
                  <a:pt x="2161" y="4213"/>
                </a:cubicBezTo>
                <a:cubicBezTo>
                  <a:pt x="2062" y="4213"/>
                  <a:pt x="1992" y="4276"/>
                  <a:pt x="1956" y="4355"/>
                </a:cubicBezTo>
                <a:cubicBezTo>
                  <a:pt x="1814" y="4405"/>
                  <a:pt x="1714" y="4552"/>
                  <a:pt x="1824" y="4716"/>
                </a:cubicBezTo>
                <a:cubicBezTo>
                  <a:pt x="5865" y="10735"/>
                  <a:pt x="2142" y="16790"/>
                  <a:pt x="953" y="22990"/>
                </a:cubicBezTo>
                <a:cubicBezTo>
                  <a:pt x="0" y="27951"/>
                  <a:pt x="1899" y="33331"/>
                  <a:pt x="4565" y="37479"/>
                </a:cubicBezTo>
                <a:cubicBezTo>
                  <a:pt x="7328" y="41768"/>
                  <a:pt x="11326" y="45121"/>
                  <a:pt x="16030" y="47094"/>
                </a:cubicBezTo>
                <a:cubicBezTo>
                  <a:pt x="18646" y="48188"/>
                  <a:pt x="22010" y="49168"/>
                  <a:pt x="25190" y="49168"/>
                </a:cubicBezTo>
                <a:cubicBezTo>
                  <a:pt x="27047" y="49168"/>
                  <a:pt x="28840" y="48834"/>
                  <a:pt x="30386" y="47994"/>
                </a:cubicBezTo>
                <a:cubicBezTo>
                  <a:pt x="32534" y="46826"/>
                  <a:pt x="35010" y="45127"/>
                  <a:pt x="36348" y="43033"/>
                </a:cubicBezTo>
                <a:cubicBezTo>
                  <a:pt x="37089" y="41877"/>
                  <a:pt x="37201" y="40520"/>
                  <a:pt x="37275" y="39165"/>
                </a:cubicBezTo>
                <a:cubicBezTo>
                  <a:pt x="37407" y="38657"/>
                  <a:pt x="37499" y="38140"/>
                  <a:pt x="37549" y="37618"/>
                </a:cubicBezTo>
                <a:cubicBezTo>
                  <a:pt x="37570" y="37399"/>
                  <a:pt x="37563" y="36863"/>
                  <a:pt x="37611" y="36290"/>
                </a:cubicBezTo>
                <a:cubicBezTo>
                  <a:pt x="37762" y="35723"/>
                  <a:pt x="37990" y="35184"/>
                  <a:pt x="38361" y="34700"/>
                </a:cubicBezTo>
                <a:cubicBezTo>
                  <a:pt x="38907" y="35615"/>
                  <a:pt x="39353" y="36590"/>
                  <a:pt x="39657" y="37740"/>
                </a:cubicBezTo>
                <a:cubicBezTo>
                  <a:pt x="39985" y="38981"/>
                  <a:pt x="40303" y="40223"/>
                  <a:pt x="40620" y="41467"/>
                </a:cubicBezTo>
                <a:cubicBezTo>
                  <a:pt x="40658" y="42751"/>
                  <a:pt x="40683" y="44992"/>
                  <a:pt x="41623" y="45337"/>
                </a:cubicBezTo>
                <a:cubicBezTo>
                  <a:pt x="41639" y="45434"/>
                  <a:pt x="41707" y="45520"/>
                  <a:pt x="41819" y="45520"/>
                </a:cubicBezTo>
                <a:cubicBezTo>
                  <a:pt x="41823" y="45520"/>
                  <a:pt x="41827" y="45520"/>
                  <a:pt x="41832" y="45519"/>
                </a:cubicBezTo>
                <a:cubicBezTo>
                  <a:pt x="42821" y="45461"/>
                  <a:pt x="43720" y="44941"/>
                  <a:pt x="44231" y="44085"/>
                </a:cubicBezTo>
                <a:cubicBezTo>
                  <a:pt x="44315" y="43942"/>
                  <a:pt x="44268" y="43810"/>
                  <a:pt x="44172" y="43728"/>
                </a:cubicBezTo>
                <a:cubicBezTo>
                  <a:pt x="44229" y="43654"/>
                  <a:pt x="44246" y="43558"/>
                  <a:pt x="44219" y="43469"/>
                </a:cubicBezTo>
                <a:cubicBezTo>
                  <a:pt x="43329" y="40146"/>
                  <a:pt x="42024" y="37093"/>
                  <a:pt x="40405" y="34258"/>
                </a:cubicBezTo>
                <a:lnTo>
                  <a:pt x="40405" y="34258"/>
                </a:lnTo>
                <a:cubicBezTo>
                  <a:pt x="40884" y="34339"/>
                  <a:pt x="41345" y="34377"/>
                  <a:pt x="41790" y="34377"/>
                </a:cubicBezTo>
                <a:cubicBezTo>
                  <a:pt x="50725" y="34377"/>
                  <a:pt x="52765" y="18760"/>
                  <a:pt x="49342" y="12620"/>
                </a:cubicBezTo>
                <a:cubicBezTo>
                  <a:pt x="46944" y="8322"/>
                  <a:pt x="42351" y="5086"/>
                  <a:pt x="38023" y="2958"/>
                </a:cubicBezTo>
                <a:cubicBezTo>
                  <a:pt x="34295" y="1125"/>
                  <a:pt x="30197" y="1"/>
                  <a:pt x="26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224669" y="3397257"/>
            <a:ext cx="1344256" cy="2532690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34445" y="1100111"/>
            <a:ext cx="2176983" cy="1325903"/>
          </a:xfrm>
          <a:custGeom>
            <a:avLst/>
            <a:gdLst/>
            <a:ahLst/>
            <a:cxnLst/>
            <a:rect l="l" t="t" r="r" b="b"/>
            <a:pathLst>
              <a:path w="54445" h="33160" extrusionOk="0">
                <a:moveTo>
                  <a:pt x="9962" y="30037"/>
                </a:moveTo>
                <a:cubicBezTo>
                  <a:pt x="10596" y="30355"/>
                  <a:pt x="11247" y="30642"/>
                  <a:pt x="11910" y="30897"/>
                </a:cubicBezTo>
                <a:cubicBezTo>
                  <a:pt x="14903" y="32039"/>
                  <a:pt x="18100" y="32544"/>
                  <a:pt x="21297" y="32544"/>
                </a:cubicBezTo>
                <a:cubicBezTo>
                  <a:pt x="21372" y="32544"/>
                  <a:pt x="21448" y="32544"/>
                  <a:pt x="21524" y="32543"/>
                </a:cubicBezTo>
                <a:lnTo>
                  <a:pt x="21524" y="32543"/>
                </a:lnTo>
                <a:cubicBezTo>
                  <a:pt x="20930" y="32581"/>
                  <a:pt x="20336" y="32602"/>
                  <a:pt x="19744" y="32602"/>
                </a:cubicBezTo>
                <a:cubicBezTo>
                  <a:pt x="17095" y="32602"/>
                  <a:pt x="14472" y="32191"/>
                  <a:pt x="11979" y="31089"/>
                </a:cubicBezTo>
                <a:cubicBezTo>
                  <a:pt x="11286" y="30779"/>
                  <a:pt x="10612" y="30428"/>
                  <a:pt x="9962" y="30037"/>
                </a:cubicBezTo>
                <a:close/>
                <a:moveTo>
                  <a:pt x="52143" y="0"/>
                </a:moveTo>
                <a:cubicBezTo>
                  <a:pt x="52028" y="0"/>
                  <a:pt x="51968" y="107"/>
                  <a:pt x="51993" y="200"/>
                </a:cubicBezTo>
                <a:cubicBezTo>
                  <a:pt x="51950" y="227"/>
                  <a:pt x="51917" y="268"/>
                  <a:pt x="51897" y="315"/>
                </a:cubicBezTo>
                <a:cubicBezTo>
                  <a:pt x="50438" y="3804"/>
                  <a:pt x="48217" y="6770"/>
                  <a:pt x="45542" y="9306"/>
                </a:cubicBezTo>
                <a:cubicBezTo>
                  <a:pt x="45423" y="9263"/>
                  <a:pt x="45314" y="9196"/>
                  <a:pt x="45221" y="9110"/>
                </a:cubicBezTo>
                <a:cubicBezTo>
                  <a:pt x="45037" y="8644"/>
                  <a:pt x="44953" y="8136"/>
                  <a:pt x="44814" y="7647"/>
                </a:cubicBezTo>
                <a:cubicBezTo>
                  <a:pt x="44802" y="7171"/>
                  <a:pt x="44808" y="6691"/>
                  <a:pt x="44668" y="6344"/>
                </a:cubicBezTo>
                <a:cubicBezTo>
                  <a:pt x="44435" y="5773"/>
                  <a:pt x="43978" y="5334"/>
                  <a:pt x="43468" y="5008"/>
                </a:cubicBezTo>
                <a:cubicBezTo>
                  <a:pt x="42504" y="4391"/>
                  <a:pt x="41320" y="4207"/>
                  <a:pt x="40158" y="4207"/>
                </a:cubicBezTo>
                <a:cubicBezTo>
                  <a:pt x="39662" y="4207"/>
                  <a:pt x="39171" y="4240"/>
                  <a:pt x="38702" y="4288"/>
                </a:cubicBezTo>
                <a:cubicBezTo>
                  <a:pt x="34193" y="4748"/>
                  <a:pt x="29850" y="6962"/>
                  <a:pt x="25861" y="8965"/>
                </a:cubicBezTo>
                <a:cubicBezTo>
                  <a:pt x="17163" y="13331"/>
                  <a:pt x="8536" y="17994"/>
                  <a:pt x="325" y="23225"/>
                </a:cubicBezTo>
                <a:cubicBezTo>
                  <a:pt x="277" y="23257"/>
                  <a:pt x="249" y="23314"/>
                  <a:pt x="258" y="23371"/>
                </a:cubicBezTo>
                <a:cubicBezTo>
                  <a:pt x="252" y="23371"/>
                  <a:pt x="248" y="23370"/>
                  <a:pt x="242" y="23369"/>
                </a:cubicBezTo>
                <a:cubicBezTo>
                  <a:pt x="232" y="23367"/>
                  <a:pt x="223" y="23367"/>
                  <a:pt x="214" y="23367"/>
                </a:cubicBezTo>
                <a:cubicBezTo>
                  <a:pt x="22" y="23367"/>
                  <a:pt x="1" y="23657"/>
                  <a:pt x="199" y="23702"/>
                </a:cubicBezTo>
                <a:cubicBezTo>
                  <a:pt x="2591" y="24256"/>
                  <a:pt x="4155" y="26146"/>
                  <a:pt x="5909" y="27709"/>
                </a:cubicBezTo>
                <a:cubicBezTo>
                  <a:pt x="7546" y="29167"/>
                  <a:pt x="9353" y="30448"/>
                  <a:pt x="11336" y="31397"/>
                </a:cubicBezTo>
                <a:cubicBezTo>
                  <a:pt x="14008" y="32675"/>
                  <a:pt x="16886" y="33160"/>
                  <a:pt x="19791" y="33160"/>
                </a:cubicBezTo>
                <a:cubicBezTo>
                  <a:pt x="21273" y="33160"/>
                  <a:pt x="22761" y="33034"/>
                  <a:pt x="24233" y="32823"/>
                </a:cubicBezTo>
                <a:cubicBezTo>
                  <a:pt x="28859" y="32161"/>
                  <a:pt x="33564" y="31004"/>
                  <a:pt x="37955" y="29401"/>
                </a:cubicBezTo>
                <a:cubicBezTo>
                  <a:pt x="42311" y="27811"/>
                  <a:pt x="46665" y="25413"/>
                  <a:pt x="49469" y="21609"/>
                </a:cubicBezTo>
                <a:cubicBezTo>
                  <a:pt x="49575" y="21466"/>
                  <a:pt x="49680" y="21317"/>
                  <a:pt x="49783" y="21163"/>
                </a:cubicBezTo>
                <a:cubicBezTo>
                  <a:pt x="49873" y="21043"/>
                  <a:pt x="49968" y="20926"/>
                  <a:pt x="50054" y="20801"/>
                </a:cubicBezTo>
                <a:cubicBezTo>
                  <a:pt x="50494" y="20165"/>
                  <a:pt x="50851" y="19467"/>
                  <a:pt x="51075" y="18737"/>
                </a:cubicBezTo>
                <a:cubicBezTo>
                  <a:pt x="51438" y="17789"/>
                  <a:pt x="51640" y="16792"/>
                  <a:pt x="51551" y="15814"/>
                </a:cubicBezTo>
                <a:cubicBezTo>
                  <a:pt x="51336" y="13466"/>
                  <a:pt x="48895" y="12815"/>
                  <a:pt x="46983" y="12024"/>
                </a:cubicBezTo>
                <a:cubicBezTo>
                  <a:pt x="50133" y="9137"/>
                  <a:pt x="52715" y="5672"/>
                  <a:pt x="54373" y="1610"/>
                </a:cubicBezTo>
                <a:cubicBezTo>
                  <a:pt x="54383" y="1582"/>
                  <a:pt x="54390" y="1550"/>
                  <a:pt x="54390" y="1518"/>
                </a:cubicBezTo>
                <a:cubicBezTo>
                  <a:pt x="54426" y="1475"/>
                  <a:pt x="54444" y="1421"/>
                  <a:pt x="54443" y="1365"/>
                </a:cubicBezTo>
                <a:cubicBezTo>
                  <a:pt x="54391" y="306"/>
                  <a:pt x="52971" y="68"/>
                  <a:pt x="52160" y="1"/>
                </a:cubicBezTo>
                <a:cubicBezTo>
                  <a:pt x="52154" y="0"/>
                  <a:pt x="52148" y="0"/>
                  <a:pt x="521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-589802" y="1781091"/>
            <a:ext cx="2850524" cy="1946196"/>
            <a:chOff x="2639775" y="3965525"/>
            <a:chExt cx="545075" cy="372150"/>
          </a:xfrm>
        </p:grpSpPr>
        <p:sp>
          <p:nvSpPr>
            <p:cNvPr id="21" name="Google Shape;21;p2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795724" y="2089249"/>
            <a:ext cx="2772865" cy="1925146"/>
            <a:chOff x="1854325" y="4137425"/>
            <a:chExt cx="530225" cy="368125"/>
          </a:xfrm>
        </p:grpSpPr>
        <p:sp>
          <p:nvSpPr>
            <p:cNvPr id="60" name="Google Shape;60;p2"/>
            <p:cNvSpPr/>
            <p:nvPr/>
          </p:nvSpPr>
          <p:spPr>
            <a:xfrm>
              <a:off x="1854325" y="4137425"/>
              <a:ext cx="530225" cy="368125"/>
            </a:xfrm>
            <a:custGeom>
              <a:avLst/>
              <a:gdLst/>
              <a:ahLst/>
              <a:cxnLst/>
              <a:rect l="l" t="t" r="r" b="b"/>
              <a:pathLst>
                <a:path w="21209" h="14725" extrusionOk="0">
                  <a:moveTo>
                    <a:pt x="1628" y="3534"/>
                  </a:moveTo>
                  <a:lnTo>
                    <a:pt x="1628" y="3534"/>
                  </a:lnTo>
                  <a:cubicBezTo>
                    <a:pt x="2556" y="4292"/>
                    <a:pt x="3892" y="4703"/>
                    <a:pt x="4916" y="5154"/>
                  </a:cubicBezTo>
                  <a:cubicBezTo>
                    <a:pt x="6637" y="5910"/>
                    <a:pt x="8378" y="6622"/>
                    <a:pt x="10147" y="7258"/>
                  </a:cubicBezTo>
                  <a:cubicBezTo>
                    <a:pt x="11683" y="7812"/>
                    <a:pt x="13239" y="8300"/>
                    <a:pt x="14817" y="8724"/>
                  </a:cubicBezTo>
                  <a:cubicBezTo>
                    <a:pt x="14839" y="8749"/>
                    <a:pt x="14871" y="8763"/>
                    <a:pt x="14903" y="8763"/>
                  </a:cubicBezTo>
                  <a:cubicBezTo>
                    <a:pt x="14915" y="8763"/>
                    <a:pt x="14928" y="8761"/>
                    <a:pt x="14940" y="8757"/>
                  </a:cubicBezTo>
                  <a:cubicBezTo>
                    <a:pt x="16841" y="9260"/>
                    <a:pt x="18771" y="9660"/>
                    <a:pt x="20725" y="9919"/>
                  </a:cubicBezTo>
                  <a:cubicBezTo>
                    <a:pt x="20729" y="9920"/>
                    <a:pt x="20734" y="9920"/>
                    <a:pt x="20739" y="9920"/>
                  </a:cubicBezTo>
                  <a:cubicBezTo>
                    <a:pt x="20779" y="9920"/>
                    <a:pt x="20815" y="9891"/>
                    <a:pt x="20823" y="9851"/>
                  </a:cubicBezTo>
                  <a:lnTo>
                    <a:pt x="20823" y="9851"/>
                  </a:lnTo>
                  <a:cubicBezTo>
                    <a:pt x="20822" y="9875"/>
                    <a:pt x="20829" y="9898"/>
                    <a:pt x="20843" y="9916"/>
                  </a:cubicBezTo>
                  <a:cubicBezTo>
                    <a:pt x="21007" y="10131"/>
                    <a:pt x="20899" y="10394"/>
                    <a:pt x="20689" y="10518"/>
                  </a:cubicBezTo>
                  <a:cubicBezTo>
                    <a:pt x="20673" y="10491"/>
                    <a:pt x="20646" y="10472"/>
                    <a:pt x="20617" y="10466"/>
                  </a:cubicBezTo>
                  <a:cubicBezTo>
                    <a:pt x="17116" y="9707"/>
                    <a:pt x="13665" y="8733"/>
                    <a:pt x="10285" y="7549"/>
                  </a:cubicBezTo>
                  <a:cubicBezTo>
                    <a:pt x="8670" y="6984"/>
                    <a:pt x="7078" y="6361"/>
                    <a:pt x="5504" y="5693"/>
                  </a:cubicBezTo>
                  <a:cubicBezTo>
                    <a:pt x="4136" y="5111"/>
                    <a:pt x="2712" y="4548"/>
                    <a:pt x="1628" y="3534"/>
                  </a:cubicBezTo>
                  <a:close/>
                  <a:moveTo>
                    <a:pt x="9461" y="227"/>
                  </a:moveTo>
                  <a:cubicBezTo>
                    <a:pt x="9630" y="227"/>
                    <a:pt x="9802" y="233"/>
                    <a:pt x="9976" y="245"/>
                  </a:cubicBezTo>
                  <a:cubicBezTo>
                    <a:pt x="9979" y="245"/>
                    <a:pt x="9981" y="245"/>
                    <a:pt x="9984" y="245"/>
                  </a:cubicBezTo>
                  <a:cubicBezTo>
                    <a:pt x="9997" y="245"/>
                    <a:pt x="10010" y="243"/>
                    <a:pt x="10021" y="237"/>
                  </a:cubicBezTo>
                  <a:cubicBezTo>
                    <a:pt x="10027" y="242"/>
                    <a:pt x="10032" y="246"/>
                    <a:pt x="10037" y="250"/>
                  </a:cubicBezTo>
                  <a:cubicBezTo>
                    <a:pt x="9922" y="1115"/>
                    <a:pt x="8884" y="4956"/>
                    <a:pt x="10365" y="4956"/>
                  </a:cubicBezTo>
                  <a:cubicBezTo>
                    <a:pt x="10396" y="4956"/>
                    <a:pt x="10427" y="4955"/>
                    <a:pt x="10460" y="4951"/>
                  </a:cubicBezTo>
                  <a:cubicBezTo>
                    <a:pt x="10491" y="4947"/>
                    <a:pt x="10516" y="4926"/>
                    <a:pt x="10523" y="4895"/>
                  </a:cubicBezTo>
                  <a:cubicBezTo>
                    <a:pt x="11656" y="4522"/>
                    <a:pt x="11313" y="1305"/>
                    <a:pt x="11085" y="392"/>
                  </a:cubicBezTo>
                  <a:lnTo>
                    <a:pt x="11085" y="392"/>
                  </a:lnTo>
                  <a:cubicBezTo>
                    <a:pt x="13154" y="650"/>
                    <a:pt x="15060" y="1669"/>
                    <a:pt x="16252" y="3424"/>
                  </a:cubicBezTo>
                  <a:cubicBezTo>
                    <a:pt x="17100" y="4675"/>
                    <a:pt x="17148" y="6050"/>
                    <a:pt x="15961" y="7081"/>
                  </a:cubicBezTo>
                  <a:cubicBezTo>
                    <a:pt x="15450" y="7526"/>
                    <a:pt x="14974" y="7886"/>
                    <a:pt x="14818" y="8559"/>
                  </a:cubicBezTo>
                  <a:cubicBezTo>
                    <a:pt x="13370" y="8173"/>
                    <a:pt x="11936" y="7730"/>
                    <a:pt x="10520" y="7228"/>
                  </a:cubicBezTo>
                  <a:cubicBezTo>
                    <a:pt x="8957" y="6674"/>
                    <a:pt x="7414" y="6062"/>
                    <a:pt x="5888" y="5413"/>
                  </a:cubicBezTo>
                  <a:cubicBezTo>
                    <a:pt x="5075" y="5066"/>
                    <a:pt x="4267" y="4707"/>
                    <a:pt x="3461" y="4342"/>
                  </a:cubicBezTo>
                  <a:cubicBezTo>
                    <a:pt x="2585" y="3944"/>
                    <a:pt x="1690" y="3591"/>
                    <a:pt x="1081" y="2808"/>
                  </a:cubicBezTo>
                  <a:cubicBezTo>
                    <a:pt x="1074" y="2797"/>
                    <a:pt x="1061" y="2790"/>
                    <a:pt x="1047" y="2790"/>
                  </a:cubicBezTo>
                  <a:cubicBezTo>
                    <a:pt x="1043" y="2790"/>
                    <a:pt x="1039" y="2791"/>
                    <a:pt x="1034" y="2792"/>
                  </a:cubicBezTo>
                  <a:cubicBezTo>
                    <a:pt x="1017" y="2779"/>
                    <a:pt x="999" y="2773"/>
                    <a:pt x="981" y="2773"/>
                  </a:cubicBezTo>
                  <a:cubicBezTo>
                    <a:pt x="931" y="2773"/>
                    <a:pt x="887" y="2817"/>
                    <a:pt x="909" y="2870"/>
                  </a:cubicBezTo>
                  <a:cubicBezTo>
                    <a:pt x="902" y="2886"/>
                    <a:pt x="905" y="2904"/>
                    <a:pt x="914" y="2919"/>
                  </a:cubicBezTo>
                  <a:cubicBezTo>
                    <a:pt x="1774" y="4178"/>
                    <a:pt x="3141" y="4841"/>
                    <a:pt x="4495" y="5446"/>
                  </a:cubicBezTo>
                  <a:cubicBezTo>
                    <a:pt x="6265" y="6235"/>
                    <a:pt x="8064" y="6956"/>
                    <a:pt x="9884" y="7621"/>
                  </a:cubicBezTo>
                  <a:cubicBezTo>
                    <a:pt x="11432" y="8188"/>
                    <a:pt x="12999" y="8701"/>
                    <a:pt x="14582" y="9163"/>
                  </a:cubicBezTo>
                  <a:cubicBezTo>
                    <a:pt x="14053" y="9568"/>
                    <a:pt x="14334" y="10086"/>
                    <a:pt x="14587" y="10622"/>
                  </a:cubicBezTo>
                  <a:cubicBezTo>
                    <a:pt x="15370" y="12281"/>
                    <a:pt x="14281" y="13669"/>
                    <a:pt x="12722" y="14250"/>
                  </a:cubicBezTo>
                  <a:cubicBezTo>
                    <a:pt x="12179" y="14452"/>
                    <a:pt x="11652" y="14539"/>
                    <a:pt x="11137" y="14539"/>
                  </a:cubicBezTo>
                  <a:cubicBezTo>
                    <a:pt x="9367" y="14539"/>
                    <a:pt x="7750" y="13512"/>
                    <a:pt x="6199" y="12617"/>
                  </a:cubicBezTo>
                  <a:cubicBezTo>
                    <a:pt x="7525" y="12501"/>
                    <a:pt x="9157" y="11998"/>
                    <a:pt x="10120" y="11036"/>
                  </a:cubicBezTo>
                  <a:cubicBezTo>
                    <a:pt x="10349" y="10808"/>
                    <a:pt x="10493" y="10552"/>
                    <a:pt x="10545" y="10299"/>
                  </a:cubicBezTo>
                  <a:cubicBezTo>
                    <a:pt x="10689" y="9931"/>
                    <a:pt x="10588" y="9449"/>
                    <a:pt x="10188" y="9315"/>
                  </a:cubicBezTo>
                  <a:cubicBezTo>
                    <a:pt x="9925" y="9123"/>
                    <a:pt x="9630" y="9036"/>
                    <a:pt x="9327" y="9036"/>
                  </a:cubicBezTo>
                  <a:cubicBezTo>
                    <a:pt x="9037" y="9036"/>
                    <a:pt x="8740" y="9116"/>
                    <a:pt x="8457" y="9257"/>
                  </a:cubicBezTo>
                  <a:cubicBezTo>
                    <a:pt x="7875" y="9549"/>
                    <a:pt x="7391" y="10072"/>
                    <a:pt x="6887" y="10475"/>
                  </a:cubicBezTo>
                  <a:cubicBezTo>
                    <a:pt x="6337" y="10912"/>
                    <a:pt x="5764" y="11315"/>
                    <a:pt x="5191" y="11721"/>
                  </a:cubicBezTo>
                  <a:cubicBezTo>
                    <a:pt x="5182" y="11703"/>
                    <a:pt x="5168" y="11689"/>
                    <a:pt x="5151" y="11679"/>
                  </a:cubicBezTo>
                  <a:cubicBezTo>
                    <a:pt x="3637" y="10866"/>
                    <a:pt x="2617" y="9764"/>
                    <a:pt x="1654" y="8381"/>
                  </a:cubicBezTo>
                  <a:cubicBezTo>
                    <a:pt x="2693" y="7981"/>
                    <a:pt x="3831" y="8292"/>
                    <a:pt x="4847" y="7918"/>
                  </a:cubicBezTo>
                  <a:cubicBezTo>
                    <a:pt x="5256" y="7768"/>
                    <a:pt x="5535" y="7422"/>
                    <a:pt x="5315" y="7020"/>
                  </a:cubicBezTo>
                  <a:cubicBezTo>
                    <a:pt x="5184" y="6689"/>
                    <a:pt x="4874" y="6562"/>
                    <a:pt x="4525" y="6562"/>
                  </a:cubicBezTo>
                  <a:cubicBezTo>
                    <a:pt x="4405" y="6562"/>
                    <a:pt x="4281" y="6577"/>
                    <a:pt x="4157" y="6604"/>
                  </a:cubicBezTo>
                  <a:cubicBezTo>
                    <a:pt x="3113" y="6834"/>
                    <a:pt x="2276" y="7322"/>
                    <a:pt x="1190" y="7416"/>
                  </a:cubicBezTo>
                  <a:cubicBezTo>
                    <a:pt x="1189" y="7400"/>
                    <a:pt x="1184" y="7384"/>
                    <a:pt x="1174" y="7369"/>
                  </a:cubicBezTo>
                  <a:cubicBezTo>
                    <a:pt x="258" y="5847"/>
                    <a:pt x="1361" y="4040"/>
                    <a:pt x="533" y="2520"/>
                  </a:cubicBezTo>
                  <a:lnTo>
                    <a:pt x="533" y="2520"/>
                  </a:lnTo>
                  <a:cubicBezTo>
                    <a:pt x="628" y="2526"/>
                    <a:pt x="722" y="2529"/>
                    <a:pt x="815" y="2529"/>
                  </a:cubicBezTo>
                  <a:cubicBezTo>
                    <a:pt x="2547" y="2529"/>
                    <a:pt x="3927" y="1579"/>
                    <a:pt x="5603" y="1223"/>
                  </a:cubicBezTo>
                  <a:cubicBezTo>
                    <a:pt x="5604" y="1223"/>
                    <a:pt x="5605" y="1223"/>
                    <a:pt x="5605" y="1222"/>
                  </a:cubicBezTo>
                  <a:lnTo>
                    <a:pt x="5605" y="1222"/>
                  </a:lnTo>
                  <a:cubicBezTo>
                    <a:pt x="5288" y="2086"/>
                    <a:pt x="4809" y="4254"/>
                    <a:pt x="6079" y="4254"/>
                  </a:cubicBezTo>
                  <a:cubicBezTo>
                    <a:pt x="6100" y="4254"/>
                    <a:pt x="6120" y="4254"/>
                    <a:pt x="6142" y="4252"/>
                  </a:cubicBezTo>
                  <a:cubicBezTo>
                    <a:pt x="6163" y="4251"/>
                    <a:pt x="6183" y="4239"/>
                    <a:pt x="6194" y="4219"/>
                  </a:cubicBezTo>
                  <a:cubicBezTo>
                    <a:pt x="6541" y="4134"/>
                    <a:pt x="6687" y="3608"/>
                    <a:pt x="6729" y="3280"/>
                  </a:cubicBezTo>
                  <a:cubicBezTo>
                    <a:pt x="6825" y="2509"/>
                    <a:pt x="6522" y="1697"/>
                    <a:pt x="6219" y="1002"/>
                  </a:cubicBezTo>
                  <a:cubicBezTo>
                    <a:pt x="7278" y="499"/>
                    <a:pt x="8315" y="227"/>
                    <a:pt x="9461" y="227"/>
                  </a:cubicBezTo>
                  <a:close/>
                  <a:moveTo>
                    <a:pt x="9261" y="1"/>
                  </a:moveTo>
                  <a:cubicBezTo>
                    <a:pt x="8146" y="1"/>
                    <a:pt x="7032" y="298"/>
                    <a:pt x="6091" y="904"/>
                  </a:cubicBezTo>
                  <a:cubicBezTo>
                    <a:pt x="6078" y="913"/>
                    <a:pt x="6067" y="928"/>
                    <a:pt x="6064" y="944"/>
                  </a:cubicBezTo>
                  <a:cubicBezTo>
                    <a:pt x="6022" y="966"/>
                    <a:pt x="5992" y="1013"/>
                    <a:pt x="6020" y="1069"/>
                  </a:cubicBezTo>
                  <a:cubicBezTo>
                    <a:pt x="6242" y="1535"/>
                    <a:pt x="6435" y="2061"/>
                    <a:pt x="6514" y="2573"/>
                  </a:cubicBezTo>
                  <a:cubicBezTo>
                    <a:pt x="6575" y="2978"/>
                    <a:pt x="6611" y="3902"/>
                    <a:pt x="6140" y="4107"/>
                  </a:cubicBezTo>
                  <a:cubicBezTo>
                    <a:pt x="4948" y="4003"/>
                    <a:pt x="5630" y="1803"/>
                    <a:pt x="5763" y="1120"/>
                  </a:cubicBezTo>
                  <a:cubicBezTo>
                    <a:pt x="5771" y="1082"/>
                    <a:pt x="5739" y="1059"/>
                    <a:pt x="5707" y="1059"/>
                  </a:cubicBezTo>
                  <a:cubicBezTo>
                    <a:pt x="5701" y="1059"/>
                    <a:pt x="5695" y="1059"/>
                    <a:pt x="5690" y="1061"/>
                  </a:cubicBezTo>
                  <a:cubicBezTo>
                    <a:pt x="5677" y="1022"/>
                    <a:pt x="5641" y="997"/>
                    <a:pt x="5602" y="997"/>
                  </a:cubicBezTo>
                  <a:cubicBezTo>
                    <a:pt x="5594" y="997"/>
                    <a:pt x="5587" y="998"/>
                    <a:pt x="5579" y="1000"/>
                  </a:cubicBezTo>
                  <a:cubicBezTo>
                    <a:pt x="4782" y="1138"/>
                    <a:pt x="4080" y="1484"/>
                    <a:pt x="3337" y="1789"/>
                  </a:cubicBezTo>
                  <a:cubicBezTo>
                    <a:pt x="2390" y="2177"/>
                    <a:pt x="1476" y="2339"/>
                    <a:pt x="459" y="2363"/>
                  </a:cubicBezTo>
                  <a:cubicBezTo>
                    <a:pt x="421" y="2364"/>
                    <a:pt x="399" y="2393"/>
                    <a:pt x="394" y="2427"/>
                  </a:cubicBezTo>
                  <a:cubicBezTo>
                    <a:pt x="387" y="2437"/>
                    <a:pt x="387" y="2452"/>
                    <a:pt x="391" y="2464"/>
                  </a:cubicBezTo>
                  <a:cubicBezTo>
                    <a:pt x="1020" y="4102"/>
                    <a:pt x="1" y="5975"/>
                    <a:pt x="1008" y="7497"/>
                  </a:cubicBezTo>
                  <a:cubicBezTo>
                    <a:pt x="1024" y="7525"/>
                    <a:pt x="1053" y="7541"/>
                    <a:pt x="1083" y="7541"/>
                  </a:cubicBezTo>
                  <a:cubicBezTo>
                    <a:pt x="1098" y="7541"/>
                    <a:pt x="1113" y="7537"/>
                    <a:pt x="1126" y="7529"/>
                  </a:cubicBezTo>
                  <a:cubicBezTo>
                    <a:pt x="1267" y="7560"/>
                    <a:pt x="1407" y="7574"/>
                    <a:pt x="1545" y="7574"/>
                  </a:cubicBezTo>
                  <a:cubicBezTo>
                    <a:pt x="1899" y="7574"/>
                    <a:pt x="2248" y="7485"/>
                    <a:pt x="2594" y="7373"/>
                  </a:cubicBezTo>
                  <a:cubicBezTo>
                    <a:pt x="2976" y="7251"/>
                    <a:pt x="3880" y="6760"/>
                    <a:pt x="4538" y="6760"/>
                  </a:cubicBezTo>
                  <a:cubicBezTo>
                    <a:pt x="4853" y="6760"/>
                    <a:pt x="5112" y="6873"/>
                    <a:pt x="5228" y="7194"/>
                  </a:cubicBezTo>
                  <a:cubicBezTo>
                    <a:pt x="5079" y="7938"/>
                    <a:pt x="3433" y="7822"/>
                    <a:pt x="2979" y="7854"/>
                  </a:cubicBezTo>
                  <a:cubicBezTo>
                    <a:pt x="2473" y="7892"/>
                    <a:pt x="2020" y="7974"/>
                    <a:pt x="1557" y="8179"/>
                  </a:cubicBezTo>
                  <a:cubicBezTo>
                    <a:pt x="1512" y="8196"/>
                    <a:pt x="1484" y="8243"/>
                    <a:pt x="1490" y="8291"/>
                  </a:cubicBezTo>
                  <a:cubicBezTo>
                    <a:pt x="1474" y="8308"/>
                    <a:pt x="1470" y="8332"/>
                    <a:pt x="1481" y="8353"/>
                  </a:cubicBezTo>
                  <a:cubicBezTo>
                    <a:pt x="2204" y="9883"/>
                    <a:pt x="3592" y="11092"/>
                    <a:pt x="5076" y="11855"/>
                  </a:cubicBezTo>
                  <a:cubicBezTo>
                    <a:pt x="5083" y="11858"/>
                    <a:pt x="5091" y="11861"/>
                    <a:pt x="5098" y="11861"/>
                  </a:cubicBezTo>
                  <a:cubicBezTo>
                    <a:pt x="5113" y="11889"/>
                    <a:pt x="5142" y="11906"/>
                    <a:pt x="5172" y="11906"/>
                  </a:cubicBezTo>
                  <a:cubicBezTo>
                    <a:pt x="5187" y="11906"/>
                    <a:pt x="5202" y="11902"/>
                    <a:pt x="5215" y="11894"/>
                  </a:cubicBezTo>
                  <a:cubicBezTo>
                    <a:pt x="5950" y="11458"/>
                    <a:pt x="6643" y="10960"/>
                    <a:pt x="7306" y="10420"/>
                  </a:cubicBezTo>
                  <a:cubicBezTo>
                    <a:pt x="7910" y="9929"/>
                    <a:pt x="8635" y="9201"/>
                    <a:pt x="9418" y="9201"/>
                  </a:cubicBezTo>
                  <a:cubicBezTo>
                    <a:pt x="9593" y="9201"/>
                    <a:pt x="9771" y="9237"/>
                    <a:pt x="9951" y="9320"/>
                  </a:cubicBezTo>
                  <a:cubicBezTo>
                    <a:pt x="11341" y="10071"/>
                    <a:pt x="9365" y="11366"/>
                    <a:pt x="8657" y="11711"/>
                  </a:cubicBezTo>
                  <a:cubicBezTo>
                    <a:pt x="7861" y="12101"/>
                    <a:pt x="7018" y="12318"/>
                    <a:pt x="6153" y="12494"/>
                  </a:cubicBezTo>
                  <a:cubicBezTo>
                    <a:pt x="6103" y="12503"/>
                    <a:pt x="6082" y="12561"/>
                    <a:pt x="6114" y="12599"/>
                  </a:cubicBezTo>
                  <a:cubicBezTo>
                    <a:pt x="6091" y="12618"/>
                    <a:pt x="6082" y="12658"/>
                    <a:pt x="6110" y="12681"/>
                  </a:cubicBezTo>
                  <a:cubicBezTo>
                    <a:pt x="7446" y="13833"/>
                    <a:pt x="9285" y="14724"/>
                    <a:pt x="11097" y="14724"/>
                  </a:cubicBezTo>
                  <a:cubicBezTo>
                    <a:pt x="11526" y="14724"/>
                    <a:pt x="11953" y="14675"/>
                    <a:pt x="12372" y="14566"/>
                  </a:cubicBezTo>
                  <a:cubicBezTo>
                    <a:pt x="13370" y="14308"/>
                    <a:pt x="14339" y="13714"/>
                    <a:pt x="14849" y="12791"/>
                  </a:cubicBezTo>
                  <a:cubicBezTo>
                    <a:pt x="15038" y="12447"/>
                    <a:pt x="15164" y="12073"/>
                    <a:pt x="15149" y="11677"/>
                  </a:cubicBezTo>
                  <a:cubicBezTo>
                    <a:pt x="15126" y="11015"/>
                    <a:pt x="14071" y="9779"/>
                    <a:pt x="14706" y="9260"/>
                  </a:cubicBezTo>
                  <a:cubicBezTo>
                    <a:pt x="14723" y="9247"/>
                    <a:pt x="14734" y="9227"/>
                    <a:pt x="14735" y="9205"/>
                  </a:cubicBezTo>
                  <a:cubicBezTo>
                    <a:pt x="16649" y="9763"/>
                    <a:pt x="18582" y="10251"/>
                    <a:pt x="20534" y="10671"/>
                  </a:cubicBezTo>
                  <a:cubicBezTo>
                    <a:pt x="20581" y="10699"/>
                    <a:pt x="20635" y="10713"/>
                    <a:pt x="20689" y="10713"/>
                  </a:cubicBezTo>
                  <a:cubicBezTo>
                    <a:pt x="20729" y="10713"/>
                    <a:pt x="20769" y="10705"/>
                    <a:pt x="20807" y="10690"/>
                  </a:cubicBezTo>
                  <a:cubicBezTo>
                    <a:pt x="20830" y="10680"/>
                    <a:pt x="20847" y="10659"/>
                    <a:pt x="20849" y="10634"/>
                  </a:cubicBezTo>
                  <a:cubicBezTo>
                    <a:pt x="21125" y="10490"/>
                    <a:pt x="21209" y="10032"/>
                    <a:pt x="20998" y="9799"/>
                  </a:cubicBezTo>
                  <a:cubicBezTo>
                    <a:pt x="20980" y="9778"/>
                    <a:pt x="20953" y="9766"/>
                    <a:pt x="20926" y="9766"/>
                  </a:cubicBezTo>
                  <a:cubicBezTo>
                    <a:pt x="20914" y="9766"/>
                    <a:pt x="20902" y="9769"/>
                    <a:pt x="20890" y="9774"/>
                  </a:cubicBezTo>
                  <a:cubicBezTo>
                    <a:pt x="20857" y="9760"/>
                    <a:pt x="20823" y="9752"/>
                    <a:pt x="20789" y="9748"/>
                  </a:cubicBezTo>
                  <a:cubicBezTo>
                    <a:pt x="20778" y="9742"/>
                    <a:pt x="20765" y="9737"/>
                    <a:pt x="20753" y="9736"/>
                  </a:cubicBezTo>
                  <a:cubicBezTo>
                    <a:pt x="18820" y="9491"/>
                    <a:pt x="16915" y="9105"/>
                    <a:pt x="15037" y="8616"/>
                  </a:cubicBezTo>
                  <a:cubicBezTo>
                    <a:pt x="15349" y="7461"/>
                    <a:pt x="16747" y="7109"/>
                    <a:pt x="17052" y="5915"/>
                  </a:cubicBezTo>
                  <a:cubicBezTo>
                    <a:pt x="17304" y="4929"/>
                    <a:pt x="16919" y="3930"/>
                    <a:pt x="16342" y="3135"/>
                  </a:cubicBezTo>
                  <a:cubicBezTo>
                    <a:pt x="15125" y="1452"/>
                    <a:pt x="13078" y="260"/>
                    <a:pt x="10984" y="234"/>
                  </a:cubicBezTo>
                  <a:cubicBezTo>
                    <a:pt x="10972" y="234"/>
                    <a:pt x="10960" y="237"/>
                    <a:pt x="10951" y="245"/>
                  </a:cubicBezTo>
                  <a:cubicBezTo>
                    <a:pt x="10896" y="253"/>
                    <a:pt x="10845" y="294"/>
                    <a:pt x="10859" y="358"/>
                  </a:cubicBezTo>
                  <a:cubicBezTo>
                    <a:pt x="11048" y="1241"/>
                    <a:pt x="11426" y="4367"/>
                    <a:pt x="10331" y="4773"/>
                  </a:cubicBezTo>
                  <a:cubicBezTo>
                    <a:pt x="9234" y="4440"/>
                    <a:pt x="10217" y="1009"/>
                    <a:pt x="10149" y="185"/>
                  </a:cubicBezTo>
                  <a:cubicBezTo>
                    <a:pt x="10148" y="165"/>
                    <a:pt x="10133" y="148"/>
                    <a:pt x="10113" y="145"/>
                  </a:cubicBezTo>
                  <a:cubicBezTo>
                    <a:pt x="10107" y="133"/>
                    <a:pt x="10097" y="125"/>
                    <a:pt x="10085" y="120"/>
                  </a:cubicBezTo>
                  <a:cubicBezTo>
                    <a:pt x="10080" y="78"/>
                    <a:pt x="10047" y="48"/>
                    <a:pt x="10005" y="45"/>
                  </a:cubicBezTo>
                  <a:cubicBezTo>
                    <a:pt x="9758" y="16"/>
                    <a:pt x="9509" y="1"/>
                    <a:pt x="9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96900" y="4307650"/>
              <a:ext cx="144850" cy="41225"/>
            </a:xfrm>
            <a:custGeom>
              <a:avLst/>
              <a:gdLst/>
              <a:ahLst/>
              <a:cxnLst/>
              <a:rect l="l" t="t" r="r" b="b"/>
              <a:pathLst>
                <a:path w="5794" h="1649" extrusionOk="0">
                  <a:moveTo>
                    <a:pt x="5726" y="1"/>
                  </a:moveTo>
                  <a:cubicBezTo>
                    <a:pt x="5717" y="1"/>
                    <a:pt x="5707" y="4"/>
                    <a:pt x="5698" y="12"/>
                  </a:cubicBezTo>
                  <a:cubicBezTo>
                    <a:pt x="4502" y="1047"/>
                    <a:pt x="3038" y="1578"/>
                    <a:pt x="1516" y="1578"/>
                  </a:cubicBezTo>
                  <a:cubicBezTo>
                    <a:pt x="1022" y="1578"/>
                    <a:pt x="523" y="1522"/>
                    <a:pt x="25" y="1410"/>
                  </a:cubicBezTo>
                  <a:cubicBezTo>
                    <a:pt x="23" y="1409"/>
                    <a:pt x="21" y="1409"/>
                    <a:pt x="20" y="1409"/>
                  </a:cubicBezTo>
                  <a:cubicBezTo>
                    <a:pt x="3" y="1409"/>
                    <a:pt x="1" y="1437"/>
                    <a:pt x="19" y="1442"/>
                  </a:cubicBezTo>
                  <a:cubicBezTo>
                    <a:pt x="550" y="1581"/>
                    <a:pt x="1085" y="1649"/>
                    <a:pt x="1615" y="1649"/>
                  </a:cubicBezTo>
                  <a:cubicBezTo>
                    <a:pt x="3120" y="1649"/>
                    <a:pt x="4581" y="1102"/>
                    <a:pt x="5756" y="89"/>
                  </a:cubicBezTo>
                  <a:cubicBezTo>
                    <a:pt x="5794" y="57"/>
                    <a:pt x="5764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1425" y="4351950"/>
              <a:ext cx="163100" cy="109750"/>
            </a:xfrm>
            <a:custGeom>
              <a:avLst/>
              <a:gdLst/>
              <a:ahLst/>
              <a:cxnLst/>
              <a:rect l="l" t="t" r="r" b="b"/>
              <a:pathLst>
                <a:path w="6524" h="4390" extrusionOk="0">
                  <a:moveTo>
                    <a:pt x="6371" y="1"/>
                  </a:moveTo>
                  <a:cubicBezTo>
                    <a:pt x="6348" y="1"/>
                    <a:pt x="6323" y="14"/>
                    <a:pt x="6315" y="43"/>
                  </a:cubicBezTo>
                  <a:cubicBezTo>
                    <a:pt x="6186" y="515"/>
                    <a:pt x="6228" y="920"/>
                    <a:pt x="6242" y="1406"/>
                  </a:cubicBezTo>
                  <a:cubicBezTo>
                    <a:pt x="6271" y="2451"/>
                    <a:pt x="5950" y="3245"/>
                    <a:pt x="4993" y="3778"/>
                  </a:cubicBezTo>
                  <a:cubicBezTo>
                    <a:pt x="4288" y="4172"/>
                    <a:pt x="3457" y="4302"/>
                    <a:pt x="2610" y="4302"/>
                  </a:cubicBezTo>
                  <a:cubicBezTo>
                    <a:pt x="1729" y="4302"/>
                    <a:pt x="832" y="4162"/>
                    <a:pt x="39" y="4029"/>
                  </a:cubicBezTo>
                  <a:cubicBezTo>
                    <a:pt x="38" y="4029"/>
                    <a:pt x="36" y="4029"/>
                    <a:pt x="34" y="4029"/>
                  </a:cubicBezTo>
                  <a:cubicBezTo>
                    <a:pt x="5" y="4029"/>
                    <a:pt x="1" y="4075"/>
                    <a:pt x="31" y="4080"/>
                  </a:cubicBezTo>
                  <a:cubicBezTo>
                    <a:pt x="841" y="4231"/>
                    <a:pt x="1782" y="4389"/>
                    <a:pt x="2703" y="4389"/>
                  </a:cubicBezTo>
                  <a:cubicBezTo>
                    <a:pt x="3588" y="4389"/>
                    <a:pt x="4454" y="4243"/>
                    <a:pt x="5170" y="3805"/>
                  </a:cubicBezTo>
                  <a:cubicBezTo>
                    <a:pt x="5663" y="3502"/>
                    <a:pt x="6086" y="3049"/>
                    <a:pt x="6267" y="2490"/>
                  </a:cubicBezTo>
                  <a:cubicBezTo>
                    <a:pt x="6523" y="1699"/>
                    <a:pt x="6206" y="859"/>
                    <a:pt x="6419" y="58"/>
                  </a:cubicBezTo>
                  <a:cubicBezTo>
                    <a:pt x="6429" y="21"/>
                    <a:pt x="6401" y="1"/>
                    <a:pt x="6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28475" y="4147400"/>
              <a:ext cx="83725" cy="195250"/>
            </a:xfrm>
            <a:custGeom>
              <a:avLst/>
              <a:gdLst/>
              <a:ahLst/>
              <a:cxnLst/>
              <a:rect l="l" t="t" r="r" b="b"/>
              <a:pathLst>
                <a:path w="3349" h="7810" extrusionOk="0">
                  <a:moveTo>
                    <a:pt x="37" y="1"/>
                  </a:moveTo>
                  <a:cubicBezTo>
                    <a:pt x="13" y="1"/>
                    <a:pt x="1" y="40"/>
                    <a:pt x="27" y="54"/>
                  </a:cubicBezTo>
                  <a:cubicBezTo>
                    <a:pt x="1614" y="869"/>
                    <a:pt x="2979" y="2218"/>
                    <a:pt x="3147" y="4083"/>
                  </a:cubicBezTo>
                  <a:cubicBezTo>
                    <a:pt x="3229" y="4994"/>
                    <a:pt x="2948" y="5703"/>
                    <a:pt x="2589" y="6515"/>
                  </a:cubicBezTo>
                  <a:cubicBezTo>
                    <a:pt x="2405" y="6930"/>
                    <a:pt x="2285" y="7302"/>
                    <a:pt x="2299" y="7760"/>
                  </a:cubicBezTo>
                  <a:cubicBezTo>
                    <a:pt x="2300" y="7794"/>
                    <a:pt x="2324" y="7809"/>
                    <a:pt x="2350" y="7809"/>
                  </a:cubicBezTo>
                  <a:cubicBezTo>
                    <a:pt x="2382" y="7809"/>
                    <a:pt x="2415" y="7787"/>
                    <a:pt x="2415" y="7746"/>
                  </a:cubicBezTo>
                  <a:cubicBezTo>
                    <a:pt x="2391" y="6846"/>
                    <a:pt x="3019" y="6127"/>
                    <a:pt x="3201" y="5270"/>
                  </a:cubicBezTo>
                  <a:cubicBezTo>
                    <a:pt x="3348" y="4579"/>
                    <a:pt x="3295" y="3847"/>
                    <a:pt x="3083" y="3175"/>
                  </a:cubicBezTo>
                  <a:cubicBezTo>
                    <a:pt x="2619" y="1701"/>
                    <a:pt x="1422" y="630"/>
                    <a:pt x="49" y="3"/>
                  </a:cubicBezTo>
                  <a:cubicBezTo>
                    <a:pt x="45" y="1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13675" y="4192900"/>
              <a:ext cx="43600" cy="61425"/>
            </a:xfrm>
            <a:custGeom>
              <a:avLst/>
              <a:gdLst/>
              <a:ahLst/>
              <a:cxnLst/>
              <a:rect l="l" t="t" r="r" b="b"/>
              <a:pathLst>
                <a:path w="1744" h="2457" extrusionOk="0">
                  <a:moveTo>
                    <a:pt x="32" y="0"/>
                  </a:moveTo>
                  <a:cubicBezTo>
                    <a:pt x="10" y="0"/>
                    <a:pt x="1" y="33"/>
                    <a:pt x="23" y="45"/>
                  </a:cubicBezTo>
                  <a:cubicBezTo>
                    <a:pt x="926" y="549"/>
                    <a:pt x="1525" y="1385"/>
                    <a:pt x="1651" y="2419"/>
                  </a:cubicBezTo>
                  <a:cubicBezTo>
                    <a:pt x="1654" y="2445"/>
                    <a:pt x="1675" y="2456"/>
                    <a:pt x="1695" y="2456"/>
                  </a:cubicBezTo>
                  <a:cubicBezTo>
                    <a:pt x="1719" y="2456"/>
                    <a:pt x="1743" y="2440"/>
                    <a:pt x="1739" y="2410"/>
                  </a:cubicBezTo>
                  <a:cubicBezTo>
                    <a:pt x="1610" y="1363"/>
                    <a:pt x="999" y="461"/>
                    <a:pt x="42" y="2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012075" y="4239800"/>
              <a:ext cx="10000" cy="40725"/>
            </a:xfrm>
            <a:custGeom>
              <a:avLst/>
              <a:gdLst/>
              <a:ahLst/>
              <a:cxnLst/>
              <a:rect l="l" t="t" r="r" b="b"/>
              <a:pathLst>
                <a:path w="400" h="1629" extrusionOk="0">
                  <a:moveTo>
                    <a:pt x="46" y="1"/>
                  </a:moveTo>
                  <a:cubicBezTo>
                    <a:pt x="23" y="1"/>
                    <a:pt x="1" y="20"/>
                    <a:pt x="15" y="45"/>
                  </a:cubicBezTo>
                  <a:cubicBezTo>
                    <a:pt x="281" y="535"/>
                    <a:pt x="323" y="1068"/>
                    <a:pt x="160" y="1600"/>
                  </a:cubicBezTo>
                  <a:cubicBezTo>
                    <a:pt x="155" y="1616"/>
                    <a:pt x="168" y="1628"/>
                    <a:pt x="180" y="1628"/>
                  </a:cubicBezTo>
                  <a:cubicBezTo>
                    <a:pt x="186" y="1628"/>
                    <a:pt x="193" y="1625"/>
                    <a:pt x="196" y="1616"/>
                  </a:cubicBezTo>
                  <a:cubicBezTo>
                    <a:pt x="400" y="1087"/>
                    <a:pt x="349" y="516"/>
                    <a:pt x="79" y="20"/>
                  </a:cubicBezTo>
                  <a:cubicBezTo>
                    <a:pt x="72" y="7"/>
                    <a:pt x="5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006025" y="4243325"/>
              <a:ext cx="7425" cy="32975"/>
            </a:xfrm>
            <a:custGeom>
              <a:avLst/>
              <a:gdLst/>
              <a:ahLst/>
              <a:cxnLst/>
              <a:rect l="l" t="t" r="r" b="b"/>
              <a:pathLst>
                <a:path w="297" h="1319" extrusionOk="0">
                  <a:moveTo>
                    <a:pt x="50" y="1"/>
                  </a:moveTo>
                  <a:cubicBezTo>
                    <a:pt x="25" y="1"/>
                    <a:pt x="0" y="23"/>
                    <a:pt x="14" y="51"/>
                  </a:cubicBezTo>
                  <a:cubicBezTo>
                    <a:pt x="210" y="446"/>
                    <a:pt x="227" y="870"/>
                    <a:pt x="75" y="1283"/>
                  </a:cubicBezTo>
                  <a:cubicBezTo>
                    <a:pt x="68" y="1303"/>
                    <a:pt x="84" y="1318"/>
                    <a:pt x="100" y="1318"/>
                  </a:cubicBezTo>
                  <a:cubicBezTo>
                    <a:pt x="109" y="1318"/>
                    <a:pt x="117" y="1314"/>
                    <a:pt x="122" y="1303"/>
                  </a:cubicBezTo>
                  <a:cubicBezTo>
                    <a:pt x="297" y="887"/>
                    <a:pt x="279" y="429"/>
                    <a:pt x="85" y="23"/>
                  </a:cubicBezTo>
                  <a:cubicBezTo>
                    <a:pt x="77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008125" y="4160375"/>
              <a:ext cx="60200" cy="132200"/>
            </a:xfrm>
            <a:custGeom>
              <a:avLst/>
              <a:gdLst/>
              <a:ahLst/>
              <a:cxnLst/>
              <a:rect l="l" t="t" r="r" b="b"/>
              <a:pathLst>
                <a:path w="2408" h="5288" extrusionOk="0">
                  <a:moveTo>
                    <a:pt x="43" y="1"/>
                  </a:moveTo>
                  <a:cubicBezTo>
                    <a:pt x="19" y="1"/>
                    <a:pt x="0" y="33"/>
                    <a:pt x="25" y="51"/>
                  </a:cubicBezTo>
                  <a:cubicBezTo>
                    <a:pt x="1691" y="1279"/>
                    <a:pt x="2285" y="3288"/>
                    <a:pt x="1502" y="5212"/>
                  </a:cubicBezTo>
                  <a:cubicBezTo>
                    <a:pt x="1485" y="5255"/>
                    <a:pt x="1521" y="5287"/>
                    <a:pt x="1556" y="5287"/>
                  </a:cubicBezTo>
                  <a:cubicBezTo>
                    <a:pt x="1574" y="5287"/>
                    <a:pt x="1593" y="5278"/>
                    <a:pt x="1602" y="5255"/>
                  </a:cubicBezTo>
                  <a:cubicBezTo>
                    <a:pt x="2408" y="3316"/>
                    <a:pt x="1804" y="1191"/>
                    <a:pt x="59" y="6"/>
                  </a:cubicBez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6125" y="4147625"/>
              <a:ext cx="40475" cy="147950"/>
            </a:xfrm>
            <a:custGeom>
              <a:avLst/>
              <a:gdLst/>
              <a:ahLst/>
              <a:cxnLst/>
              <a:rect l="l" t="t" r="r" b="b"/>
              <a:pathLst>
                <a:path w="1619" h="5918" extrusionOk="0">
                  <a:moveTo>
                    <a:pt x="70" y="0"/>
                  </a:moveTo>
                  <a:cubicBezTo>
                    <a:pt x="36" y="0"/>
                    <a:pt x="1" y="43"/>
                    <a:pt x="25" y="84"/>
                  </a:cubicBezTo>
                  <a:cubicBezTo>
                    <a:pt x="913" y="1596"/>
                    <a:pt x="1618" y="4298"/>
                    <a:pt x="464" y="5869"/>
                  </a:cubicBezTo>
                  <a:cubicBezTo>
                    <a:pt x="445" y="5891"/>
                    <a:pt x="466" y="5918"/>
                    <a:pt x="488" y="5918"/>
                  </a:cubicBezTo>
                  <a:cubicBezTo>
                    <a:pt x="496" y="5918"/>
                    <a:pt x="504" y="5914"/>
                    <a:pt x="510" y="5906"/>
                  </a:cubicBezTo>
                  <a:cubicBezTo>
                    <a:pt x="1092" y="5203"/>
                    <a:pt x="1132" y="4040"/>
                    <a:pt x="1086" y="3168"/>
                  </a:cubicBezTo>
                  <a:cubicBezTo>
                    <a:pt x="1028" y="2044"/>
                    <a:pt x="681" y="987"/>
                    <a:pt x="106" y="22"/>
                  </a:cubicBezTo>
                  <a:cubicBezTo>
                    <a:pt x="97" y="7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062500" y="4143800"/>
              <a:ext cx="28625" cy="156575"/>
            </a:xfrm>
            <a:custGeom>
              <a:avLst/>
              <a:gdLst/>
              <a:ahLst/>
              <a:cxnLst/>
              <a:rect l="l" t="t" r="r" b="b"/>
              <a:pathLst>
                <a:path w="1145" h="6263" extrusionOk="0">
                  <a:moveTo>
                    <a:pt x="70" y="0"/>
                  </a:moveTo>
                  <a:cubicBezTo>
                    <a:pt x="35" y="0"/>
                    <a:pt x="0" y="31"/>
                    <a:pt x="19" y="71"/>
                  </a:cubicBezTo>
                  <a:cubicBezTo>
                    <a:pt x="982" y="2042"/>
                    <a:pt x="985" y="4209"/>
                    <a:pt x="142" y="6222"/>
                  </a:cubicBezTo>
                  <a:cubicBezTo>
                    <a:pt x="133" y="6245"/>
                    <a:pt x="152" y="6262"/>
                    <a:pt x="170" y="6262"/>
                  </a:cubicBezTo>
                  <a:cubicBezTo>
                    <a:pt x="180" y="6262"/>
                    <a:pt x="191" y="6258"/>
                    <a:pt x="197" y="6246"/>
                  </a:cubicBezTo>
                  <a:cubicBezTo>
                    <a:pt x="1145" y="4269"/>
                    <a:pt x="1075" y="1989"/>
                    <a:pt x="119" y="31"/>
                  </a:cubicBezTo>
                  <a:cubicBezTo>
                    <a:pt x="108" y="10"/>
                    <a:pt x="89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095600" y="4259475"/>
              <a:ext cx="14125" cy="54225"/>
            </a:xfrm>
            <a:custGeom>
              <a:avLst/>
              <a:gdLst/>
              <a:ahLst/>
              <a:cxnLst/>
              <a:rect l="l" t="t" r="r" b="b"/>
              <a:pathLst>
                <a:path w="565" h="2169" extrusionOk="0">
                  <a:moveTo>
                    <a:pt x="446" y="1"/>
                  </a:moveTo>
                  <a:cubicBezTo>
                    <a:pt x="425" y="1"/>
                    <a:pt x="403" y="16"/>
                    <a:pt x="405" y="43"/>
                  </a:cubicBezTo>
                  <a:cubicBezTo>
                    <a:pt x="461" y="789"/>
                    <a:pt x="318" y="1466"/>
                    <a:pt x="6" y="2143"/>
                  </a:cubicBezTo>
                  <a:cubicBezTo>
                    <a:pt x="0" y="2156"/>
                    <a:pt x="14" y="2169"/>
                    <a:pt x="26" y="2169"/>
                  </a:cubicBezTo>
                  <a:cubicBezTo>
                    <a:pt x="30" y="2169"/>
                    <a:pt x="35" y="2167"/>
                    <a:pt x="38" y="2162"/>
                  </a:cubicBezTo>
                  <a:cubicBezTo>
                    <a:pt x="417" y="1530"/>
                    <a:pt x="565" y="764"/>
                    <a:pt x="484" y="35"/>
                  </a:cubicBezTo>
                  <a:cubicBezTo>
                    <a:pt x="481" y="11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108300" y="4262150"/>
              <a:ext cx="10950" cy="54400"/>
            </a:xfrm>
            <a:custGeom>
              <a:avLst/>
              <a:gdLst/>
              <a:ahLst/>
              <a:cxnLst/>
              <a:rect l="l" t="t" r="r" b="b"/>
              <a:pathLst>
                <a:path w="438" h="2176" extrusionOk="0">
                  <a:moveTo>
                    <a:pt x="301" y="0"/>
                  </a:moveTo>
                  <a:cubicBezTo>
                    <a:pt x="276" y="0"/>
                    <a:pt x="251" y="18"/>
                    <a:pt x="256" y="49"/>
                  </a:cubicBezTo>
                  <a:cubicBezTo>
                    <a:pt x="353" y="786"/>
                    <a:pt x="229" y="1443"/>
                    <a:pt x="8" y="2144"/>
                  </a:cubicBezTo>
                  <a:cubicBezTo>
                    <a:pt x="1" y="2162"/>
                    <a:pt x="15" y="2175"/>
                    <a:pt x="30" y="2175"/>
                  </a:cubicBezTo>
                  <a:cubicBezTo>
                    <a:pt x="38" y="2175"/>
                    <a:pt x="46" y="2172"/>
                    <a:pt x="50" y="2163"/>
                  </a:cubicBezTo>
                  <a:cubicBezTo>
                    <a:pt x="376" y="1517"/>
                    <a:pt x="437" y="746"/>
                    <a:pt x="345" y="38"/>
                  </a:cubicBezTo>
                  <a:cubicBezTo>
                    <a:pt x="342" y="12"/>
                    <a:pt x="322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33875" y="4173125"/>
              <a:ext cx="44875" cy="157425"/>
            </a:xfrm>
            <a:custGeom>
              <a:avLst/>
              <a:gdLst/>
              <a:ahLst/>
              <a:cxnLst/>
              <a:rect l="l" t="t" r="r" b="b"/>
              <a:pathLst>
                <a:path w="1795" h="6297" extrusionOk="0">
                  <a:moveTo>
                    <a:pt x="49" y="0"/>
                  </a:moveTo>
                  <a:cubicBezTo>
                    <a:pt x="25" y="0"/>
                    <a:pt x="1" y="31"/>
                    <a:pt x="21" y="52"/>
                  </a:cubicBezTo>
                  <a:cubicBezTo>
                    <a:pt x="546" y="597"/>
                    <a:pt x="1126" y="1144"/>
                    <a:pt x="1401" y="1870"/>
                  </a:cubicBezTo>
                  <a:cubicBezTo>
                    <a:pt x="1701" y="2662"/>
                    <a:pt x="1498" y="3373"/>
                    <a:pt x="1148" y="4094"/>
                  </a:cubicBezTo>
                  <a:cubicBezTo>
                    <a:pt x="804" y="4802"/>
                    <a:pt x="417" y="5441"/>
                    <a:pt x="505" y="6253"/>
                  </a:cubicBezTo>
                  <a:cubicBezTo>
                    <a:pt x="509" y="6283"/>
                    <a:pt x="531" y="6297"/>
                    <a:pt x="555" y="6297"/>
                  </a:cubicBezTo>
                  <a:cubicBezTo>
                    <a:pt x="582" y="6297"/>
                    <a:pt x="610" y="6277"/>
                    <a:pt x="608" y="6241"/>
                  </a:cubicBezTo>
                  <a:cubicBezTo>
                    <a:pt x="505" y="4998"/>
                    <a:pt x="1538" y="4123"/>
                    <a:pt x="1665" y="2935"/>
                  </a:cubicBezTo>
                  <a:cubicBezTo>
                    <a:pt x="1794" y="1716"/>
                    <a:pt x="894" y="769"/>
                    <a:pt x="67" y="8"/>
                  </a:cubicBezTo>
                  <a:cubicBezTo>
                    <a:pt x="62" y="2"/>
                    <a:pt x="55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32775" y="4156950"/>
              <a:ext cx="58375" cy="173875"/>
            </a:xfrm>
            <a:custGeom>
              <a:avLst/>
              <a:gdLst/>
              <a:ahLst/>
              <a:cxnLst/>
              <a:rect l="l" t="t" r="r" b="b"/>
              <a:pathLst>
                <a:path w="2335" h="6955" extrusionOk="0">
                  <a:moveTo>
                    <a:pt x="58" y="1"/>
                  </a:moveTo>
                  <a:cubicBezTo>
                    <a:pt x="19" y="1"/>
                    <a:pt x="0" y="66"/>
                    <a:pt x="43" y="91"/>
                  </a:cubicBezTo>
                  <a:cubicBezTo>
                    <a:pt x="826" y="546"/>
                    <a:pt x="1744" y="1074"/>
                    <a:pt x="2060" y="1988"/>
                  </a:cubicBezTo>
                  <a:cubicBezTo>
                    <a:pt x="2335" y="2779"/>
                    <a:pt x="2011" y="3555"/>
                    <a:pt x="1684" y="4270"/>
                  </a:cubicBezTo>
                  <a:cubicBezTo>
                    <a:pt x="1282" y="5153"/>
                    <a:pt x="989" y="5943"/>
                    <a:pt x="986" y="6925"/>
                  </a:cubicBezTo>
                  <a:cubicBezTo>
                    <a:pt x="986" y="6945"/>
                    <a:pt x="1000" y="6955"/>
                    <a:pt x="1016" y="6955"/>
                  </a:cubicBezTo>
                  <a:cubicBezTo>
                    <a:pt x="1034" y="6955"/>
                    <a:pt x="1055" y="6941"/>
                    <a:pt x="1056" y="6917"/>
                  </a:cubicBezTo>
                  <a:cubicBezTo>
                    <a:pt x="1073" y="5960"/>
                    <a:pt x="1377" y="5162"/>
                    <a:pt x="1765" y="4305"/>
                  </a:cubicBezTo>
                  <a:cubicBezTo>
                    <a:pt x="2017" y="3750"/>
                    <a:pt x="2287" y="3167"/>
                    <a:pt x="2257" y="2543"/>
                  </a:cubicBezTo>
                  <a:cubicBezTo>
                    <a:pt x="2201" y="1284"/>
                    <a:pt x="1060" y="568"/>
                    <a:pt x="79" y="7"/>
                  </a:cubicBezTo>
                  <a:cubicBezTo>
                    <a:pt x="72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199150" y="4194400"/>
              <a:ext cx="59050" cy="151350"/>
            </a:xfrm>
            <a:custGeom>
              <a:avLst/>
              <a:gdLst/>
              <a:ahLst/>
              <a:cxnLst/>
              <a:rect l="l" t="t" r="r" b="b"/>
              <a:pathLst>
                <a:path w="2362" h="6054" extrusionOk="0">
                  <a:moveTo>
                    <a:pt x="1559" y="1"/>
                  </a:moveTo>
                  <a:cubicBezTo>
                    <a:pt x="1534" y="1"/>
                    <a:pt x="1511" y="30"/>
                    <a:pt x="1528" y="56"/>
                  </a:cubicBezTo>
                  <a:cubicBezTo>
                    <a:pt x="2344" y="1320"/>
                    <a:pt x="2191" y="2654"/>
                    <a:pt x="1357" y="3856"/>
                  </a:cubicBezTo>
                  <a:cubicBezTo>
                    <a:pt x="954" y="4437"/>
                    <a:pt x="513" y="4967"/>
                    <a:pt x="210" y="5601"/>
                  </a:cubicBezTo>
                  <a:cubicBezTo>
                    <a:pt x="205" y="5593"/>
                    <a:pt x="197" y="5588"/>
                    <a:pt x="189" y="5588"/>
                  </a:cubicBezTo>
                  <a:cubicBezTo>
                    <a:pt x="183" y="5588"/>
                    <a:pt x="178" y="5590"/>
                    <a:pt x="173" y="5594"/>
                  </a:cubicBezTo>
                  <a:cubicBezTo>
                    <a:pt x="50" y="5697"/>
                    <a:pt x="1" y="5877"/>
                    <a:pt x="17" y="6033"/>
                  </a:cubicBezTo>
                  <a:cubicBezTo>
                    <a:pt x="19" y="6047"/>
                    <a:pt x="29" y="6054"/>
                    <a:pt x="40" y="6054"/>
                  </a:cubicBezTo>
                  <a:cubicBezTo>
                    <a:pt x="53" y="6054"/>
                    <a:pt x="67" y="6044"/>
                    <a:pt x="66" y="6028"/>
                  </a:cubicBezTo>
                  <a:cubicBezTo>
                    <a:pt x="60" y="5896"/>
                    <a:pt x="101" y="5794"/>
                    <a:pt x="168" y="5694"/>
                  </a:cubicBezTo>
                  <a:lnTo>
                    <a:pt x="168" y="5694"/>
                  </a:lnTo>
                  <a:cubicBezTo>
                    <a:pt x="150" y="5731"/>
                    <a:pt x="133" y="5766"/>
                    <a:pt x="117" y="5804"/>
                  </a:cubicBezTo>
                  <a:cubicBezTo>
                    <a:pt x="100" y="5846"/>
                    <a:pt x="136" y="5879"/>
                    <a:pt x="170" y="5879"/>
                  </a:cubicBezTo>
                  <a:cubicBezTo>
                    <a:pt x="189" y="5879"/>
                    <a:pt x="208" y="5869"/>
                    <a:pt x="217" y="5846"/>
                  </a:cubicBezTo>
                  <a:cubicBezTo>
                    <a:pt x="696" y="4721"/>
                    <a:pt x="1723" y="3895"/>
                    <a:pt x="2077" y="2712"/>
                  </a:cubicBezTo>
                  <a:cubicBezTo>
                    <a:pt x="2361" y="1769"/>
                    <a:pt x="2149" y="805"/>
                    <a:pt x="1584" y="14"/>
                  </a:cubicBezTo>
                  <a:cubicBezTo>
                    <a:pt x="1577" y="5"/>
                    <a:pt x="1568" y="1"/>
                    <a:pt x="1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99950" y="4250975"/>
              <a:ext cx="75150" cy="98925"/>
            </a:xfrm>
            <a:custGeom>
              <a:avLst/>
              <a:gdLst/>
              <a:ahLst/>
              <a:cxnLst/>
              <a:rect l="l" t="t" r="r" b="b"/>
              <a:pathLst>
                <a:path w="3006" h="3957" extrusionOk="0">
                  <a:moveTo>
                    <a:pt x="2955" y="1"/>
                  </a:moveTo>
                  <a:cubicBezTo>
                    <a:pt x="2936" y="1"/>
                    <a:pt x="2919" y="12"/>
                    <a:pt x="2916" y="37"/>
                  </a:cubicBezTo>
                  <a:cubicBezTo>
                    <a:pt x="2868" y="684"/>
                    <a:pt x="2428" y="1271"/>
                    <a:pt x="2045" y="1778"/>
                  </a:cubicBezTo>
                  <a:cubicBezTo>
                    <a:pt x="1620" y="2342"/>
                    <a:pt x="1052" y="2642"/>
                    <a:pt x="561" y="3124"/>
                  </a:cubicBezTo>
                  <a:cubicBezTo>
                    <a:pt x="394" y="3288"/>
                    <a:pt x="9" y="3730"/>
                    <a:pt x="266" y="3950"/>
                  </a:cubicBezTo>
                  <a:cubicBezTo>
                    <a:pt x="272" y="3955"/>
                    <a:pt x="278" y="3957"/>
                    <a:pt x="283" y="3957"/>
                  </a:cubicBezTo>
                  <a:cubicBezTo>
                    <a:pt x="305" y="3957"/>
                    <a:pt x="321" y="3925"/>
                    <a:pt x="301" y="3906"/>
                  </a:cubicBezTo>
                  <a:cubicBezTo>
                    <a:pt x="1" y="3613"/>
                    <a:pt x="1861" y="2175"/>
                    <a:pt x="2119" y="1834"/>
                  </a:cubicBezTo>
                  <a:cubicBezTo>
                    <a:pt x="2511" y="1312"/>
                    <a:pt x="2968" y="723"/>
                    <a:pt x="3004" y="51"/>
                  </a:cubicBezTo>
                  <a:cubicBezTo>
                    <a:pt x="3006" y="19"/>
                    <a:pt x="2980" y="1"/>
                    <a:pt x="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73625" y="4270950"/>
              <a:ext cx="91600" cy="19700"/>
            </a:xfrm>
            <a:custGeom>
              <a:avLst/>
              <a:gdLst/>
              <a:ahLst/>
              <a:cxnLst/>
              <a:rect l="l" t="t" r="r" b="b"/>
              <a:pathLst>
                <a:path w="3664" h="788" extrusionOk="0">
                  <a:moveTo>
                    <a:pt x="3605" y="1"/>
                  </a:moveTo>
                  <a:cubicBezTo>
                    <a:pt x="3594" y="1"/>
                    <a:pt x="3583" y="6"/>
                    <a:pt x="3575" y="17"/>
                  </a:cubicBezTo>
                  <a:cubicBezTo>
                    <a:pt x="3176" y="542"/>
                    <a:pt x="2508" y="712"/>
                    <a:pt x="1813" y="712"/>
                  </a:cubicBezTo>
                  <a:cubicBezTo>
                    <a:pt x="1187" y="712"/>
                    <a:pt x="540" y="573"/>
                    <a:pt x="51" y="432"/>
                  </a:cubicBezTo>
                  <a:cubicBezTo>
                    <a:pt x="49" y="431"/>
                    <a:pt x="46" y="431"/>
                    <a:pt x="43" y="431"/>
                  </a:cubicBezTo>
                  <a:cubicBezTo>
                    <a:pt x="16" y="431"/>
                    <a:pt x="1" y="471"/>
                    <a:pt x="30" y="480"/>
                  </a:cubicBezTo>
                  <a:cubicBezTo>
                    <a:pt x="523" y="640"/>
                    <a:pt x="1192" y="787"/>
                    <a:pt x="1840" y="787"/>
                  </a:cubicBezTo>
                  <a:cubicBezTo>
                    <a:pt x="2553" y="787"/>
                    <a:pt x="3241" y="608"/>
                    <a:pt x="3640" y="68"/>
                  </a:cubicBezTo>
                  <a:cubicBezTo>
                    <a:pt x="3664" y="36"/>
                    <a:pt x="3635" y="1"/>
                    <a:pt x="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873225" y="4268925"/>
              <a:ext cx="79750" cy="12275"/>
            </a:xfrm>
            <a:custGeom>
              <a:avLst/>
              <a:gdLst/>
              <a:ahLst/>
              <a:cxnLst/>
              <a:rect l="l" t="t" r="r" b="b"/>
              <a:pathLst>
                <a:path w="3190" h="491" extrusionOk="0">
                  <a:moveTo>
                    <a:pt x="3133" y="1"/>
                  </a:moveTo>
                  <a:cubicBezTo>
                    <a:pt x="3127" y="1"/>
                    <a:pt x="3121" y="2"/>
                    <a:pt x="3115" y="5"/>
                  </a:cubicBezTo>
                  <a:cubicBezTo>
                    <a:pt x="2492" y="278"/>
                    <a:pt x="1861" y="411"/>
                    <a:pt x="1217" y="411"/>
                  </a:cubicBezTo>
                  <a:cubicBezTo>
                    <a:pt x="824" y="411"/>
                    <a:pt x="426" y="361"/>
                    <a:pt x="22" y="263"/>
                  </a:cubicBezTo>
                  <a:cubicBezTo>
                    <a:pt x="21" y="263"/>
                    <a:pt x="20" y="263"/>
                    <a:pt x="19" y="263"/>
                  </a:cubicBezTo>
                  <a:cubicBezTo>
                    <a:pt x="6" y="263"/>
                    <a:pt x="0" y="286"/>
                    <a:pt x="14" y="290"/>
                  </a:cubicBezTo>
                  <a:cubicBezTo>
                    <a:pt x="439" y="425"/>
                    <a:pt x="875" y="491"/>
                    <a:pt x="1308" y="491"/>
                  </a:cubicBezTo>
                  <a:cubicBezTo>
                    <a:pt x="1937" y="491"/>
                    <a:pt x="2561" y="352"/>
                    <a:pt x="3147" y="83"/>
                  </a:cubicBezTo>
                  <a:cubicBezTo>
                    <a:pt x="3190" y="63"/>
                    <a:pt x="3172" y="1"/>
                    <a:pt x="3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96550" y="4196750"/>
              <a:ext cx="37750" cy="45800"/>
            </a:xfrm>
            <a:custGeom>
              <a:avLst/>
              <a:gdLst/>
              <a:ahLst/>
              <a:cxnLst/>
              <a:rect l="l" t="t" r="r" b="b"/>
              <a:pathLst>
                <a:path w="1510" h="1832" extrusionOk="0">
                  <a:moveTo>
                    <a:pt x="57" y="1"/>
                  </a:moveTo>
                  <a:cubicBezTo>
                    <a:pt x="19" y="1"/>
                    <a:pt x="0" y="63"/>
                    <a:pt x="43" y="86"/>
                  </a:cubicBezTo>
                  <a:cubicBezTo>
                    <a:pt x="743" y="474"/>
                    <a:pt x="1210" y="1055"/>
                    <a:pt x="1455" y="1815"/>
                  </a:cubicBezTo>
                  <a:cubicBezTo>
                    <a:pt x="1459" y="1827"/>
                    <a:pt x="1469" y="1832"/>
                    <a:pt x="1479" y="1832"/>
                  </a:cubicBezTo>
                  <a:cubicBezTo>
                    <a:pt x="1494" y="1832"/>
                    <a:pt x="1510" y="1821"/>
                    <a:pt x="1506" y="1803"/>
                  </a:cubicBezTo>
                  <a:cubicBezTo>
                    <a:pt x="1316" y="1019"/>
                    <a:pt x="795" y="370"/>
                    <a:pt x="76" y="6"/>
                  </a:cubicBezTo>
                  <a:cubicBezTo>
                    <a:pt x="69" y="2"/>
                    <a:pt x="63" y="1"/>
                    <a:pt x="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965350" y="4171050"/>
              <a:ext cx="24075" cy="96650"/>
            </a:xfrm>
            <a:custGeom>
              <a:avLst/>
              <a:gdLst/>
              <a:ahLst/>
              <a:cxnLst/>
              <a:rect l="l" t="t" r="r" b="b"/>
              <a:pathLst>
                <a:path w="963" h="3866" extrusionOk="0">
                  <a:moveTo>
                    <a:pt x="528" y="1"/>
                  </a:moveTo>
                  <a:cubicBezTo>
                    <a:pt x="517" y="1"/>
                    <a:pt x="505" y="6"/>
                    <a:pt x="495" y="18"/>
                  </a:cubicBezTo>
                  <a:cubicBezTo>
                    <a:pt x="147" y="426"/>
                    <a:pt x="9" y="922"/>
                    <a:pt x="62" y="1456"/>
                  </a:cubicBezTo>
                  <a:cubicBezTo>
                    <a:pt x="146" y="2319"/>
                    <a:pt x="881" y="2947"/>
                    <a:pt x="863" y="3833"/>
                  </a:cubicBezTo>
                  <a:cubicBezTo>
                    <a:pt x="863" y="3853"/>
                    <a:pt x="881" y="3865"/>
                    <a:pt x="897" y="3865"/>
                  </a:cubicBezTo>
                  <a:cubicBezTo>
                    <a:pt x="909" y="3865"/>
                    <a:pt x="921" y="3858"/>
                    <a:pt x="922" y="3841"/>
                  </a:cubicBezTo>
                  <a:cubicBezTo>
                    <a:pt x="962" y="3305"/>
                    <a:pt x="727" y="2909"/>
                    <a:pt x="485" y="2439"/>
                  </a:cubicBezTo>
                  <a:cubicBezTo>
                    <a:pt x="82" y="1659"/>
                    <a:pt x="1" y="803"/>
                    <a:pt x="563" y="71"/>
                  </a:cubicBezTo>
                  <a:cubicBezTo>
                    <a:pt x="589" y="38"/>
                    <a:pt x="560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20250" y="4314475"/>
              <a:ext cx="154150" cy="70150"/>
            </a:xfrm>
            <a:custGeom>
              <a:avLst/>
              <a:gdLst/>
              <a:ahLst/>
              <a:cxnLst/>
              <a:rect l="l" t="t" r="r" b="b"/>
              <a:pathLst>
                <a:path w="6166" h="2806" extrusionOk="0">
                  <a:moveTo>
                    <a:pt x="6094" y="1"/>
                  </a:moveTo>
                  <a:cubicBezTo>
                    <a:pt x="6084" y="1"/>
                    <a:pt x="6074" y="4"/>
                    <a:pt x="6064" y="12"/>
                  </a:cubicBezTo>
                  <a:cubicBezTo>
                    <a:pt x="4604" y="1248"/>
                    <a:pt x="3012" y="2726"/>
                    <a:pt x="1066" y="2726"/>
                  </a:cubicBezTo>
                  <a:cubicBezTo>
                    <a:pt x="733" y="2726"/>
                    <a:pt x="389" y="2683"/>
                    <a:pt x="35" y="2587"/>
                  </a:cubicBezTo>
                  <a:cubicBezTo>
                    <a:pt x="33" y="2587"/>
                    <a:pt x="31" y="2587"/>
                    <a:pt x="30" y="2587"/>
                  </a:cubicBezTo>
                  <a:cubicBezTo>
                    <a:pt x="9" y="2587"/>
                    <a:pt x="1" y="2623"/>
                    <a:pt x="23" y="2629"/>
                  </a:cubicBezTo>
                  <a:cubicBezTo>
                    <a:pt x="408" y="2751"/>
                    <a:pt x="783" y="2805"/>
                    <a:pt x="1148" y="2805"/>
                  </a:cubicBezTo>
                  <a:cubicBezTo>
                    <a:pt x="3063" y="2805"/>
                    <a:pt x="4705" y="1302"/>
                    <a:pt x="6125" y="94"/>
                  </a:cubicBezTo>
                  <a:cubicBezTo>
                    <a:pt x="6165" y="59"/>
                    <a:pt x="6134" y="1"/>
                    <a:pt x="6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938925" y="4318375"/>
              <a:ext cx="142600" cy="85000"/>
            </a:xfrm>
            <a:custGeom>
              <a:avLst/>
              <a:gdLst/>
              <a:ahLst/>
              <a:cxnLst/>
              <a:rect l="l" t="t" r="r" b="b"/>
              <a:pathLst>
                <a:path w="5704" h="3400" extrusionOk="0">
                  <a:moveTo>
                    <a:pt x="5670" y="1"/>
                  </a:moveTo>
                  <a:cubicBezTo>
                    <a:pt x="5666" y="1"/>
                    <a:pt x="5661" y="2"/>
                    <a:pt x="5657" y="4"/>
                  </a:cubicBezTo>
                  <a:cubicBezTo>
                    <a:pt x="4828" y="478"/>
                    <a:pt x="4257" y="1206"/>
                    <a:pt x="3582" y="1863"/>
                  </a:cubicBezTo>
                  <a:cubicBezTo>
                    <a:pt x="2575" y="2842"/>
                    <a:pt x="1440" y="3188"/>
                    <a:pt x="63" y="3301"/>
                  </a:cubicBezTo>
                  <a:cubicBezTo>
                    <a:pt x="0" y="3306"/>
                    <a:pt x="9" y="3400"/>
                    <a:pt x="68" y="3400"/>
                  </a:cubicBezTo>
                  <a:cubicBezTo>
                    <a:pt x="70" y="3400"/>
                    <a:pt x="72" y="3400"/>
                    <a:pt x="73" y="3400"/>
                  </a:cubicBezTo>
                  <a:cubicBezTo>
                    <a:pt x="1148" y="3317"/>
                    <a:pt x="2199" y="3128"/>
                    <a:pt x="3075" y="2458"/>
                  </a:cubicBezTo>
                  <a:cubicBezTo>
                    <a:pt x="4026" y="1735"/>
                    <a:pt x="4694" y="724"/>
                    <a:pt x="5684" y="39"/>
                  </a:cubicBezTo>
                  <a:cubicBezTo>
                    <a:pt x="5703" y="25"/>
                    <a:pt x="5689" y="1"/>
                    <a:pt x="5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56275" y="4354075"/>
              <a:ext cx="155750" cy="131550"/>
            </a:xfrm>
            <a:custGeom>
              <a:avLst/>
              <a:gdLst/>
              <a:ahLst/>
              <a:cxnLst/>
              <a:rect l="l" t="t" r="r" b="b"/>
              <a:pathLst>
                <a:path w="6230" h="5262" extrusionOk="0">
                  <a:moveTo>
                    <a:pt x="5020" y="1"/>
                  </a:moveTo>
                  <a:cubicBezTo>
                    <a:pt x="5001" y="1"/>
                    <a:pt x="4982" y="9"/>
                    <a:pt x="4970" y="30"/>
                  </a:cubicBezTo>
                  <a:cubicBezTo>
                    <a:pt x="4230" y="1361"/>
                    <a:pt x="6229" y="2553"/>
                    <a:pt x="5081" y="3876"/>
                  </a:cubicBezTo>
                  <a:cubicBezTo>
                    <a:pt x="4452" y="4603"/>
                    <a:pt x="3231" y="4823"/>
                    <a:pt x="2343" y="5012"/>
                  </a:cubicBezTo>
                  <a:cubicBezTo>
                    <a:pt x="1844" y="5119"/>
                    <a:pt x="1353" y="5185"/>
                    <a:pt x="855" y="5185"/>
                  </a:cubicBezTo>
                  <a:cubicBezTo>
                    <a:pt x="583" y="5185"/>
                    <a:pt x="309" y="5165"/>
                    <a:pt x="31" y="5122"/>
                  </a:cubicBezTo>
                  <a:cubicBezTo>
                    <a:pt x="30" y="5121"/>
                    <a:pt x="28" y="5121"/>
                    <a:pt x="27" y="5121"/>
                  </a:cubicBezTo>
                  <a:cubicBezTo>
                    <a:pt x="4" y="5121"/>
                    <a:pt x="0" y="5158"/>
                    <a:pt x="24" y="5163"/>
                  </a:cubicBezTo>
                  <a:cubicBezTo>
                    <a:pt x="359" y="5229"/>
                    <a:pt x="734" y="5262"/>
                    <a:pt x="1128" y="5262"/>
                  </a:cubicBezTo>
                  <a:cubicBezTo>
                    <a:pt x="2386" y="5262"/>
                    <a:pt x="3831" y="4930"/>
                    <a:pt x="4745" y="4307"/>
                  </a:cubicBezTo>
                  <a:cubicBezTo>
                    <a:pt x="5195" y="3999"/>
                    <a:pt x="5575" y="3516"/>
                    <a:pt x="5593" y="2951"/>
                  </a:cubicBezTo>
                  <a:cubicBezTo>
                    <a:pt x="5625" y="1922"/>
                    <a:pt x="4501" y="1133"/>
                    <a:pt x="5069" y="71"/>
                  </a:cubicBezTo>
                  <a:cubicBezTo>
                    <a:pt x="5090" y="32"/>
                    <a:pt x="5056" y="1"/>
                    <a:pt x="5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112450" y="4340825"/>
              <a:ext cx="31350" cy="31725"/>
            </a:xfrm>
            <a:custGeom>
              <a:avLst/>
              <a:gdLst/>
              <a:ahLst/>
              <a:cxnLst/>
              <a:rect l="l" t="t" r="r" b="b"/>
              <a:pathLst>
                <a:path w="1254" h="1269" extrusionOk="0">
                  <a:moveTo>
                    <a:pt x="1194" y="0"/>
                  </a:moveTo>
                  <a:cubicBezTo>
                    <a:pt x="1177" y="0"/>
                    <a:pt x="1160" y="9"/>
                    <a:pt x="1154" y="28"/>
                  </a:cubicBezTo>
                  <a:cubicBezTo>
                    <a:pt x="983" y="601"/>
                    <a:pt x="590" y="1028"/>
                    <a:pt x="23" y="1231"/>
                  </a:cubicBezTo>
                  <a:cubicBezTo>
                    <a:pt x="1" y="1238"/>
                    <a:pt x="11" y="1269"/>
                    <a:pt x="33" y="1269"/>
                  </a:cubicBezTo>
                  <a:cubicBezTo>
                    <a:pt x="35" y="1269"/>
                    <a:pt x="37" y="1269"/>
                    <a:pt x="39" y="1268"/>
                  </a:cubicBezTo>
                  <a:cubicBezTo>
                    <a:pt x="623" y="1099"/>
                    <a:pt x="1079" y="640"/>
                    <a:pt x="1245" y="53"/>
                  </a:cubicBezTo>
                  <a:cubicBezTo>
                    <a:pt x="1254" y="22"/>
                    <a:pt x="1223" y="0"/>
                    <a:pt x="1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98550" y="4338600"/>
              <a:ext cx="31525" cy="30950"/>
            </a:xfrm>
            <a:custGeom>
              <a:avLst/>
              <a:gdLst/>
              <a:ahLst/>
              <a:cxnLst/>
              <a:rect l="l" t="t" r="r" b="b"/>
              <a:pathLst>
                <a:path w="1261" h="1238" extrusionOk="0">
                  <a:moveTo>
                    <a:pt x="1196" y="1"/>
                  </a:moveTo>
                  <a:cubicBezTo>
                    <a:pt x="1179" y="1"/>
                    <a:pt x="1163" y="9"/>
                    <a:pt x="1154" y="29"/>
                  </a:cubicBezTo>
                  <a:cubicBezTo>
                    <a:pt x="912" y="545"/>
                    <a:pt x="532" y="944"/>
                    <a:pt x="20" y="1198"/>
                  </a:cubicBezTo>
                  <a:cubicBezTo>
                    <a:pt x="0" y="1208"/>
                    <a:pt x="8" y="1238"/>
                    <a:pt x="27" y="1238"/>
                  </a:cubicBezTo>
                  <a:cubicBezTo>
                    <a:pt x="30" y="1238"/>
                    <a:pt x="33" y="1237"/>
                    <a:pt x="36" y="1236"/>
                  </a:cubicBezTo>
                  <a:cubicBezTo>
                    <a:pt x="570" y="994"/>
                    <a:pt x="987" y="594"/>
                    <a:pt x="1243" y="66"/>
                  </a:cubicBezTo>
                  <a:cubicBezTo>
                    <a:pt x="1260" y="30"/>
                    <a:pt x="1228" y="1"/>
                    <a:pt x="1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 rot="-5193098">
            <a:off x="3279805" y="4311672"/>
            <a:ext cx="1594001" cy="1389151"/>
            <a:chOff x="977700" y="3993775"/>
            <a:chExt cx="543525" cy="473675"/>
          </a:xfrm>
        </p:grpSpPr>
        <p:sp>
          <p:nvSpPr>
            <p:cNvPr id="86" name="Google Shape;86;p2"/>
            <p:cNvSpPr/>
            <p:nvPr/>
          </p:nvSpPr>
          <p:spPr>
            <a:xfrm>
              <a:off x="977700" y="3993775"/>
              <a:ext cx="543525" cy="473675"/>
            </a:xfrm>
            <a:custGeom>
              <a:avLst/>
              <a:gdLst/>
              <a:ahLst/>
              <a:cxnLst/>
              <a:rect l="l" t="t" r="r" b="b"/>
              <a:pathLst>
                <a:path w="21741" h="18947" extrusionOk="0">
                  <a:moveTo>
                    <a:pt x="10791" y="195"/>
                  </a:moveTo>
                  <a:cubicBezTo>
                    <a:pt x="13625" y="195"/>
                    <a:pt x="15890" y="2436"/>
                    <a:pt x="17957" y="4147"/>
                  </a:cubicBezTo>
                  <a:cubicBezTo>
                    <a:pt x="17341" y="4032"/>
                    <a:pt x="16702" y="3984"/>
                    <a:pt x="16060" y="3984"/>
                  </a:cubicBezTo>
                  <a:cubicBezTo>
                    <a:pt x="15210" y="3984"/>
                    <a:pt x="14355" y="4068"/>
                    <a:pt x="13543" y="4195"/>
                  </a:cubicBezTo>
                  <a:cubicBezTo>
                    <a:pt x="12576" y="4345"/>
                    <a:pt x="11297" y="4697"/>
                    <a:pt x="11374" y="5868"/>
                  </a:cubicBezTo>
                  <a:cubicBezTo>
                    <a:pt x="11337" y="6166"/>
                    <a:pt x="11581" y="6538"/>
                    <a:pt x="11865" y="6563"/>
                  </a:cubicBezTo>
                  <a:cubicBezTo>
                    <a:pt x="11867" y="6563"/>
                    <a:pt x="11868" y="6563"/>
                    <a:pt x="11870" y="6563"/>
                  </a:cubicBezTo>
                  <a:cubicBezTo>
                    <a:pt x="11892" y="6563"/>
                    <a:pt x="11913" y="6554"/>
                    <a:pt x="11928" y="6538"/>
                  </a:cubicBezTo>
                  <a:cubicBezTo>
                    <a:pt x="11954" y="6541"/>
                    <a:pt x="11981" y="6542"/>
                    <a:pt x="12009" y="6542"/>
                  </a:cubicBezTo>
                  <a:cubicBezTo>
                    <a:pt x="12090" y="6542"/>
                    <a:pt x="12179" y="6530"/>
                    <a:pt x="12277" y="6512"/>
                  </a:cubicBezTo>
                  <a:cubicBezTo>
                    <a:pt x="13304" y="6330"/>
                    <a:pt x="14204" y="5504"/>
                    <a:pt x="15207" y="5188"/>
                  </a:cubicBezTo>
                  <a:cubicBezTo>
                    <a:pt x="15722" y="5026"/>
                    <a:pt x="16366" y="4882"/>
                    <a:pt x="16986" y="4882"/>
                  </a:cubicBezTo>
                  <a:cubicBezTo>
                    <a:pt x="17766" y="4882"/>
                    <a:pt x="18507" y="5110"/>
                    <a:pt x="18901" y="5818"/>
                  </a:cubicBezTo>
                  <a:cubicBezTo>
                    <a:pt x="19332" y="6591"/>
                    <a:pt x="19687" y="7330"/>
                    <a:pt x="20241" y="8021"/>
                  </a:cubicBezTo>
                  <a:cubicBezTo>
                    <a:pt x="19076" y="7554"/>
                    <a:pt x="17774" y="7227"/>
                    <a:pt x="16522" y="7210"/>
                  </a:cubicBezTo>
                  <a:cubicBezTo>
                    <a:pt x="16451" y="7209"/>
                    <a:pt x="16376" y="7208"/>
                    <a:pt x="16299" y="7208"/>
                  </a:cubicBezTo>
                  <a:cubicBezTo>
                    <a:pt x="15663" y="7208"/>
                    <a:pt x="14889" y="7269"/>
                    <a:pt x="14698" y="7914"/>
                  </a:cubicBezTo>
                  <a:cubicBezTo>
                    <a:pt x="14656" y="7971"/>
                    <a:pt x="14651" y="8063"/>
                    <a:pt x="14668" y="8137"/>
                  </a:cubicBezTo>
                  <a:cubicBezTo>
                    <a:pt x="14706" y="8291"/>
                    <a:pt x="14820" y="8422"/>
                    <a:pt x="14951" y="8515"/>
                  </a:cubicBezTo>
                  <a:cubicBezTo>
                    <a:pt x="14984" y="8539"/>
                    <a:pt x="15019" y="8562"/>
                    <a:pt x="15056" y="8581"/>
                  </a:cubicBezTo>
                  <a:cubicBezTo>
                    <a:pt x="15067" y="8587"/>
                    <a:pt x="15080" y="8590"/>
                    <a:pt x="15093" y="8590"/>
                  </a:cubicBezTo>
                  <a:cubicBezTo>
                    <a:pt x="15097" y="8590"/>
                    <a:pt x="15101" y="8589"/>
                    <a:pt x="15106" y="8589"/>
                  </a:cubicBezTo>
                  <a:cubicBezTo>
                    <a:pt x="15188" y="8645"/>
                    <a:pt x="15284" y="8682"/>
                    <a:pt x="15379" y="8682"/>
                  </a:cubicBezTo>
                  <a:cubicBezTo>
                    <a:pt x="15441" y="8682"/>
                    <a:pt x="15502" y="8666"/>
                    <a:pt x="15558" y="8629"/>
                  </a:cubicBezTo>
                  <a:cubicBezTo>
                    <a:pt x="15599" y="8631"/>
                    <a:pt x="15640" y="8631"/>
                    <a:pt x="15682" y="8631"/>
                  </a:cubicBezTo>
                  <a:cubicBezTo>
                    <a:pt x="16281" y="8631"/>
                    <a:pt x="16933" y="8462"/>
                    <a:pt x="17472" y="8446"/>
                  </a:cubicBezTo>
                  <a:cubicBezTo>
                    <a:pt x="17549" y="8444"/>
                    <a:pt x="17627" y="8443"/>
                    <a:pt x="17704" y="8443"/>
                  </a:cubicBezTo>
                  <a:cubicBezTo>
                    <a:pt x="18709" y="8443"/>
                    <a:pt x="19642" y="8653"/>
                    <a:pt x="20466" y="9278"/>
                  </a:cubicBezTo>
                  <a:cubicBezTo>
                    <a:pt x="20477" y="9287"/>
                    <a:pt x="20492" y="9292"/>
                    <a:pt x="20506" y="9292"/>
                  </a:cubicBezTo>
                  <a:cubicBezTo>
                    <a:pt x="20508" y="9292"/>
                    <a:pt x="20509" y="9292"/>
                    <a:pt x="20511" y="9292"/>
                  </a:cubicBezTo>
                  <a:cubicBezTo>
                    <a:pt x="21010" y="10062"/>
                    <a:pt x="20824" y="11200"/>
                    <a:pt x="20956" y="12088"/>
                  </a:cubicBezTo>
                  <a:cubicBezTo>
                    <a:pt x="21054" y="12744"/>
                    <a:pt x="21146" y="13435"/>
                    <a:pt x="21386" y="14061"/>
                  </a:cubicBezTo>
                  <a:cubicBezTo>
                    <a:pt x="18556" y="12067"/>
                    <a:pt x="15166" y="10967"/>
                    <a:pt x="12016" y="9609"/>
                  </a:cubicBezTo>
                  <a:cubicBezTo>
                    <a:pt x="10130" y="8797"/>
                    <a:pt x="8413" y="7763"/>
                    <a:pt x="6914" y="6468"/>
                  </a:cubicBezTo>
                  <a:cubicBezTo>
                    <a:pt x="7078" y="6067"/>
                    <a:pt x="7035" y="5718"/>
                    <a:pt x="6916" y="5284"/>
                  </a:cubicBezTo>
                  <a:cubicBezTo>
                    <a:pt x="6683" y="4436"/>
                    <a:pt x="6440" y="3863"/>
                    <a:pt x="6734" y="2989"/>
                  </a:cubicBezTo>
                  <a:cubicBezTo>
                    <a:pt x="7268" y="1389"/>
                    <a:pt x="8931" y="262"/>
                    <a:pt x="10588" y="199"/>
                  </a:cubicBezTo>
                  <a:cubicBezTo>
                    <a:pt x="10656" y="197"/>
                    <a:pt x="10723" y="195"/>
                    <a:pt x="10791" y="195"/>
                  </a:cubicBezTo>
                  <a:close/>
                  <a:moveTo>
                    <a:pt x="3516" y="2801"/>
                  </a:moveTo>
                  <a:cubicBezTo>
                    <a:pt x="5281" y="5610"/>
                    <a:pt x="7768" y="7795"/>
                    <a:pt x="10765" y="9216"/>
                  </a:cubicBezTo>
                  <a:cubicBezTo>
                    <a:pt x="12464" y="10021"/>
                    <a:pt x="14238" y="10671"/>
                    <a:pt x="15963" y="11417"/>
                  </a:cubicBezTo>
                  <a:cubicBezTo>
                    <a:pt x="17866" y="12240"/>
                    <a:pt x="19659" y="13207"/>
                    <a:pt x="21458" y="14229"/>
                  </a:cubicBezTo>
                  <a:cubicBezTo>
                    <a:pt x="21460" y="14237"/>
                    <a:pt x="21464" y="14243"/>
                    <a:pt x="21467" y="14251"/>
                  </a:cubicBezTo>
                  <a:cubicBezTo>
                    <a:pt x="18314" y="12483"/>
                    <a:pt x="14883" y="11173"/>
                    <a:pt x="11552" y="9789"/>
                  </a:cubicBezTo>
                  <a:cubicBezTo>
                    <a:pt x="8100" y="8357"/>
                    <a:pt x="5315" y="6178"/>
                    <a:pt x="3224" y="3070"/>
                  </a:cubicBezTo>
                  <a:cubicBezTo>
                    <a:pt x="3220" y="2998"/>
                    <a:pt x="3229" y="2922"/>
                    <a:pt x="3288" y="2873"/>
                  </a:cubicBezTo>
                  <a:cubicBezTo>
                    <a:pt x="3346" y="2824"/>
                    <a:pt x="3434" y="2808"/>
                    <a:pt x="3516" y="2801"/>
                  </a:cubicBezTo>
                  <a:close/>
                  <a:moveTo>
                    <a:pt x="6265" y="6852"/>
                  </a:moveTo>
                  <a:cubicBezTo>
                    <a:pt x="7512" y="7923"/>
                    <a:pt x="8903" y="8813"/>
                    <a:pt x="10398" y="9496"/>
                  </a:cubicBezTo>
                  <a:cubicBezTo>
                    <a:pt x="12201" y="10321"/>
                    <a:pt x="14071" y="11000"/>
                    <a:pt x="15891" y="11785"/>
                  </a:cubicBezTo>
                  <a:cubicBezTo>
                    <a:pt x="17782" y="12602"/>
                    <a:pt x="19620" y="13535"/>
                    <a:pt x="21510" y="14347"/>
                  </a:cubicBezTo>
                  <a:cubicBezTo>
                    <a:pt x="21515" y="14358"/>
                    <a:pt x="21519" y="14369"/>
                    <a:pt x="21524" y="14381"/>
                  </a:cubicBezTo>
                  <a:cubicBezTo>
                    <a:pt x="20666" y="14389"/>
                    <a:pt x="19844" y="14691"/>
                    <a:pt x="19137" y="15182"/>
                  </a:cubicBezTo>
                  <a:cubicBezTo>
                    <a:pt x="18070" y="15924"/>
                    <a:pt x="17525" y="17172"/>
                    <a:pt x="16154" y="17443"/>
                  </a:cubicBezTo>
                  <a:cubicBezTo>
                    <a:pt x="16149" y="17444"/>
                    <a:pt x="16145" y="17445"/>
                    <a:pt x="16139" y="17448"/>
                  </a:cubicBezTo>
                  <a:cubicBezTo>
                    <a:pt x="15027" y="16294"/>
                    <a:pt x="14839" y="14927"/>
                    <a:pt x="14290" y="13470"/>
                  </a:cubicBezTo>
                  <a:cubicBezTo>
                    <a:pt x="14072" y="12892"/>
                    <a:pt x="13798" y="12179"/>
                    <a:pt x="13117" y="12179"/>
                  </a:cubicBezTo>
                  <a:cubicBezTo>
                    <a:pt x="13084" y="12179"/>
                    <a:pt x="13049" y="12181"/>
                    <a:pt x="13013" y="12184"/>
                  </a:cubicBezTo>
                  <a:cubicBezTo>
                    <a:pt x="12981" y="12188"/>
                    <a:pt x="12956" y="12212"/>
                    <a:pt x="12952" y="12244"/>
                  </a:cubicBezTo>
                  <a:cubicBezTo>
                    <a:pt x="12309" y="12370"/>
                    <a:pt x="12585" y="13360"/>
                    <a:pt x="12753" y="13833"/>
                  </a:cubicBezTo>
                  <a:cubicBezTo>
                    <a:pt x="13284" y="15310"/>
                    <a:pt x="14540" y="16346"/>
                    <a:pt x="15055" y="17793"/>
                  </a:cubicBezTo>
                  <a:cubicBezTo>
                    <a:pt x="13849" y="18374"/>
                    <a:pt x="12602" y="18691"/>
                    <a:pt x="11336" y="18691"/>
                  </a:cubicBezTo>
                  <a:cubicBezTo>
                    <a:pt x="10512" y="18691"/>
                    <a:pt x="9680" y="18557"/>
                    <a:pt x="8845" y="18275"/>
                  </a:cubicBezTo>
                  <a:cubicBezTo>
                    <a:pt x="8834" y="18271"/>
                    <a:pt x="8823" y="18269"/>
                    <a:pt x="8811" y="18269"/>
                  </a:cubicBezTo>
                  <a:cubicBezTo>
                    <a:pt x="8800" y="18269"/>
                    <a:pt x="8789" y="18271"/>
                    <a:pt x="8778" y="18275"/>
                  </a:cubicBezTo>
                  <a:cubicBezTo>
                    <a:pt x="8554" y="17565"/>
                    <a:pt x="8298" y="16878"/>
                    <a:pt x="8194" y="16134"/>
                  </a:cubicBezTo>
                  <a:cubicBezTo>
                    <a:pt x="8067" y="15214"/>
                    <a:pt x="8188" y="14335"/>
                    <a:pt x="8230" y="13418"/>
                  </a:cubicBezTo>
                  <a:cubicBezTo>
                    <a:pt x="8269" y="12591"/>
                    <a:pt x="8233" y="11500"/>
                    <a:pt x="7318" y="11177"/>
                  </a:cubicBezTo>
                  <a:cubicBezTo>
                    <a:pt x="7308" y="11173"/>
                    <a:pt x="7299" y="11172"/>
                    <a:pt x="7288" y="11172"/>
                  </a:cubicBezTo>
                  <a:cubicBezTo>
                    <a:pt x="7285" y="11172"/>
                    <a:pt x="7282" y="11172"/>
                    <a:pt x="7279" y="11172"/>
                  </a:cubicBezTo>
                  <a:cubicBezTo>
                    <a:pt x="7176" y="11114"/>
                    <a:pt x="7064" y="11085"/>
                    <a:pt x="6949" y="11085"/>
                  </a:cubicBezTo>
                  <a:cubicBezTo>
                    <a:pt x="6790" y="11085"/>
                    <a:pt x="6625" y="11142"/>
                    <a:pt x="6476" y="11256"/>
                  </a:cubicBezTo>
                  <a:cubicBezTo>
                    <a:pt x="6073" y="11565"/>
                    <a:pt x="6049" y="12096"/>
                    <a:pt x="6069" y="12560"/>
                  </a:cubicBezTo>
                  <a:cubicBezTo>
                    <a:pt x="6159" y="14505"/>
                    <a:pt x="7048" y="16398"/>
                    <a:pt x="7962" y="18084"/>
                  </a:cubicBezTo>
                  <a:cubicBezTo>
                    <a:pt x="6365" y="18039"/>
                    <a:pt x="5076" y="17413"/>
                    <a:pt x="3684" y="16641"/>
                  </a:cubicBezTo>
                  <a:cubicBezTo>
                    <a:pt x="3493" y="15191"/>
                    <a:pt x="4473" y="13922"/>
                    <a:pt x="4236" y="12480"/>
                  </a:cubicBezTo>
                  <a:cubicBezTo>
                    <a:pt x="4129" y="11833"/>
                    <a:pt x="3736" y="11285"/>
                    <a:pt x="3089" y="11285"/>
                  </a:cubicBezTo>
                  <a:cubicBezTo>
                    <a:pt x="3051" y="11285"/>
                    <a:pt x="3012" y="11287"/>
                    <a:pt x="2973" y="11291"/>
                  </a:cubicBezTo>
                  <a:cubicBezTo>
                    <a:pt x="2891" y="11266"/>
                    <a:pt x="2817" y="11254"/>
                    <a:pt x="2749" y="11254"/>
                  </a:cubicBezTo>
                  <a:cubicBezTo>
                    <a:pt x="1518" y="11254"/>
                    <a:pt x="2358" y="15151"/>
                    <a:pt x="2499" y="16034"/>
                  </a:cubicBezTo>
                  <a:cubicBezTo>
                    <a:pt x="583" y="14731"/>
                    <a:pt x="159" y="11812"/>
                    <a:pt x="764" y="9700"/>
                  </a:cubicBezTo>
                  <a:cubicBezTo>
                    <a:pt x="1099" y="8530"/>
                    <a:pt x="1954" y="7393"/>
                    <a:pt x="3169" y="7046"/>
                  </a:cubicBezTo>
                  <a:cubicBezTo>
                    <a:pt x="3462" y="6962"/>
                    <a:pt x="3757" y="6938"/>
                    <a:pt x="4052" y="6938"/>
                  </a:cubicBezTo>
                  <a:cubicBezTo>
                    <a:pt x="4469" y="6938"/>
                    <a:pt x="4887" y="6987"/>
                    <a:pt x="5303" y="6987"/>
                  </a:cubicBezTo>
                  <a:cubicBezTo>
                    <a:pt x="5625" y="6987"/>
                    <a:pt x="5947" y="6957"/>
                    <a:pt x="6265" y="6852"/>
                  </a:cubicBezTo>
                  <a:close/>
                  <a:moveTo>
                    <a:pt x="10853" y="1"/>
                  </a:moveTo>
                  <a:cubicBezTo>
                    <a:pt x="10563" y="1"/>
                    <a:pt x="10269" y="26"/>
                    <a:pt x="9970" y="78"/>
                  </a:cubicBezTo>
                  <a:cubicBezTo>
                    <a:pt x="8682" y="303"/>
                    <a:pt x="7519" y="1150"/>
                    <a:pt x="6864" y="2278"/>
                  </a:cubicBezTo>
                  <a:cubicBezTo>
                    <a:pt x="6579" y="2768"/>
                    <a:pt x="6384" y="3320"/>
                    <a:pt x="6385" y="3892"/>
                  </a:cubicBezTo>
                  <a:cubicBezTo>
                    <a:pt x="6388" y="4761"/>
                    <a:pt x="7020" y="5510"/>
                    <a:pt x="6796" y="6368"/>
                  </a:cubicBezTo>
                  <a:cubicBezTo>
                    <a:pt x="5575" y="5296"/>
                    <a:pt x="4517" y="4051"/>
                    <a:pt x="3660" y="2669"/>
                  </a:cubicBezTo>
                  <a:cubicBezTo>
                    <a:pt x="3645" y="2645"/>
                    <a:pt x="3620" y="2629"/>
                    <a:pt x="3593" y="2625"/>
                  </a:cubicBezTo>
                  <a:cubicBezTo>
                    <a:pt x="3579" y="2618"/>
                    <a:pt x="3564" y="2614"/>
                    <a:pt x="3549" y="2614"/>
                  </a:cubicBezTo>
                  <a:cubicBezTo>
                    <a:pt x="3547" y="2614"/>
                    <a:pt x="3544" y="2614"/>
                    <a:pt x="3542" y="2614"/>
                  </a:cubicBezTo>
                  <a:cubicBezTo>
                    <a:pt x="3388" y="2632"/>
                    <a:pt x="3216" y="2662"/>
                    <a:pt x="3118" y="2797"/>
                  </a:cubicBezTo>
                  <a:cubicBezTo>
                    <a:pt x="3086" y="2841"/>
                    <a:pt x="3066" y="2894"/>
                    <a:pt x="3060" y="2949"/>
                  </a:cubicBezTo>
                  <a:cubicBezTo>
                    <a:pt x="3021" y="2996"/>
                    <a:pt x="3001" y="3054"/>
                    <a:pt x="3002" y="3114"/>
                  </a:cubicBezTo>
                  <a:cubicBezTo>
                    <a:pt x="3005" y="3153"/>
                    <a:pt x="3037" y="3181"/>
                    <a:pt x="3074" y="3181"/>
                  </a:cubicBezTo>
                  <a:cubicBezTo>
                    <a:pt x="3078" y="3181"/>
                    <a:pt x="3083" y="3181"/>
                    <a:pt x="3088" y="3180"/>
                  </a:cubicBezTo>
                  <a:cubicBezTo>
                    <a:pt x="3932" y="4519"/>
                    <a:pt x="4969" y="5715"/>
                    <a:pt x="6152" y="6751"/>
                  </a:cubicBezTo>
                  <a:cubicBezTo>
                    <a:pt x="5870" y="6800"/>
                    <a:pt x="5590" y="6814"/>
                    <a:pt x="5313" y="6814"/>
                  </a:cubicBezTo>
                  <a:cubicBezTo>
                    <a:pt x="4905" y="6814"/>
                    <a:pt x="4502" y="6783"/>
                    <a:pt x="4104" y="6783"/>
                  </a:cubicBezTo>
                  <a:cubicBezTo>
                    <a:pt x="3496" y="6783"/>
                    <a:pt x="2898" y="6856"/>
                    <a:pt x="2307" y="7227"/>
                  </a:cubicBezTo>
                  <a:cubicBezTo>
                    <a:pt x="1355" y="7827"/>
                    <a:pt x="748" y="8841"/>
                    <a:pt x="502" y="9922"/>
                  </a:cubicBezTo>
                  <a:cubicBezTo>
                    <a:pt x="0" y="12124"/>
                    <a:pt x="504" y="15033"/>
                    <a:pt x="2557" y="16284"/>
                  </a:cubicBezTo>
                  <a:cubicBezTo>
                    <a:pt x="2570" y="16292"/>
                    <a:pt x="2586" y="16297"/>
                    <a:pt x="2601" y="16297"/>
                  </a:cubicBezTo>
                  <a:cubicBezTo>
                    <a:pt x="2617" y="16297"/>
                    <a:pt x="2633" y="16292"/>
                    <a:pt x="2646" y="16284"/>
                  </a:cubicBezTo>
                  <a:cubicBezTo>
                    <a:pt x="2697" y="16282"/>
                    <a:pt x="2737" y="16238"/>
                    <a:pt x="2733" y="16188"/>
                  </a:cubicBezTo>
                  <a:cubicBezTo>
                    <a:pt x="2723" y="15549"/>
                    <a:pt x="2617" y="14933"/>
                    <a:pt x="2501" y="14306"/>
                  </a:cubicBezTo>
                  <a:cubicBezTo>
                    <a:pt x="2403" y="13787"/>
                    <a:pt x="1846" y="11564"/>
                    <a:pt x="2842" y="11397"/>
                  </a:cubicBezTo>
                  <a:cubicBezTo>
                    <a:pt x="2849" y="11416"/>
                    <a:pt x="2868" y="11427"/>
                    <a:pt x="2887" y="11427"/>
                  </a:cubicBezTo>
                  <a:cubicBezTo>
                    <a:pt x="2889" y="11427"/>
                    <a:pt x="2891" y="11427"/>
                    <a:pt x="2893" y="11427"/>
                  </a:cubicBezTo>
                  <a:cubicBezTo>
                    <a:pt x="2925" y="11425"/>
                    <a:pt x="2957" y="11423"/>
                    <a:pt x="2988" y="11423"/>
                  </a:cubicBezTo>
                  <a:cubicBezTo>
                    <a:pt x="4088" y="11423"/>
                    <a:pt x="4137" y="12812"/>
                    <a:pt x="3962" y="13630"/>
                  </a:cubicBezTo>
                  <a:cubicBezTo>
                    <a:pt x="3862" y="14095"/>
                    <a:pt x="3690" y="14533"/>
                    <a:pt x="3564" y="14990"/>
                  </a:cubicBezTo>
                  <a:cubicBezTo>
                    <a:pt x="3406" y="15561"/>
                    <a:pt x="3330" y="16110"/>
                    <a:pt x="3536" y="16664"/>
                  </a:cubicBezTo>
                  <a:cubicBezTo>
                    <a:pt x="3501" y="16708"/>
                    <a:pt x="3496" y="16776"/>
                    <a:pt x="3560" y="16812"/>
                  </a:cubicBezTo>
                  <a:cubicBezTo>
                    <a:pt x="4774" y="17511"/>
                    <a:pt x="6123" y="18273"/>
                    <a:pt x="7552" y="18273"/>
                  </a:cubicBezTo>
                  <a:cubicBezTo>
                    <a:pt x="7756" y="18273"/>
                    <a:pt x="7961" y="18257"/>
                    <a:pt x="8167" y="18224"/>
                  </a:cubicBezTo>
                  <a:cubicBezTo>
                    <a:pt x="8200" y="18219"/>
                    <a:pt x="8225" y="18188"/>
                    <a:pt x="8220" y="18155"/>
                  </a:cubicBezTo>
                  <a:cubicBezTo>
                    <a:pt x="8233" y="18124"/>
                    <a:pt x="8230" y="18091"/>
                    <a:pt x="8214" y="18063"/>
                  </a:cubicBezTo>
                  <a:cubicBezTo>
                    <a:pt x="7672" y="17072"/>
                    <a:pt x="7168" y="16057"/>
                    <a:pt x="6811" y="14983"/>
                  </a:cubicBezTo>
                  <a:cubicBezTo>
                    <a:pt x="6667" y="14554"/>
                    <a:pt x="6547" y="14117"/>
                    <a:pt x="6452" y="13672"/>
                  </a:cubicBezTo>
                  <a:cubicBezTo>
                    <a:pt x="6387" y="13360"/>
                    <a:pt x="6337" y="13043"/>
                    <a:pt x="6307" y="12724"/>
                  </a:cubicBezTo>
                  <a:cubicBezTo>
                    <a:pt x="6277" y="12411"/>
                    <a:pt x="6169" y="11197"/>
                    <a:pt x="6818" y="11197"/>
                  </a:cubicBezTo>
                  <a:cubicBezTo>
                    <a:pt x="6934" y="11197"/>
                    <a:pt x="7073" y="11235"/>
                    <a:pt x="7242" y="11324"/>
                  </a:cubicBezTo>
                  <a:cubicBezTo>
                    <a:pt x="7248" y="11331"/>
                    <a:pt x="7256" y="11337"/>
                    <a:pt x="7264" y="11341"/>
                  </a:cubicBezTo>
                  <a:cubicBezTo>
                    <a:pt x="7292" y="11355"/>
                    <a:pt x="7319" y="11369"/>
                    <a:pt x="7346" y="11385"/>
                  </a:cubicBezTo>
                  <a:cubicBezTo>
                    <a:pt x="7364" y="11396"/>
                    <a:pt x="7383" y="11407"/>
                    <a:pt x="7402" y="11419"/>
                  </a:cubicBezTo>
                  <a:lnTo>
                    <a:pt x="7404" y="11419"/>
                  </a:lnTo>
                  <a:cubicBezTo>
                    <a:pt x="8523" y="12134"/>
                    <a:pt x="7844" y="14414"/>
                    <a:pt x="7895" y="15470"/>
                  </a:cubicBezTo>
                  <a:cubicBezTo>
                    <a:pt x="7944" y="16496"/>
                    <a:pt x="8168" y="17587"/>
                    <a:pt x="8719" y="18463"/>
                  </a:cubicBezTo>
                  <a:cubicBezTo>
                    <a:pt x="8731" y="18480"/>
                    <a:pt x="8750" y="18489"/>
                    <a:pt x="8769" y="18489"/>
                  </a:cubicBezTo>
                  <a:cubicBezTo>
                    <a:pt x="8774" y="18489"/>
                    <a:pt x="8779" y="18488"/>
                    <a:pt x="8785" y="18487"/>
                  </a:cubicBezTo>
                  <a:cubicBezTo>
                    <a:pt x="9640" y="18790"/>
                    <a:pt x="10545" y="18946"/>
                    <a:pt x="11448" y="18946"/>
                  </a:cubicBezTo>
                  <a:cubicBezTo>
                    <a:pt x="12772" y="18946"/>
                    <a:pt x="14088" y="18609"/>
                    <a:pt x="15229" y="17901"/>
                  </a:cubicBezTo>
                  <a:cubicBezTo>
                    <a:pt x="15250" y="17889"/>
                    <a:pt x="15265" y="17869"/>
                    <a:pt x="15270" y="17847"/>
                  </a:cubicBezTo>
                  <a:cubicBezTo>
                    <a:pt x="15295" y="17821"/>
                    <a:pt x="15303" y="17781"/>
                    <a:pt x="15289" y="17748"/>
                  </a:cubicBezTo>
                  <a:cubicBezTo>
                    <a:pt x="15010" y="16962"/>
                    <a:pt x="11816" y="13052"/>
                    <a:pt x="13060" y="12354"/>
                  </a:cubicBezTo>
                  <a:lnTo>
                    <a:pt x="13060" y="12354"/>
                  </a:lnTo>
                  <a:cubicBezTo>
                    <a:pt x="14204" y="12362"/>
                    <a:pt x="14462" y="14951"/>
                    <a:pt x="14744" y="15730"/>
                  </a:cubicBezTo>
                  <a:cubicBezTo>
                    <a:pt x="15022" y="16492"/>
                    <a:pt x="15411" y="17213"/>
                    <a:pt x="16141" y="17613"/>
                  </a:cubicBezTo>
                  <a:cubicBezTo>
                    <a:pt x="16149" y="17618"/>
                    <a:pt x="16158" y="17621"/>
                    <a:pt x="16168" y="17621"/>
                  </a:cubicBezTo>
                  <a:cubicBezTo>
                    <a:pt x="16173" y="17621"/>
                    <a:pt x="16178" y="17620"/>
                    <a:pt x="16183" y="17619"/>
                  </a:cubicBezTo>
                  <a:cubicBezTo>
                    <a:pt x="16187" y="17619"/>
                    <a:pt x="16190" y="17620"/>
                    <a:pt x="16193" y="17620"/>
                  </a:cubicBezTo>
                  <a:cubicBezTo>
                    <a:pt x="17138" y="17529"/>
                    <a:pt x="17709" y="16878"/>
                    <a:pt x="18324" y="16220"/>
                  </a:cubicBezTo>
                  <a:cubicBezTo>
                    <a:pt x="19264" y="15213"/>
                    <a:pt x="20295" y="14754"/>
                    <a:pt x="21631" y="14495"/>
                  </a:cubicBezTo>
                  <a:cubicBezTo>
                    <a:pt x="21663" y="14489"/>
                    <a:pt x="21683" y="14457"/>
                    <a:pt x="21675" y="14426"/>
                  </a:cubicBezTo>
                  <a:cubicBezTo>
                    <a:pt x="21722" y="14399"/>
                    <a:pt x="21740" y="14341"/>
                    <a:pt x="21715" y="14293"/>
                  </a:cubicBezTo>
                  <a:cubicBezTo>
                    <a:pt x="21164" y="13180"/>
                    <a:pt x="21128" y="11771"/>
                    <a:pt x="21050" y="10559"/>
                  </a:cubicBezTo>
                  <a:cubicBezTo>
                    <a:pt x="21016" y="10029"/>
                    <a:pt x="20978" y="9564"/>
                    <a:pt x="20600" y="9205"/>
                  </a:cubicBezTo>
                  <a:cubicBezTo>
                    <a:pt x="20603" y="9182"/>
                    <a:pt x="20594" y="9160"/>
                    <a:pt x="20576" y="9146"/>
                  </a:cubicBezTo>
                  <a:cubicBezTo>
                    <a:pt x="20009" y="8668"/>
                    <a:pt x="19353" y="8410"/>
                    <a:pt x="18618" y="8309"/>
                  </a:cubicBezTo>
                  <a:cubicBezTo>
                    <a:pt x="18449" y="8285"/>
                    <a:pt x="18277" y="8275"/>
                    <a:pt x="18104" y="8275"/>
                  </a:cubicBezTo>
                  <a:cubicBezTo>
                    <a:pt x="17293" y="8275"/>
                    <a:pt x="16457" y="8490"/>
                    <a:pt x="15658" y="8490"/>
                  </a:cubicBezTo>
                  <a:cubicBezTo>
                    <a:pt x="15487" y="8490"/>
                    <a:pt x="15319" y="8481"/>
                    <a:pt x="15152" y="8457"/>
                  </a:cubicBezTo>
                  <a:cubicBezTo>
                    <a:pt x="15150" y="8454"/>
                    <a:pt x="15146" y="8450"/>
                    <a:pt x="15142" y="8447"/>
                  </a:cubicBezTo>
                  <a:cubicBezTo>
                    <a:pt x="15043" y="8398"/>
                    <a:pt x="14956" y="8329"/>
                    <a:pt x="14887" y="8243"/>
                  </a:cubicBezTo>
                  <a:cubicBezTo>
                    <a:pt x="14846" y="8193"/>
                    <a:pt x="14812" y="8137"/>
                    <a:pt x="14786" y="8077"/>
                  </a:cubicBezTo>
                  <a:cubicBezTo>
                    <a:pt x="14920" y="7522"/>
                    <a:pt x="15508" y="7333"/>
                    <a:pt x="16262" y="7333"/>
                  </a:cubicBezTo>
                  <a:cubicBezTo>
                    <a:pt x="17683" y="7333"/>
                    <a:pt x="19692" y="8004"/>
                    <a:pt x="20365" y="8163"/>
                  </a:cubicBezTo>
                  <a:cubicBezTo>
                    <a:pt x="20378" y="8172"/>
                    <a:pt x="20393" y="8176"/>
                    <a:pt x="20408" y="8176"/>
                  </a:cubicBezTo>
                  <a:cubicBezTo>
                    <a:pt x="20411" y="8176"/>
                    <a:pt x="20415" y="8176"/>
                    <a:pt x="20419" y="8175"/>
                  </a:cubicBezTo>
                  <a:cubicBezTo>
                    <a:pt x="20424" y="8177"/>
                    <a:pt x="20431" y="8178"/>
                    <a:pt x="20435" y="8179"/>
                  </a:cubicBezTo>
                  <a:cubicBezTo>
                    <a:pt x="20438" y="8180"/>
                    <a:pt x="20442" y="8181"/>
                    <a:pt x="20445" y="8181"/>
                  </a:cubicBezTo>
                  <a:cubicBezTo>
                    <a:pt x="20467" y="8181"/>
                    <a:pt x="20485" y="8162"/>
                    <a:pt x="20483" y="8139"/>
                  </a:cubicBezTo>
                  <a:cubicBezTo>
                    <a:pt x="20514" y="8103"/>
                    <a:pt x="20515" y="8051"/>
                    <a:pt x="20484" y="8015"/>
                  </a:cubicBezTo>
                  <a:cubicBezTo>
                    <a:pt x="19827" y="7233"/>
                    <a:pt x="19476" y="6354"/>
                    <a:pt x="18925" y="5519"/>
                  </a:cubicBezTo>
                  <a:cubicBezTo>
                    <a:pt x="18617" y="5049"/>
                    <a:pt x="18201" y="4841"/>
                    <a:pt x="17654" y="4753"/>
                  </a:cubicBezTo>
                  <a:cubicBezTo>
                    <a:pt x="17430" y="4718"/>
                    <a:pt x="17202" y="4701"/>
                    <a:pt x="16975" y="4701"/>
                  </a:cubicBezTo>
                  <a:cubicBezTo>
                    <a:pt x="16306" y="4701"/>
                    <a:pt x="15632" y="4844"/>
                    <a:pt x="15007" y="5057"/>
                  </a:cubicBezTo>
                  <a:cubicBezTo>
                    <a:pt x="14602" y="5197"/>
                    <a:pt x="12701" y="6325"/>
                    <a:pt x="11940" y="6325"/>
                  </a:cubicBezTo>
                  <a:cubicBezTo>
                    <a:pt x="11804" y="6325"/>
                    <a:pt x="11704" y="6289"/>
                    <a:pt x="11656" y="6206"/>
                  </a:cubicBezTo>
                  <a:cubicBezTo>
                    <a:pt x="11650" y="6195"/>
                    <a:pt x="11640" y="6188"/>
                    <a:pt x="11629" y="6187"/>
                  </a:cubicBezTo>
                  <a:cubicBezTo>
                    <a:pt x="11613" y="6168"/>
                    <a:pt x="11600" y="6150"/>
                    <a:pt x="11586" y="6128"/>
                  </a:cubicBezTo>
                  <a:cubicBezTo>
                    <a:pt x="11568" y="6094"/>
                    <a:pt x="11552" y="6056"/>
                    <a:pt x="11541" y="6018"/>
                  </a:cubicBezTo>
                  <a:cubicBezTo>
                    <a:pt x="11552" y="6006"/>
                    <a:pt x="11557" y="5988"/>
                    <a:pt x="11557" y="5971"/>
                  </a:cubicBezTo>
                  <a:cubicBezTo>
                    <a:pt x="11525" y="4477"/>
                    <a:pt x="13620" y="4188"/>
                    <a:pt x="15539" y="4188"/>
                  </a:cubicBezTo>
                  <a:cubicBezTo>
                    <a:pt x="16447" y="4188"/>
                    <a:pt x="17315" y="4253"/>
                    <a:pt x="17900" y="4285"/>
                  </a:cubicBezTo>
                  <a:cubicBezTo>
                    <a:pt x="17909" y="4288"/>
                    <a:pt x="17917" y="4291"/>
                    <a:pt x="17925" y="4293"/>
                  </a:cubicBezTo>
                  <a:lnTo>
                    <a:pt x="18204" y="4369"/>
                  </a:lnTo>
                  <a:cubicBezTo>
                    <a:pt x="18209" y="4371"/>
                    <a:pt x="18215" y="4371"/>
                    <a:pt x="18220" y="4371"/>
                  </a:cubicBezTo>
                  <a:cubicBezTo>
                    <a:pt x="18258" y="4371"/>
                    <a:pt x="18290" y="4341"/>
                    <a:pt x="18290" y="4301"/>
                  </a:cubicBezTo>
                  <a:cubicBezTo>
                    <a:pt x="18317" y="4260"/>
                    <a:pt x="18309" y="4205"/>
                    <a:pt x="18272" y="4175"/>
                  </a:cubicBezTo>
                  <a:cubicBezTo>
                    <a:pt x="16201" y="2439"/>
                    <a:pt x="13743" y="1"/>
                    <a:pt x="10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10700" y="4153550"/>
              <a:ext cx="51950" cy="45975"/>
            </a:xfrm>
            <a:custGeom>
              <a:avLst/>
              <a:gdLst/>
              <a:ahLst/>
              <a:cxnLst/>
              <a:rect l="l" t="t" r="r" b="b"/>
              <a:pathLst>
                <a:path w="2078" h="1839" extrusionOk="0">
                  <a:moveTo>
                    <a:pt x="1225" y="142"/>
                  </a:moveTo>
                  <a:cubicBezTo>
                    <a:pt x="1321" y="142"/>
                    <a:pt x="1413" y="160"/>
                    <a:pt x="1489" y="204"/>
                  </a:cubicBezTo>
                  <a:cubicBezTo>
                    <a:pt x="1492" y="225"/>
                    <a:pt x="1505" y="243"/>
                    <a:pt x="1522" y="253"/>
                  </a:cubicBezTo>
                  <a:cubicBezTo>
                    <a:pt x="1568" y="283"/>
                    <a:pt x="1606" y="317"/>
                    <a:pt x="1640" y="360"/>
                  </a:cubicBezTo>
                  <a:cubicBezTo>
                    <a:pt x="1650" y="380"/>
                    <a:pt x="1661" y="400"/>
                    <a:pt x="1669" y="423"/>
                  </a:cubicBezTo>
                  <a:cubicBezTo>
                    <a:pt x="1673" y="439"/>
                    <a:pt x="1688" y="449"/>
                    <a:pt x="1704" y="452"/>
                  </a:cubicBezTo>
                  <a:cubicBezTo>
                    <a:pt x="1830" y="682"/>
                    <a:pt x="1838" y="1014"/>
                    <a:pt x="1752" y="1232"/>
                  </a:cubicBezTo>
                  <a:cubicBezTo>
                    <a:pt x="1643" y="1504"/>
                    <a:pt x="1332" y="1652"/>
                    <a:pt x="1034" y="1652"/>
                  </a:cubicBezTo>
                  <a:cubicBezTo>
                    <a:pt x="862" y="1652"/>
                    <a:pt x="695" y="1603"/>
                    <a:pt x="573" y="1500"/>
                  </a:cubicBezTo>
                  <a:cubicBezTo>
                    <a:pt x="259" y="1235"/>
                    <a:pt x="245" y="794"/>
                    <a:pt x="489" y="475"/>
                  </a:cubicBezTo>
                  <a:cubicBezTo>
                    <a:pt x="623" y="299"/>
                    <a:pt x="946" y="142"/>
                    <a:pt x="1225" y="142"/>
                  </a:cubicBezTo>
                  <a:close/>
                  <a:moveTo>
                    <a:pt x="1198" y="0"/>
                  </a:moveTo>
                  <a:cubicBezTo>
                    <a:pt x="937" y="0"/>
                    <a:pt x="651" y="95"/>
                    <a:pt x="497" y="215"/>
                  </a:cubicBezTo>
                  <a:cubicBezTo>
                    <a:pt x="67" y="552"/>
                    <a:pt x="1" y="1226"/>
                    <a:pt x="406" y="1607"/>
                  </a:cubicBezTo>
                  <a:cubicBezTo>
                    <a:pt x="572" y="1763"/>
                    <a:pt x="805" y="1839"/>
                    <a:pt x="1040" y="1839"/>
                  </a:cubicBezTo>
                  <a:cubicBezTo>
                    <a:pt x="1344" y="1839"/>
                    <a:pt x="1652" y="1712"/>
                    <a:pt x="1824" y="1467"/>
                  </a:cubicBezTo>
                  <a:cubicBezTo>
                    <a:pt x="2077" y="1107"/>
                    <a:pt x="2038" y="373"/>
                    <a:pt x="1628" y="136"/>
                  </a:cubicBezTo>
                  <a:cubicBezTo>
                    <a:pt x="1523" y="39"/>
                    <a:pt x="1366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09625" y="4206350"/>
              <a:ext cx="29900" cy="25750"/>
            </a:xfrm>
            <a:custGeom>
              <a:avLst/>
              <a:gdLst/>
              <a:ahLst/>
              <a:cxnLst/>
              <a:rect l="l" t="t" r="r" b="b"/>
              <a:pathLst>
                <a:path w="1196" h="1030" extrusionOk="0">
                  <a:moveTo>
                    <a:pt x="700" y="151"/>
                  </a:moveTo>
                  <a:cubicBezTo>
                    <a:pt x="804" y="151"/>
                    <a:pt x="898" y="192"/>
                    <a:pt x="986" y="250"/>
                  </a:cubicBezTo>
                  <a:cubicBezTo>
                    <a:pt x="985" y="258"/>
                    <a:pt x="985" y="267"/>
                    <a:pt x="986" y="275"/>
                  </a:cubicBezTo>
                  <a:cubicBezTo>
                    <a:pt x="1027" y="493"/>
                    <a:pt x="1027" y="715"/>
                    <a:pt x="805" y="831"/>
                  </a:cubicBezTo>
                  <a:cubicBezTo>
                    <a:pt x="754" y="858"/>
                    <a:pt x="700" y="870"/>
                    <a:pt x="648" y="870"/>
                  </a:cubicBezTo>
                  <a:cubicBezTo>
                    <a:pt x="498" y="870"/>
                    <a:pt x="357" y="770"/>
                    <a:pt x="318" y="613"/>
                  </a:cubicBezTo>
                  <a:lnTo>
                    <a:pt x="318" y="611"/>
                  </a:lnTo>
                  <a:cubicBezTo>
                    <a:pt x="269" y="417"/>
                    <a:pt x="409" y="214"/>
                    <a:pt x="597" y="165"/>
                  </a:cubicBezTo>
                  <a:cubicBezTo>
                    <a:pt x="632" y="155"/>
                    <a:pt x="667" y="151"/>
                    <a:pt x="700" y="151"/>
                  </a:cubicBezTo>
                  <a:close/>
                  <a:moveTo>
                    <a:pt x="712" y="0"/>
                  </a:moveTo>
                  <a:cubicBezTo>
                    <a:pt x="359" y="0"/>
                    <a:pt x="0" y="321"/>
                    <a:pt x="173" y="719"/>
                  </a:cubicBezTo>
                  <a:cubicBezTo>
                    <a:pt x="253" y="906"/>
                    <a:pt x="436" y="1029"/>
                    <a:pt x="631" y="1029"/>
                  </a:cubicBezTo>
                  <a:cubicBezTo>
                    <a:pt x="688" y="1029"/>
                    <a:pt x="747" y="1019"/>
                    <a:pt x="805" y="995"/>
                  </a:cubicBezTo>
                  <a:cubicBezTo>
                    <a:pt x="1066" y="889"/>
                    <a:pt x="1195" y="557"/>
                    <a:pt x="1130" y="290"/>
                  </a:cubicBezTo>
                  <a:cubicBezTo>
                    <a:pt x="1149" y="274"/>
                    <a:pt x="1153" y="246"/>
                    <a:pt x="1141" y="225"/>
                  </a:cubicBezTo>
                  <a:cubicBezTo>
                    <a:pt x="1033" y="67"/>
                    <a:pt x="87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84550" y="4267225"/>
              <a:ext cx="24975" cy="23050"/>
            </a:xfrm>
            <a:custGeom>
              <a:avLst/>
              <a:gdLst/>
              <a:ahLst/>
              <a:cxnLst/>
              <a:rect l="l" t="t" r="r" b="b"/>
              <a:pathLst>
                <a:path w="999" h="922" extrusionOk="0">
                  <a:moveTo>
                    <a:pt x="506" y="134"/>
                  </a:moveTo>
                  <a:cubicBezTo>
                    <a:pt x="645" y="134"/>
                    <a:pt x="757" y="235"/>
                    <a:pt x="846" y="339"/>
                  </a:cubicBezTo>
                  <a:cubicBezTo>
                    <a:pt x="851" y="343"/>
                    <a:pt x="858" y="347"/>
                    <a:pt x="865" y="349"/>
                  </a:cubicBezTo>
                  <a:cubicBezTo>
                    <a:pt x="858" y="357"/>
                    <a:pt x="855" y="367"/>
                    <a:pt x="857" y="377"/>
                  </a:cubicBezTo>
                  <a:cubicBezTo>
                    <a:pt x="878" y="559"/>
                    <a:pt x="763" y="747"/>
                    <a:pt x="575" y="779"/>
                  </a:cubicBezTo>
                  <a:cubicBezTo>
                    <a:pt x="559" y="782"/>
                    <a:pt x="543" y="784"/>
                    <a:pt x="527" y="784"/>
                  </a:cubicBezTo>
                  <a:cubicBezTo>
                    <a:pt x="380" y="784"/>
                    <a:pt x="229" y="673"/>
                    <a:pt x="201" y="526"/>
                  </a:cubicBezTo>
                  <a:cubicBezTo>
                    <a:pt x="170" y="367"/>
                    <a:pt x="275" y="183"/>
                    <a:pt x="434" y="143"/>
                  </a:cubicBezTo>
                  <a:cubicBezTo>
                    <a:pt x="459" y="137"/>
                    <a:pt x="483" y="134"/>
                    <a:pt x="506" y="134"/>
                  </a:cubicBezTo>
                  <a:close/>
                  <a:moveTo>
                    <a:pt x="506" y="1"/>
                  </a:moveTo>
                  <a:cubicBezTo>
                    <a:pt x="458" y="1"/>
                    <a:pt x="409" y="8"/>
                    <a:pt x="365" y="23"/>
                  </a:cubicBezTo>
                  <a:cubicBezTo>
                    <a:pt x="135" y="101"/>
                    <a:pt x="1" y="367"/>
                    <a:pt x="70" y="598"/>
                  </a:cubicBezTo>
                  <a:cubicBezTo>
                    <a:pt x="127" y="792"/>
                    <a:pt x="323" y="922"/>
                    <a:pt x="521" y="922"/>
                  </a:cubicBezTo>
                  <a:cubicBezTo>
                    <a:pt x="553" y="922"/>
                    <a:pt x="585" y="919"/>
                    <a:pt x="617" y="911"/>
                  </a:cubicBezTo>
                  <a:cubicBezTo>
                    <a:pt x="862" y="855"/>
                    <a:pt x="998" y="594"/>
                    <a:pt x="943" y="359"/>
                  </a:cubicBezTo>
                  <a:cubicBezTo>
                    <a:pt x="941" y="346"/>
                    <a:pt x="931" y="335"/>
                    <a:pt x="919" y="330"/>
                  </a:cubicBezTo>
                  <a:cubicBezTo>
                    <a:pt x="925" y="321"/>
                    <a:pt x="927" y="310"/>
                    <a:pt x="925" y="298"/>
                  </a:cubicBezTo>
                  <a:cubicBezTo>
                    <a:pt x="887" y="109"/>
                    <a:pt x="693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43525" y="4214000"/>
              <a:ext cx="56700" cy="50950"/>
            </a:xfrm>
            <a:custGeom>
              <a:avLst/>
              <a:gdLst/>
              <a:ahLst/>
              <a:cxnLst/>
              <a:rect l="l" t="t" r="r" b="b"/>
              <a:pathLst>
                <a:path w="2268" h="2038" extrusionOk="0">
                  <a:moveTo>
                    <a:pt x="1499" y="134"/>
                  </a:moveTo>
                  <a:cubicBezTo>
                    <a:pt x="1577" y="134"/>
                    <a:pt x="1657" y="150"/>
                    <a:pt x="1738" y="185"/>
                  </a:cubicBezTo>
                  <a:cubicBezTo>
                    <a:pt x="1882" y="288"/>
                    <a:pt x="1990" y="557"/>
                    <a:pt x="2017" y="664"/>
                  </a:cubicBezTo>
                  <a:cubicBezTo>
                    <a:pt x="2056" y="829"/>
                    <a:pt x="2050" y="1004"/>
                    <a:pt x="2002" y="1167"/>
                  </a:cubicBezTo>
                  <a:cubicBezTo>
                    <a:pt x="1902" y="1508"/>
                    <a:pt x="1584" y="1850"/>
                    <a:pt x="1224" y="1850"/>
                  </a:cubicBezTo>
                  <a:cubicBezTo>
                    <a:pt x="1142" y="1850"/>
                    <a:pt x="1057" y="1832"/>
                    <a:pt x="973" y="1792"/>
                  </a:cubicBezTo>
                  <a:lnTo>
                    <a:pt x="971" y="1792"/>
                  </a:lnTo>
                  <a:cubicBezTo>
                    <a:pt x="274" y="1463"/>
                    <a:pt x="793" y="134"/>
                    <a:pt x="1499" y="134"/>
                  </a:cubicBezTo>
                  <a:close/>
                  <a:moveTo>
                    <a:pt x="1428" y="1"/>
                  </a:moveTo>
                  <a:cubicBezTo>
                    <a:pt x="589" y="1"/>
                    <a:pt x="0" y="1651"/>
                    <a:pt x="946" y="1990"/>
                  </a:cubicBezTo>
                  <a:cubicBezTo>
                    <a:pt x="1038" y="2023"/>
                    <a:pt x="1130" y="2038"/>
                    <a:pt x="1219" y="2038"/>
                  </a:cubicBezTo>
                  <a:cubicBezTo>
                    <a:pt x="1685" y="2038"/>
                    <a:pt x="2085" y="1621"/>
                    <a:pt x="2197" y="1172"/>
                  </a:cubicBezTo>
                  <a:cubicBezTo>
                    <a:pt x="2268" y="888"/>
                    <a:pt x="2234" y="593"/>
                    <a:pt x="2078" y="345"/>
                  </a:cubicBezTo>
                  <a:cubicBezTo>
                    <a:pt x="1998" y="216"/>
                    <a:pt x="1847" y="21"/>
                    <a:pt x="1678" y="21"/>
                  </a:cubicBezTo>
                  <a:cubicBezTo>
                    <a:pt x="1659" y="21"/>
                    <a:pt x="1639" y="24"/>
                    <a:pt x="1620" y="29"/>
                  </a:cubicBezTo>
                  <a:cubicBezTo>
                    <a:pt x="1555" y="10"/>
                    <a:pt x="1491" y="1"/>
                    <a:pt x="1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65950" y="4194200"/>
              <a:ext cx="87850" cy="62300"/>
            </a:xfrm>
            <a:custGeom>
              <a:avLst/>
              <a:gdLst/>
              <a:ahLst/>
              <a:cxnLst/>
              <a:rect l="l" t="t" r="r" b="b"/>
              <a:pathLst>
                <a:path w="3514" h="2492" extrusionOk="0">
                  <a:moveTo>
                    <a:pt x="2123" y="165"/>
                  </a:moveTo>
                  <a:cubicBezTo>
                    <a:pt x="2290" y="165"/>
                    <a:pt x="2438" y="204"/>
                    <a:pt x="2542" y="301"/>
                  </a:cubicBezTo>
                  <a:cubicBezTo>
                    <a:pt x="2530" y="330"/>
                    <a:pt x="2535" y="365"/>
                    <a:pt x="2558" y="390"/>
                  </a:cubicBezTo>
                  <a:cubicBezTo>
                    <a:pt x="3232" y="1176"/>
                    <a:pt x="2208" y="2309"/>
                    <a:pt x="1307" y="2309"/>
                  </a:cubicBezTo>
                  <a:cubicBezTo>
                    <a:pt x="1135" y="2309"/>
                    <a:pt x="969" y="2268"/>
                    <a:pt x="819" y="2176"/>
                  </a:cubicBezTo>
                  <a:cubicBezTo>
                    <a:pt x="242" y="1823"/>
                    <a:pt x="452" y="1065"/>
                    <a:pt x="862" y="660"/>
                  </a:cubicBezTo>
                  <a:cubicBezTo>
                    <a:pt x="1057" y="467"/>
                    <a:pt x="1661" y="165"/>
                    <a:pt x="2123" y="165"/>
                  </a:cubicBezTo>
                  <a:close/>
                  <a:moveTo>
                    <a:pt x="2052" y="1"/>
                  </a:moveTo>
                  <a:cubicBezTo>
                    <a:pt x="1659" y="1"/>
                    <a:pt x="1204" y="157"/>
                    <a:pt x="980" y="304"/>
                  </a:cubicBezTo>
                  <a:cubicBezTo>
                    <a:pt x="438" y="657"/>
                    <a:pt x="0" y="1505"/>
                    <a:pt x="456" y="2084"/>
                  </a:cubicBezTo>
                  <a:cubicBezTo>
                    <a:pt x="683" y="2371"/>
                    <a:pt x="982" y="2491"/>
                    <a:pt x="1295" y="2491"/>
                  </a:cubicBezTo>
                  <a:cubicBezTo>
                    <a:pt x="2331" y="2491"/>
                    <a:pt x="3513" y="1173"/>
                    <a:pt x="2691" y="268"/>
                  </a:cubicBezTo>
                  <a:cubicBezTo>
                    <a:pt x="2682" y="257"/>
                    <a:pt x="2671" y="249"/>
                    <a:pt x="2659" y="244"/>
                  </a:cubicBezTo>
                  <a:cubicBezTo>
                    <a:pt x="2536" y="66"/>
                    <a:pt x="2307" y="1"/>
                    <a:pt x="2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190025" y="4052050"/>
              <a:ext cx="238075" cy="133750"/>
            </a:xfrm>
            <a:custGeom>
              <a:avLst/>
              <a:gdLst/>
              <a:ahLst/>
              <a:cxnLst/>
              <a:rect l="l" t="t" r="r" b="b"/>
              <a:pathLst>
                <a:path w="9523" h="5350" extrusionOk="0">
                  <a:moveTo>
                    <a:pt x="4544" y="0"/>
                  </a:moveTo>
                  <a:cubicBezTo>
                    <a:pt x="3946" y="0"/>
                    <a:pt x="3360" y="84"/>
                    <a:pt x="2813" y="273"/>
                  </a:cubicBezTo>
                  <a:cubicBezTo>
                    <a:pt x="774" y="978"/>
                    <a:pt x="165" y="3221"/>
                    <a:pt x="12" y="5148"/>
                  </a:cubicBezTo>
                  <a:cubicBezTo>
                    <a:pt x="12" y="5154"/>
                    <a:pt x="12" y="5159"/>
                    <a:pt x="13" y="5163"/>
                  </a:cubicBezTo>
                  <a:cubicBezTo>
                    <a:pt x="5" y="5168"/>
                    <a:pt x="1" y="5179"/>
                    <a:pt x="4" y="5188"/>
                  </a:cubicBezTo>
                  <a:cubicBezTo>
                    <a:pt x="13" y="5235"/>
                    <a:pt x="24" y="5280"/>
                    <a:pt x="33" y="5327"/>
                  </a:cubicBezTo>
                  <a:cubicBezTo>
                    <a:pt x="36" y="5342"/>
                    <a:pt x="48" y="5349"/>
                    <a:pt x="60" y="5349"/>
                  </a:cubicBezTo>
                  <a:cubicBezTo>
                    <a:pt x="76" y="5349"/>
                    <a:pt x="94" y="5336"/>
                    <a:pt x="89" y="5314"/>
                  </a:cubicBezTo>
                  <a:lnTo>
                    <a:pt x="64" y="5199"/>
                  </a:lnTo>
                  <a:cubicBezTo>
                    <a:pt x="89" y="5199"/>
                    <a:pt x="112" y="5179"/>
                    <a:pt x="113" y="5154"/>
                  </a:cubicBezTo>
                  <a:cubicBezTo>
                    <a:pt x="301" y="2973"/>
                    <a:pt x="1070" y="637"/>
                    <a:pt x="3516" y="213"/>
                  </a:cubicBezTo>
                  <a:cubicBezTo>
                    <a:pt x="3860" y="153"/>
                    <a:pt x="4208" y="125"/>
                    <a:pt x="4556" y="125"/>
                  </a:cubicBezTo>
                  <a:cubicBezTo>
                    <a:pt x="6287" y="125"/>
                    <a:pt x="8045" y="808"/>
                    <a:pt x="9479" y="1680"/>
                  </a:cubicBezTo>
                  <a:cubicBezTo>
                    <a:pt x="9482" y="1681"/>
                    <a:pt x="9486" y="1682"/>
                    <a:pt x="9489" y="1682"/>
                  </a:cubicBezTo>
                  <a:cubicBezTo>
                    <a:pt x="9509" y="1682"/>
                    <a:pt x="9523" y="1654"/>
                    <a:pt x="9505" y="1638"/>
                  </a:cubicBezTo>
                  <a:cubicBezTo>
                    <a:pt x="8167" y="721"/>
                    <a:pt x="6299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02225" y="4176600"/>
              <a:ext cx="145250" cy="218075"/>
            </a:xfrm>
            <a:custGeom>
              <a:avLst/>
              <a:gdLst/>
              <a:ahLst/>
              <a:cxnLst/>
              <a:rect l="l" t="t" r="r" b="b"/>
              <a:pathLst>
                <a:path w="5810" h="8723" extrusionOk="0">
                  <a:moveTo>
                    <a:pt x="5768" y="29"/>
                  </a:moveTo>
                  <a:cubicBezTo>
                    <a:pt x="5767" y="29"/>
                    <a:pt x="5767" y="29"/>
                    <a:pt x="5766" y="29"/>
                  </a:cubicBezTo>
                  <a:cubicBezTo>
                    <a:pt x="4732" y="86"/>
                    <a:pt x="3401" y="1"/>
                    <a:pt x="2432" y="409"/>
                  </a:cubicBezTo>
                  <a:cubicBezTo>
                    <a:pt x="1638" y="742"/>
                    <a:pt x="1118" y="1461"/>
                    <a:pt x="814" y="2244"/>
                  </a:cubicBezTo>
                  <a:cubicBezTo>
                    <a:pt x="1" y="4336"/>
                    <a:pt x="477" y="6806"/>
                    <a:pt x="1572" y="8696"/>
                  </a:cubicBezTo>
                  <a:cubicBezTo>
                    <a:pt x="1582" y="8715"/>
                    <a:pt x="1599" y="8723"/>
                    <a:pt x="1616" y="8723"/>
                  </a:cubicBezTo>
                  <a:cubicBezTo>
                    <a:pt x="1652" y="8723"/>
                    <a:pt x="1688" y="8688"/>
                    <a:pt x="1665" y="8648"/>
                  </a:cubicBezTo>
                  <a:cubicBezTo>
                    <a:pt x="644" y="6877"/>
                    <a:pt x="203" y="4679"/>
                    <a:pt x="792" y="2683"/>
                  </a:cubicBezTo>
                  <a:cubicBezTo>
                    <a:pt x="1121" y="1564"/>
                    <a:pt x="1801" y="656"/>
                    <a:pt x="2975" y="376"/>
                  </a:cubicBezTo>
                  <a:cubicBezTo>
                    <a:pt x="3868" y="161"/>
                    <a:pt x="4859" y="186"/>
                    <a:pt x="5771" y="98"/>
                  </a:cubicBezTo>
                  <a:cubicBezTo>
                    <a:pt x="5809" y="94"/>
                    <a:pt x="5805" y="29"/>
                    <a:pt x="5768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89450" y="4192100"/>
              <a:ext cx="86875" cy="256100"/>
            </a:xfrm>
            <a:custGeom>
              <a:avLst/>
              <a:gdLst/>
              <a:ahLst/>
              <a:cxnLst/>
              <a:rect l="l" t="t" r="r" b="b"/>
              <a:pathLst>
                <a:path w="3475" h="10244" extrusionOk="0">
                  <a:moveTo>
                    <a:pt x="3437" y="1"/>
                  </a:moveTo>
                  <a:cubicBezTo>
                    <a:pt x="3432" y="1"/>
                    <a:pt x="3426" y="3"/>
                    <a:pt x="3421" y="6"/>
                  </a:cubicBezTo>
                  <a:cubicBezTo>
                    <a:pt x="0" y="2550"/>
                    <a:pt x="104" y="7621"/>
                    <a:pt x="3372" y="10232"/>
                  </a:cubicBezTo>
                  <a:cubicBezTo>
                    <a:pt x="3381" y="10240"/>
                    <a:pt x="3391" y="10243"/>
                    <a:pt x="3400" y="10243"/>
                  </a:cubicBezTo>
                  <a:cubicBezTo>
                    <a:pt x="3441" y="10243"/>
                    <a:pt x="3470" y="10178"/>
                    <a:pt x="3428" y="10144"/>
                  </a:cubicBezTo>
                  <a:cubicBezTo>
                    <a:pt x="114" y="7497"/>
                    <a:pt x="251" y="2694"/>
                    <a:pt x="3454" y="42"/>
                  </a:cubicBezTo>
                  <a:cubicBezTo>
                    <a:pt x="3475" y="25"/>
                    <a:pt x="3458" y="1"/>
                    <a:pt x="3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55275" y="4135800"/>
              <a:ext cx="201775" cy="91425"/>
            </a:xfrm>
            <a:custGeom>
              <a:avLst/>
              <a:gdLst/>
              <a:ahLst/>
              <a:cxnLst/>
              <a:rect l="l" t="t" r="r" b="b"/>
              <a:pathLst>
                <a:path w="8071" h="3657" extrusionOk="0">
                  <a:moveTo>
                    <a:pt x="5416" y="1"/>
                  </a:moveTo>
                  <a:cubicBezTo>
                    <a:pt x="4664" y="1"/>
                    <a:pt x="3916" y="121"/>
                    <a:pt x="3197" y="402"/>
                  </a:cubicBezTo>
                  <a:cubicBezTo>
                    <a:pt x="1678" y="997"/>
                    <a:pt x="814" y="2213"/>
                    <a:pt x="23" y="3576"/>
                  </a:cubicBezTo>
                  <a:cubicBezTo>
                    <a:pt x="0" y="3617"/>
                    <a:pt x="35" y="3656"/>
                    <a:pt x="70" y="3656"/>
                  </a:cubicBezTo>
                  <a:cubicBezTo>
                    <a:pt x="85" y="3656"/>
                    <a:pt x="100" y="3649"/>
                    <a:pt x="110" y="3632"/>
                  </a:cubicBezTo>
                  <a:cubicBezTo>
                    <a:pt x="872" y="2348"/>
                    <a:pt x="1669" y="1165"/>
                    <a:pt x="3097" y="555"/>
                  </a:cubicBezTo>
                  <a:cubicBezTo>
                    <a:pt x="3855" y="231"/>
                    <a:pt x="4642" y="99"/>
                    <a:pt x="5433" y="99"/>
                  </a:cubicBezTo>
                  <a:cubicBezTo>
                    <a:pt x="6299" y="99"/>
                    <a:pt x="7170" y="257"/>
                    <a:pt x="8017" y="494"/>
                  </a:cubicBezTo>
                  <a:cubicBezTo>
                    <a:pt x="8020" y="495"/>
                    <a:pt x="8023" y="495"/>
                    <a:pt x="8025" y="495"/>
                  </a:cubicBezTo>
                  <a:cubicBezTo>
                    <a:pt x="8057" y="495"/>
                    <a:pt x="8070" y="446"/>
                    <a:pt x="8036" y="435"/>
                  </a:cubicBezTo>
                  <a:cubicBezTo>
                    <a:pt x="7187" y="167"/>
                    <a:pt x="6300" y="1"/>
                    <a:pt x="5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36925" y="4235400"/>
              <a:ext cx="163475" cy="30400"/>
            </a:xfrm>
            <a:custGeom>
              <a:avLst/>
              <a:gdLst/>
              <a:ahLst/>
              <a:cxnLst/>
              <a:rect l="l" t="t" r="r" b="b"/>
              <a:pathLst>
                <a:path w="6539" h="1216" extrusionOk="0">
                  <a:moveTo>
                    <a:pt x="2548" y="0"/>
                  </a:moveTo>
                  <a:cubicBezTo>
                    <a:pt x="1617" y="0"/>
                    <a:pt x="730" y="284"/>
                    <a:pt x="15" y="1063"/>
                  </a:cubicBezTo>
                  <a:cubicBezTo>
                    <a:pt x="1" y="1079"/>
                    <a:pt x="15" y="1102"/>
                    <a:pt x="32" y="1102"/>
                  </a:cubicBezTo>
                  <a:cubicBezTo>
                    <a:pt x="37" y="1102"/>
                    <a:pt x="41" y="1100"/>
                    <a:pt x="46" y="1096"/>
                  </a:cubicBezTo>
                  <a:cubicBezTo>
                    <a:pt x="837" y="383"/>
                    <a:pt x="1712" y="119"/>
                    <a:pt x="2611" y="119"/>
                  </a:cubicBezTo>
                  <a:cubicBezTo>
                    <a:pt x="3906" y="119"/>
                    <a:pt x="5253" y="668"/>
                    <a:pt x="6474" y="1212"/>
                  </a:cubicBezTo>
                  <a:cubicBezTo>
                    <a:pt x="6479" y="1215"/>
                    <a:pt x="6484" y="1216"/>
                    <a:pt x="6489" y="1216"/>
                  </a:cubicBezTo>
                  <a:cubicBezTo>
                    <a:pt x="6525" y="1216"/>
                    <a:pt x="6538" y="1155"/>
                    <a:pt x="6499" y="1136"/>
                  </a:cubicBezTo>
                  <a:cubicBezTo>
                    <a:pt x="5341" y="594"/>
                    <a:pt x="3897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08925" y="4305375"/>
              <a:ext cx="41775" cy="73000"/>
            </a:xfrm>
            <a:custGeom>
              <a:avLst/>
              <a:gdLst/>
              <a:ahLst/>
              <a:cxnLst/>
              <a:rect l="l" t="t" r="r" b="b"/>
              <a:pathLst>
                <a:path w="1671" h="2920" extrusionOk="0">
                  <a:moveTo>
                    <a:pt x="18" y="0"/>
                  </a:moveTo>
                  <a:cubicBezTo>
                    <a:pt x="9" y="0"/>
                    <a:pt x="1" y="6"/>
                    <a:pt x="1" y="16"/>
                  </a:cubicBezTo>
                  <a:cubicBezTo>
                    <a:pt x="71" y="1167"/>
                    <a:pt x="705" y="2206"/>
                    <a:pt x="1596" y="2911"/>
                  </a:cubicBezTo>
                  <a:cubicBezTo>
                    <a:pt x="1603" y="2917"/>
                    <a:pt x="1611" y="2919"/>
                    <a:pt x="1618" y="2919"/>
                  </a:cubicBezTo>
                  <a:cubicBezTo>
                    <a:pt x="1649" y="2919"/>
                    <a:pt x="1671" y="2871"/>
                    <a:pt x="1639" y="2845"/>
                  </a:cubicBezTo>
                  <a:cubicBezTo>
                    <a:pt x="717" y="2107"/>
                    <a:pt x="247" y="1159"/>
                    <a:pt x="36" y="14"/>
                  </a:cubicBezTo>
                  <a:cubicBezTo>
                    <a:pt x="34" y="5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17900" y="4310625"/>
              <a:ext cx="37200" cy="65425"/>
            </a:xfrm>
            <a:custGeom>
              <a:avLst/>
              <a:gdLst/>
              <a:ahLst/>
              <a:cxnLst/>
              <a:rect l="l" t="t" r="r" b="b"/>
              <a:pathLst>
                <a:path w="1488" h="2617" extrusionOk="0">
                  <a:moveTo>
                    <a:pt x="20" y="0"/>
                  </a:moveTo>
                  <a:cubicBezTo>
                    <a:pt x="10" y="0"/>
                    <a:pt x="0" y="8"/>
                    <a:pt x="2" y="21"/>
                  </a:cubicBezTo>
                  <a:cubicBezTo>
                    <a:pt x="209" y="988"/>
                    <a:pt x="713" y="1897"/>
                    <a:pt x="1403" y="2603"/>
                  </a:cubicBezTo>
                  <a:cubicBezTo>
                    <a:pt x="1411" y="2612"/>
                    <a:pt x="1422" y="2616"/>
                    <a:pt x="1431" y="2616"/>
                  </a:cubicBezTo>
                  <a:cubicBezTo>
                    <a:pt x="1461" y="2616"/>
                    <a:pt x="1487" y="2579"/>
                    <a:pt x="1461" y="2551"/>
                  </a:cubicBezTo>
                  <a:cubicBezTo>
                    <a:pt x="786" y="1784"/>
                    <a:pt x="348" y="984"/>
                    <a:pt x="36" y="14"/>
                  </a:cubicBezTo>
                  <a:cubicBezTo>
                    <a:pt x="34" y="5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396175" y="4262675"/>
              <a:ext cx="106125" cy="25750"/>
            </a:xfrm>
            <a:custGeom>
              <a:avLst/>
              <a:gdLst/>
              <a:ahLst/>
              <a:cxnLst/>
              <a:rect l="l" t="t" r="r" b="b"/>
              <a:pathLst>
                <a:path w="4245" h="1030" extrusionOk="0">
                  <a:moveTo>
                    <a:pt x="2062" y="0"/>
                  </a:moveTo>
                  <a:cubicBezTo>
                    <a:pt x="1296" y="0"/>
                    <a:pt x="563" y="279"/>
                    <a:pt x="18" y="979"/>
                  </a:cubicBezTo>
                  <a:cubicBezTo>
                    <a:pt x="0" y="1000"/>
                    <a:pt x="24" y="1029"/>
                    <a:pt x="47" y="1029"/>
                  </a:cubicBezTo>
                  <a:cubicBezTo>
                    <a:pt x="54" y="1029"/>
                    <a:pt x="60" y="1027"/>
                    <a:pt x="66" y="1020"/>
                  </a:cubicBezTo>
                  <a:cubicBezTo>
                    <a:pt x="625" y="357"/>
                    <a:pt x="1335" y="91"/>
                    <a:pt x="2074" y="91"/>
                  </a:cubicBezTo>
                  <a:cubicBezTo>
                    <a:pt x="2778" y="91"/>
                    <a:pt x="3508" y="333"/>
                    <a:pt x="4157" y="704"/>
                  </a:cubicBezTo>
                  <a:cubicBezTo>
                    <a:pt x="4165" y="708"/>
                    <a:pt x="4172" y="710"/>
                    <a:pt x="4179" y="710"/>
                  </a:cubicBezTo>
                  <a:cubicBezTo>
                    <a:pt x="4218" y="710"/>
                    <a:pt x="4244" y="655"/>
                    <a:pt x="4204" y="632"/>
                  </a:cubicBezTo>
                  <a:cubicBezTo>
                    <a:pt x="3547" y="251"/>
                    <a:pt x="2789" y="0"/>
                    <a:pt x="2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68125" y="4309625"/>
              <a:ext cx="38525" cy="11900"/>
            </a:xfrm>
            <a:custGeom>
              <a:avLst/>
              <a:gdLst/>
              <a:ahLst/>
              <a:cxnLst/>
              <a:rect l="l" t="t" r="r" b="b"/>
              <a:pathLst>
                <a:path w="1541" h="476" extrusionOk="0">
                  <a:moveTo>
                    <a:pt x="955" y="1"/>
                  </a:moveTo>
                  <a:cubicBezTo>
                    <a:pt x="604" y="1"/>
                    <a:pt x="257" y="145"/>
                    <a:pt x="19" y="422"/>
                  </a:cubicBezTo>
                  <a:cubicBezTo>
                    <a:pt x="0" y="444"/>
                    <a:pt x="19" y="475"/>
                    <a:pt x="40" y="475"/>
                  </a:cubicBezTo>
                  <a:cubicBezTo>
                    <a:pt x="46" y="475"/>
                    <a:pt x="53" y="473"/>
                    <a:pt x="59" y="466"/>
                  </a:cubicBezTo>
                  <a:cubicBezTo>
                    <a:pt x="313" y="215"/>
                    <a:pt x="627" y="82"/>
                    <a:pt x="954" y="82"/>
                  </a:cubicBezTo>
                  <a:cubicBezTo>
                    <a:pt x="1125" y="82"/>
                    <a:pt x="1301" y="119"/>
                    <a:pt x="1473" y="194"/>
                  </a:cubicBezTo>
                  <a:cubicBezTo>
                    <a:pt x="1477" y="196"/>
                    <a:pt x="1481" y="197"/>
                    <a:pt x="1486" y="197"/>
                  </a:cubicBezTo>
                  <a:cubicBezTo>
                    <a:pt x="1519" y="197"/>
                    <a:pt x="1540" y="142"/>
                    <a:pt x="1505" y="125"/>
                  </a:cubicBezTo>
                  <a:cubicBezTo>
                    <a:pt x="1331" y="42"/>
                    <a:pt x="114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78725" y="4319025"/>
              <a:ext cx="29850" cy="6025"/>
            </a:xfrm>
            <a:custGeom>
              <a:avLst/>
              <a:gdLst/>
              <a:ahLst/>
              <a:cxnLst/>
              <a:rect l="l" t="t" r="r" b="b"/>
              <a:pathLst>
                <a:path w="1194" h="241" extrusionOk="0">
                  <a:moveTo>
                    <a:pt x="669" y="1"/>
                  </a:moveTo>
                  <a:cubicBezTo>
                    <a:pt x="442" y="1"/>
                    <a:pt x="217" y="65"/>
                    <a:pt x="20" y="196"/>
                  </a:cubicBezTo>
                  <a:cubicBezTo>
                    <a:pt x="0" y="210"/>
                    <a:pt x="10" y="240"/>
                    <a:pt x="30" y="240"/>
                  </a:cubicBezTo>
                  <a:cubicBezTo>
                    <a:pt x="34" y="240"/>
                    <a:pt x="38" y="239"/>
                    <a:pt x="42" y="237"/>
                  </a:cubicBezTo>
                  <a:cubicBezTo>
                    <a:pt x="240" y="128"/>
                    <a:pt x="448" y="71"/>
                    <a:pt x="658" y="71"/>
                  </a:cubicBezTo>
                  <a:cubicBezTo>
                    <a:pt x="817" y="71"/>
                    <a:pt x="978" y="104"/>
                    <a:pt x="1137" y="170"/>
                  </a:cubicBezTo>
                  <a:cubicBezTo>
                    <a:pt x="1141" y="172"/>
                    <a:pt x="1145" y="173"/>
                    <a:pt x="1149" y="173"/>
                  </a:cubicBezTo>
                  <a:cubicBezTo>
                    <a:pt x="1182" y="173"/>
                    <a:pt x="1194" y="119"/>
                    <a:pt x="1158" y="104"/>
                  </a:cubicBezTo>
                  <a:cubicBezTo>
                    <a:pt x="1001" y="35"/>
                    <a:pt x="835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52975" y="4325250"/>
              <a:ext cx="18650" cy="40925"/>
            </a:xfrm>
            <a:custGeom>
              <a:avLst/>
              <a:gdLst/>
              <a:ahLst/>
              <a:cxnLst/>
              <a:rect l="l" t="t" r="r" b="b"/>
              <a:pathLst>
                <a:path w="746" h="1637" extrusionOk="0">
                  <a:moveTo>
                    <a:pt x="108" y="0"/>
                  </a:moveTo>
                  <a:cubicBezTo>
                    <a:pt x="95" y="0"/>
                    <a:pt x="80" y="9"/>
                    <a:pt x="78" y="27"/>
                  </a:cubicBezTo>
                  <a:cubicBezTo>
                    <a:pt x="1" y="627"/>
                    <a:pt x="216" y="1211"/>
                    <a:pt x="656" y="1624"/>
                  </a:cubicBezTo>
                  <a:cubicBezTo>
                    <a:pt x="664" y="1633"/>
                    <a:pt x="674" y="1636"/>
                    <a:pt x="684" y="1636"/>
                  </a:cubicBezTo>
                  <a:cubicBezTo>
                    <a:pt x="716" y="1636"/>
                    <a:pt x="745" y="1597"/>
                    <a:pt x="716" y="1570"/>
                  </a:cubicBezTo>
                  <a:cubicBezTo>
                    <a:pt x="285" y="1158"/>
                    <a:pt x="86" y="623"/>
                    <a:pt x="136" y="29"/>
                  </a:cubicBezTo>
                  <a:cubicBezTo>
                    <a:pt x="138" y="10"/>
                    <a:pt x="1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485000" y="4339075"/>
              <a:ext cx="6075" cy="17750"/>
            </a:xfrm>
            <a:custGeom>
              <a:avLst/>
              <a:gdLst/>
              <a:ahLst/>
              <a:cxnLst/>
              <a:rect l="l" t="t" r="r" b="b"/>
              <a:pathLst>
                <a:path w="243" h="710" extrusionOk="0">
                  <a:moveTo>
                    <a:pt x="56" y="0"/>
                  </a:moveTo>
                  <a:cubicBezTo>
                    <a:pt x="42" y="0"/>
                    <a:pt x="29" y="9"/>
                    <a:pt x="27" y="26"/>
                  </a:cubicBezTo>
                  <a:cubicBezTo>
                    <a:pt x="0" y="257"/>
                    <a:pt x="49" y="491"/>
                    <a:pt x="166" y="691"/>
                  </a:cubicBezTo>
                  <a:cubicBezTo>
                    <a:pt x="173" y="704"/>
                    <a:pt x="184" y="710"/>
                    <a:pt x="196" y="710"/>
                  </a:cubicBezTo>
                  <a:cubicBezTo>
                    <a:pt x="219" y="710"/>
                    <a:pt x="243" y="686"/>
                    <a:pt x="228" y="659"/>
                  </a:cubicBezTo>
                  <a:cubicBezTo>
                    <a:pt x="119" y="469"/>
                    <a:pt x="69" y="249"/>
                    <a:pt x="84" y="30"/>
                  </a:cubicBezTo>
                  <a:cubicBezTo>
                    <a:pt x="86" y="10"/>
                    <a:pt x="71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31500" y="4225575"/>
              <a:ext cx="168200" cy="34075"/>
            </a:xfrm>
            <a:custGeom>
              <a:avLst/>
              <a:gdLst/>
              <a:ahLst/>
              <a:cxnLst/>
              <a:rect l="l" t="t" r="r" b="b"/>
              <a:pathLst>
                <a:path w="6728" h="1363" extrusionOk="0">
                  <a:moveTo>
                    <a:pt x="3309" y="1"/>
                  </a:moveTo>
                  <a:cubicBezTo>
                    <a:pt x="2112" y="1"/>
                    <a:pt x="945" y="394"/>
                    <a:pt x="18" y="1323"/>
                  </a:cubicBezTo>
                  <a:cubicBezTo>
                    <a:pt x="1" y="1339"/>
                    <a:pt x="16" y="1363"/>
                    <a:pt x="34" y="1363"/>
                  </a:cubicBezTo>
                  <a:cubicBezTo>
                    <a:pt x="39" y="1363"/>
                    <a:pt x="45" y="1361"/>
                    <a:pt x="50" y="1357"/>
                  </a:cubicBezTo>
                  <a:cubicBezTo>
                    <a:pt x="1038" y="486"/>
                    <a:pt x="2183" y="102"/>
                    <a:pt x="3351" y="102"/>
                  </a:cubicBezTo>
                  <a:cubicBezTo>
                    <a:pt x="4465" y="102"/>
                    <a:pt x="5600" y="452"/>
                    <a:pt x="6638" y="1061"/>
                  </a:cubicBezTo>
                  <a:cubicBezTo>
                    <a:pt x="6645" y="1066"/>
                    <a:pt x="6653" y="1067"/>
                    <a:pt x="6660" y="1067"/>
                  </a:cubicBezTo>
                  <a:cubicBezTo>
                    <a:pt x="6699" y="1067"/>
                    <a:pt x="6727" y="1011"/>
                    <a:pt x="6686" y="986"/>
                  </a:cubicBezTo>
                  <a:cubicBezTo>
                    <a:pt x="5662" y="372"/>
                    <a:pt x="4472" y="1"/>
                    <a:pt x="3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303975" y="4230275"/>
              <a:ext cx="14900" cy="14575"/>
            </a:xfrm>
            <a:custGeom>
              <a:avLst/>
              <a:gdLst/>
              <a:ahLst/>
              <a:cxnLst/>
              <a:rect l="l" t="t" r="r" b="b"/>
              <a:pathLst>
                <a:path w="596" h="583" extrusionOk="0">
                  <a:moveTo>
                    <a:pt x="545" y="1"/>
                  </a:moveTo>
                  <a:cubicBezTo>
                    <a:pt x="544" y="1"/>
                    <a:pt x="542" y="1"/>
                    <a:pt x="541" y="1"/>
                  </a:cubicBezTo>
                  <a:cubicBezTo>
                    <a:pt x="273" y="34"/>
                    <a:pt x="62" y="281"/>
                    <a:pt x="6" y="534"/>
                  </a:cubicBezTo>
                  <a:cubicBezTo>
                    <a:pt x="1" y="563"/>
                    <a:pt x="24" y="582"/>
                    <a:pt x="45" y="582"/>
                  </a:cubicBezTo>
                  <a:cubicBezTo>
                    <a:pt x="59" y="582"/>
                    <a:pt x="71" y="575"/>
                    <a:pt x="76" y="557"/>
                  </a:cubicBezTo>
                  <a:cubicBezTo>
                    <a:pt x="144" y="301"/>
                    <a:pt x="325" y="156"/>
                    <a:pt x="563" y="61"/>
                  </a:cubicBezTo>
                  <a:cubicBezTo>
                    <a:pt x="596" y="47"/>
                    <a:pt x="575" y="1"/>
                    <a:pt x="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9000" y="4208850"/>
              <a:ext cx="30575" cy="8375"/>
            </a:xfrm>
            <a:custGeom>
              <a:avLst/>
              <a:gdLst/>
              <a:ahLst/>
              <a:cxnLst/>
              <a:rect l="l" t="t" r="r" b="b"/>
              <a:pathLst>
                <a:path w="1223" h="335" extrusionOk="0">
                  <a:moveTo>
                    <a:pt x="1183" y="0"/>
                  </a:moveTo>
                  <a:cubicBezTo>
                    <a:pt x="1181" y="0"/>
                    <a:pt x="1180" y="0"/>
                    <a:pt x="1178" y="0"/>
                  </a:cubicBezTo>
                  <a:cubicBezTo>
                    <a:pt x="787" y="61"/>
                    <a:pt x="403" y="155"/>
                    <a:pt x="28" y="283"/>
                  </a:cubicBezTo>
                  <a:cubicBezTo>
                    <a:pt x="1" y="292"/>
                    <a:pt x="7" y="334"/>
                    <a:pt x="31" y="334"/>
                  </a:cubicBezTo>
                  <a:cubicBezTo>
                    <a:pt x="33" y="334"/>
                    <a:pt x="36" y="334"/>
                    <a:pt x="39" y="333"/>
                  </a:cubicBezTo>
                  <a:cubicBezTo>
                    <a:pt x="415" y="211"/>
                    <a:pt x="801" y="118"/>
                    <a:pt x="1190" y="54"/>
                  </a:cubicBezTo>
                  <a:cubicBezTo>
                    <a:pt x="1223" y="49"/>
                    <a:pt x="1214" y="0"/>
                    <a:pt x="1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331650" y="4204375"/>
              <a:ext cx="19850" cy="7375"/>
            </a:xfrm>
            <a:custGeom>
              <a:avLst/>
              <a:gdLst/>
              <a:ahLst/>
              <a:cxnLst/>
              <a:rect l="l" t="t" r="r" b="b"/>
              <a:pathLst>
                <a:path w="794" h="295" extrusionOk="0">
                  <a:moveTo>
                    <a:pt x="758" y="1"/>
                  </a:moveTo>
                  <a:cubicBezTo>
                    <a:pt x="757" y="1"/>
                    <a:pt x="757" y="1"/>
                    <a:pt x="756" y="1"/>
                  </a:cubicBezTo>
                  <a:cubicBezTo>
                    <a:pt x="497" y="23"/>
                    <a:pt x="246" y="106"/>
                    <a:pt x="25" y="242"/>
                  </a:cubicBezTo>
                  <a:cubicBezTo>
                    <a:pt x="0" y="258"/>
                    <a:pt x="14" y="294"/>
                    <a:pt x="37" y="294"/>
                  </a:cubicBezTo>
                  <a:cubicBezTo>
                    <a:pt x="41" y="294"/>
                    <a:pt x="46" y="293"/>
                    <a:pt x="50" y="290"/>
                  </a:cubicBezTo>
                  <a:cubicBezTo>
                    <a:pt x="268" y="155"/>
                    <a:pt x="512" y="71"/>
                    <a:pt x="765" y="45"/>
                  </a:cubicBezTo>
                  <a:cubicBezTo>
                    <a:pt x="794" y="41"/>
                    <a:pt x="784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287775" y="4217175"/>
              <a:ext cx="25950" cy="21450"/>
            </a:xfrm>
            <a:custGeom>
              <a:avLst/>
              <a:gdLst/>
              <a:ahLst/>
              <a:cxnLst/>
              <a:rect l="l" t="t" r="r" b="b"/>
              <a:pathLst>
                <a:path w="1038" h="858" extrusionOk="0">
                  <a:moveTo>
                    <a:pt x="1028" y="1"/>
                  </a:moveTo>
                  <a:cubicBezTo>
                    <a:pt x="1027" y="1"/>
                    <a:pt x="1026" y="1"/>
                    <a:pt x="1025" y="1"/>
                  </a:cubicBezTo>
                  <a:cubicBezTo>
                    <a:pt x="600" y="102"/>
                    <a:pt x="206" y="404"/>
                    <a:pt x="14" y="801"/>
                  </a:cubicBezTo>
                  <a:cubicBezTo>
                    <a:pt x="0" y="829"/>
                    <a:pt x="25" y="857"/>
                    <a:pt x="49" y="857"/>
                  </a:cubicBezTo>
                  <a:cubicBezTo>
                    <a:pt x="59" y="857"/>
                    <a:pt x="69" y="852"/>
                    <a:pt x="76" y="840"/>
                  </a:cubicBezTo>
                  <a:cubicBezTo>
                    <a:pt x="297" y="440"/>
                    <a:pt x="596" y="169"/>
                    <a:pt x="1029" y="16"/>
                  </a:cubicBezTo>
                  <a:cubicBezTo>
                    <a:pt x="1038" y="13"/>
                    <a:pt x="1036" y="1"/>
                    <a:pt x="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76000" y="4159700"/>
              <a:ext cx="204200" cy="76075"/>
            </a:xfrm>
            <a:custGeom>
              <a:avLst/>
              <a:gdLst/>
              <a:ahLst/>
              <a:cxnLst/>
              <a:rect l="l" t="t" r="r" b="b"/>
              <a:pathLst>
                <a:path w="8168" h="3043" extrusionOk="0">
                  <a:moveTo>
                    <a:pt x="4484" y="0"/>
                  </a:moveTo>
                  <a:cubicBezTo>
                    <a:pt x="4045" y="0"/>
                    <a:pt x="3596" y="63"/>
                    <a:pt x="3138" y="206"/>
                  </a:cubicBezTo>
                  <a:cubicBezTo>
                    <a:pt x="1736" y="645"/>
                    <a:pt x="581" y="1656"/>
                    <a:pt x="9" y="3009"/>
                  </a:cubicBezTo>
                  <a:cubicBezTo>
                    <a:pt x="1" y="3029"/>
                    <a:pt x="17" y="3042"/>
                    <a:pt x="33" y="3042"/>
                  </a:cubicBezTo>
                  <a:cubicBezTo>
                    <a:pt x="43" y="3042"/>
                    <a:pt x="53" y="3037"/>
                    <a:pt x="59" y="3025"/>
                  </a:cubicBezTo>
                  <a:cubicBezTo>
                    <a:pt x="713" y="1637"/>
                    <a:pt x="1910" y="606"/>
                    <a:pt x="3407" y="225"/>
                  </a:cubicBezTo>
                  <a:cubicBezTo>
                    <a:pt x="3774" y="132"/>
                    <a:pt x="4130" y="90"/>
                    <a:pt x="4478" y="90"/>
                  </a:cubicBezTo>
                  <a:cubicBezTo>
                    <a:pt x="5745" y="90"/>
                    <a:pt x="6908" y="637"/>
                    <a:pt x="8076" y="1225"/>
                  </a:cubicBezTo>
                  <a:cubicBezTo>
                    <a:pt x="8083" y="1229"/>
                    <a:pt x="8091" y="1230"/>
                    <a:pt x="8098" y="1230"/>
                  </a:cubicBezTo>
                  <a:cubicBezTo>
                    <a:pt x="8139" y="1230"/>
                    <a:pt x="8167" y="1174"/>
                    <a:pt x="8124" y="1152"/>
                  </a:cubicBezTo>
                  <a:cubicBezTo>
                    <a:pt x="6954" y="525"/>
                    <a:pt x="5755" y="0"/>
                    <a:pt x="4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61775" y="4284675"/>
              <a:ext cx="70825" cy="112875"/>
            </a:xfrm>
            <a:custGeom>
              <a:avLst/>
              <a:gdLst/>
              <a:ahLst/>
              <a:cxnLst/>
              <a:rect l="l" t="t" r="r" b="b"/>
              <a:pathLst>
                <a:path w="2833" h="4515" extrusionOk="0">
                  <a:moveTo>
                    <a:pt x="321" y="0"/>
                  </a:moveTo>
                  <a:cubicBezTo>
                    <a:pt x="307" y="0"/>
                    <a:pt x="293" y="7"/>
                    <a:pt x="290" y="23"/>
                  </a:cubicBezTo>
                  <a:cubicBezTo>
                    <a:pt x="0" y="1550"/>
                    <a:pt x="856" y="4502"/>
                    <a:pt x="2766" y="4514"/>
                  </a:cubicBezTo>
                  <a:cubicBezTo>
                    <a:pt x="2766" y="4514"/>
                    <a:pt x="2767" y="4514"/>
                    <a:pt x="2767" y="4514"/>
                  </a:cubicBezTo>
                  <a:cubicBezTo>
                    <a:pt x="2827" y="4514"/>
                    <a:pt x="2832" y="4421"/>
                    <a:pt x="2771" y="4420"/>
                  </a:cubicBezTo>
                  <a:cubicBezTo>
                    <a:pt x="932" y="4388"/>
                    <a:pt x="116" y="1494"/>
                    <a:pt x="356" y="35"/>
                  </a:cubicBezTo>
                  <a:cubicBezTo>
                    <a:pt x="360" y="13"/>
                    <a:pt x="340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54900" y="4283500"/>
              <a:ext cx="53000" cy="138350"/>
            </a:xfrm>
            <a:custGeom>
              <a:avLst/>
              <a:gdLst/>
              <a:ahLst/>
              <a:cxnLst/>
              <a:rect l="l" t="t" r="r" b="b"/>
              <a:pathLst>
                <a:path w="2120" h="5534" extrusionOk="0">
                  <a:moveTo>
                    <a:pt x="141" y="0"/>
                  </a:moveTo>
                  <a:cubicBezTo>
                    <a:pt x="127" y="0"/>
                    <a:pt x="112" y="9"/>
                    <a:pt x="110" y="28"/>
                  </a:cubicBezTo>
                  <a:cubicBezTo>
                    <a:pt x="0" y="1329"/>
                    <a:pt x="206" y="2610"/>
                    <a:pt x="758" y="3797"/>
                  </a:cubicBezTo>
                  <a:cubicBezTo>
                    <a:pt x="867" y="4033"/>
                    <a:pt x="1545" y="5534"/>
                    <a:pt x="1988" y="5534"/>
                  </a:cubicBezTo>
                  <a:cubicBezTo>
                    <a:pt x="2015" y="5534"/>
                    <a:pt x="2041" y="5528"/>
                    <a:pt x="2066" y="5516"/>
                  </a:cubicBezTo>
                  <a:cubicBezTo>
                    <a:pt x="2120" y="5492"/>
                    <a:pt x="2090" y="5421"/>
                    <a:pt x="2040" y="5421"/>
                  </a:cubicBezTo>
                  <a:cubicBezTo>
                    <a:pt x="2033" y="5421"/>
                    <a:pt x="2026" y="5422"/>
                    <a:pt x="2018" y="5425"/>
                  </a:cubicBezTo>
                  <a:cubicBezTo>
                    <a:pt x="2001" y="5433"/>
                    <a:pt x="1984" y="5436"/>
                    <a:pt x="1966" y="5436"/>
                  </a:cubicBezTo>
                  <a:cubicBezTo>
                    <a:pt x="1489" y="5436"/>
                    <a:pt x="555" y="3054"/>
                    <a:pt x="465" y="2758"/>
                  </a:cubicBezTo>
                  <a:cubicBezTo>
                    <a:pt x="197" y="1869"/>
                    <a:pt x="117" y="955"/>
                    <a:pt x="171" y="31"/>
                  </a:cubicBezTo>
                  <a:cubicBezTo>
                    <a:pt x="173" y="11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233075" y="4240025"/>
              <a:ext cx="74925" cy="214850"/>
            </a:xfrm>
            <a:custGeom>
              <a:avLst/>
              <a:gdLst/>
              <a:ahLst/>
              <a:cxnLst/>
              <a:rect l="l" t="t" r="r" b="b"/>
              <a:pathLst>
                <a:path w="2997" h="8594" extrusionOk="0">
                  <a:moveTo>
                    <a:pt x="1262" y="1"/>
                  </a:moveTo>
                  <a:cubicBezTo>
                    <a:pt x="1256" y="1"/>
                    <a:pt x="1250" y="4"/>
                    <a:pt x="1247" y="11"/>
                  </a:cubicBezTo>
                  <a:cubicBezTo>
                    <a:pt x="546" y="1661"/>
                    <a:pt x="363" y="3484"/>
                    <a:pt x="722" y="5240"/>
                  </a:cubicBezTo>
                  <a:cubicBezTo>
                    <a:pt x="998" y="6582"/>
                    <a:pt x="1574" y="8026"/>
                    <a:pt x="2918" y="8590"/>
                  </a:cubicBezTo>
                  <a:cubicBezTo>
                    <a:pt x="2925" y="8593"/>
                    <a:pt x="2931" y="8594"/>
                    <a:pt x="2936" y="8594"/>
                  </a:cubicBezTo>
                  <a:cubicBezTo>
                    <a:pt x="2981" y="8594"/>
                    <a:pt x="2996" y="8521"/>
                    <a:pt x="2948" y="8499"/>
                  </a:cubicBezTo>
                  <a:cubicBezTo>
                    <a:pt x="1" y="7190"/>
                    <a:pt x="379" y="2469"/>
                    <a:pt x="1277" y="20"/>
                  </a:cubicBezTo>
                  <a:cubicBezTo>
                    <a:pt x="1281" y="9"/>
                    <a:pt x="1271" y="1"/>
                    <a:pt x="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62275" y="4244425"/>
              <a:ext cx="91475" cy="193125"/>
            </a:xfrm>
            <a:custGeom>
              <a:avLst/>
              <a:gdLst/>
              <a:ahLst/>
              <a:cxnLst/>
              <a:rect l="l" t="t" r="r" b="b"/>
              <a:pathLst>
                <a:path w="3659" h="7725" extrusionOk="0">
                  <a:moveTo>
                    <a:pt x="552" y="1"/>
                  </a:moveTo>
                  <a:cubicBezTo>
                    <a:pt x="545" y="1"/>
                    <a:pt x="537" y="5"/>
                    <a:pt x="536" y="14"/>
                  </a:cubicBezTo>
                  <a:cubicBezTo>
                    <a:pt x="237" y="1366"/>
                    <a:pt x="1" y="2878"/>
                    <a:pt x="556" y="4197"/>
                  </a:cubicBezTo>
                  <a:cubicBezTo>
                    <a:pt x="814" y="4816"/>
                    <a:pt x="1233" y="5323"/>
                    <a:pt x="1709" y="5788"/>
                  </a:cubicBezTo>
                  <a:cubicBezTo>
                    <a:pt x="2022" y="6094"/>
                    <a:pt x="3649" y="7139"/>
                    <a:pt x="3431" y="7650"/>
                  </a:cubicBezTo>
                  <a:cubicBezTo>
                    <a:pt x="3414" y="7690"/>
                    <a:pt x="3453" y="7725"/>
                    <a:pt x="3489" y="7725"/>
                  </a:cubicBezTo>
                  <a:cubicBezTo>
                    <a:pt x="3506" y="7725"/>
                    <a:pt x="3523" y="7717"/>
                    <a:pt x="3532" y="7698"/>
                  </a:cubicBezTo>
                  <a:cubicBezTo>
                    <a:pt x="3659" y="7438"/>
                    <a:pt x="3571" y="7342"/>
                    <a:pt x="3401" y="7118"/>
                  </a:cubicBezTo>
                  <a:cubicBezTo>
                    <a:pt x="2961" y="6538"/>
                    <a:pt x="2208" y="6120"/>
                    <a:pt x="1690" y="5602"/>
                  </a:cubicBezTo>
                  <a:cubicBezTo>
                    <a:pt x="82" y="3989"/>
                    <a:pt x="282" y="2093"/>
                    <a:pt x="573" y="20"/>
                  </a:cubicBezTo>
                  <a:cubicBezTo>
                    <a:pt x="574" y="8"/>
                    <a:pt x="563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231450" y="4236125"/>
              <a:ext cx="38325" cy="223025"/>
            </a:xfrm>
            <a:custGeom>
              <a:avLst/>
              <a:gdLst/>
              <a:ahLst/>
              <a:cxnLst/>
              <a:rect l="l" t="t" r="r" b="b"/>
              <a:pathLst>
                <a:path w="1533" h="8921" extrusionOk="0">
                  <a:moveTo>
                    <a:pt x="1015" y="1"/>
                  </a:moveTo>
                  <a:cubicBezTo>
                    <a:pt x="1008" y="1"/>
                    <a:pt x="1000" y="4"/>
                    <a:pt x="994" y="11"/>
                  </a:cubicBezTo>
                  <a:cubicBezTo>
                    <a:pt x="72" y="1127"/>
                    <a:pt x="0" y="2893"/>
                    <a:pt x="74" y="4271"/>
                  </a:cubicBezTo>
                  <a:cubicBezTo>
                    <a:pt x="163" y="5892"/>
                    <a:pt x="620" y="7472"/>
                    <a:pt x="1411" y="8891"/>
                  </a:cubicBezTo>
                  <a:cubicBezTo>
                    <a:pt x="1422" y="8912"/>
                    <a:pt x="1440" y="8920"/>
                    <a:pt x="1458" y="8920"/>
                  </a:cubicBezTo>
                  <a:cubicBezTo>
                    <a:pt x="1495" y="8920"/>
                    <a:pt x="1532" y="8883"/>
                    <a:pt x="1510" y="8839"/>
                  </a:cubicBezTo>
                  <a:cubicBezTo>
                    <a:pt x="750" y="7418"/>
                    <a:pt x="264" y="5892"/>
                    <a:pt x="174" y="4276"/>
                  </a:cubicBezTo>
                  <a:cubicBezTo>
                    <a:pt x="95" y="2892"/>
                    <a:pt x="154" y="1175"/>
                    <a:pt x="1038" y="39"/>
                  </a:cubicBezTo>
                  <a:cubicBezTo>
                    <a:pt x="1053" y="20"/>
                    <a:pt x="1035" y="1"/>
                    <a:pt x="1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94000" y="4224775"/>
              <a:ext cx="26750" cy="238350"/>
            </a:xfrm>
            <a:custGeom>
              <a:avLst/>
              <a:gdLst/>
              <a:ahLst/>
              <a:cxnLst/>
              <a:rect l="l" t="t" r="r" b="b"/>
              <a:pathLst>
                <a:path w="1070" h="9534" extrusionOk="0">
                  <a:moveTo>
                    <a:pt x="1039" y="0"/>
                  </a:moveTo>
                  <a:cubicBezTo>
                    <a:pt x="1033" y="0"/>
                    <a:pt x="1026" y="3"/>
                    <a:pt x="1022" y="10"/>
                  </a:cubicBezTo>
                  <a:cubicBezTo>
                    <a:pt x="222" y="1555"/>
                    <a:pt x="1" y="3283"/>
                    <a:pt x="91" y="5005"/>
                  </a:cubicBezTo>
                  <a:cubicBezTo>
                    <a:pt x="141" y="5923"/>
                    <a:pt x="277" y="6836"/>
                    <a:pt x="441" y="7740"/>
                  </a:cubicBezTo>
                  <a:cubicBezTo>
                    <a:pt x="514" y="8143"/>
                    <a:pt x="519" y="9244"/>
                    <a:pt x="871" y="9525"/>
                  </a:cubicBezTo>
                  <a:cubicBezTo>
                    <a:pt x="880" y="9531"/>
                    <a:pt x="890" y="9534"/>
                    <a:pt x="900" y="9534"/>
                  </a:cubicBezTo>
                  <a:cubicBezTo>
                    <a:pt x="913" y="9534"/>
                    <a:pt x="927" y="9529"/>
                    <a:pt x="937" y="9519"/>
                  </a:cubicBezTo>
                  <a:lnTo>
                    <a:pt x="991" y="9473"/>
                  </a:lnTo>
                  <a:cubicBezTo>
                    <a:pt x="1009" y="9457"/>
                    <a:pt x="1013" y="9432"/>
                    <a:pt x="1002" y="9412"/>
                  </a:cubicBezTo>
                  <a:cubicBezTo>
                    <a:pt x="993" y="9395"/>
                    <a:pt x="983" y="9380"/>
                    <a:pt x="973" y="9364"/>
                  </a:cubicBezTo>
                  <a:cubicBezTo>
                    <a:pt x="962" y="9347"/>
                    <a:pt x="946" y="9339"/>
                    <a:pt x="930" y="9339"/>
                  </a:cubicBezTo>
                  <a:cubicBezTo>
                    <a:pt x="896" y="9339"/>
                    <a:pt x="864" y="9371"/>
                    <a:pt x="884" y="9410"/>
                  </a:cubicBezTo>
                  <a:lnTo>
                    <a:pt x="884" y="9410"/>
                  </a:lnTo>
                  <a:cubicBezTo>
                    <a:pt x="583" y="8857"/>
                    <a:pt x="555" y="7805"/>
                    <a:pt x="451" y="7174"/>
                  </a:cubicBezTo>
                  <a:cubicBezTo>
                    <a:pt x="305" y="6285"/>
                    <a:pt x="193" y="5389"/>
                    <a:pt x="175" y="4486"/>
                  </a:cubicBezTo>
                  <a:cubicBezTo>
                    <a:pt x="145" y="2938"/>
                    <a:pt x="411" y="1437"/>
                    <a:pt x="1062" y="29"/>
                  </a:cubicBezTo>
                  <a:cubicBezTo>
                    <a:pt x="1069" y="14"/>
                    <a:pt x="1054" y="0"/>
                    <a:pt x="1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92025" y="4208050"/>
              <a:ext cx="7575" cy="10200"/>
            </a:xfrm>
            <a:custGeom>
              <a:avLst/>
              <a:gdLst/>
              <a:ahLst/>
              <a:cxnLst/>
              <a:rect l="l" t="t" r="r" b="b"/>
              <a:pathLst>
                <a:path w="303" h="408" extrusionOk="0">
                  <a:moveTo>
                    <a:pt x="279" y="1"/>
                  </a:moveTo>
                  <a:cubicBezTo>
                    <a:pt x="276" y="1"/>
                    <a:pt x="273" y="2"/>
                    <a:pt x="270" y="3"/>
                  </a:cubicBezTo>
                  <a:cubicBezTo>
                    <a:pt x="125" y="75"/>
                    <a:pt x="25" y="215"/>
                    <a:pt x="4" y="377"/>
                  </a:cubicBezTo>
                  <a:cubicBezTo>
                    <a:pt x="1" y="397"/>
                    <a:pt x="15" y="408"/>
                    <a:pt x="31" y="408"/>
                  </a:cubicBezTo>
                  <a:cubicBezTo>
                    <a:pt x="45" y="408"/>
                    <a:pt x="60" y="399"/>
                    <a:pt x="64" y="381"/>
                  </a:cubicBezTo>
                  <a:cubicBezTo>
                    <a:pt x="85" y="238"/>
                    <a:pt x="166" y="113"/>
                    <a:pt x="286" y="34"/>
                  </a:cubicBezTo>
                  <a:cubicBezTo>
                    <a:pt x="302" y="24"/>
                    <a:pt x="294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66325" y="4264250"/>
              <a:ext cx="4300" cy="14850"/>
            </a:xfrm>
            <a:custGeom>
              <a:avLst/>
              <a:gdLst/>
              <a:ahLst/>
              <a:cxnLst/>
              <a:rect l="l" t="t" r="r" b="b"/>
              <a:pathLst>
                <a:path w="172" h="594" extrusionOk="0">
                  <a:moveTo>
                    <a:pt x="154" y="1"/>
                  </a:moveTo>
                  <a:cubicBezTo>
                    <a:pt x="148" y="1"/>
                    <a:pt x="141" y="4"/>
                    <a:pt x="138" y="12"/>
                  </a:cubicBezTo>
                  <a:cubicBezTo>
                    <a:pt x="67" y="174"/>
                    <a:pt x="47" y="373"/>
                    <a:pt x="7" y="546"/>
                  </a:cubicBezTo>
                  <a:cubicBezTo>
                    <a:pt x="1" y="574"/>
                    <a:pt x="24" y="593"/>
                    <a:pt x="45" y="593"/>
                  </a:cubicBezTo>
                  <a:cubicBezTo>
                    <a:pt x="58" y="593"/>
                    <a:pt x="70" y="586"/>
                    <a:pt x="74" y="569"/>
                  </a:cubicBezTo>
                  <a:cubicBezTo>
                    <a:pt x="89" y="506"/>
                    <a:pt x="102" y="442"/>
                    <a:pt x="117" y="380"/>
                  </a:cubicBezTo>
                  <a:lnTo>
                    <a:pt x="117" y="376"/>
                  </a:lnTo>
                  <a:cubicBezTo>
                    <a:pt x="145" y="256"/>
                    <a:pt x="171" y="134"/>
                    <a:pt x="171" y="17"/>
                  </a:cubicBezTo>
                  <a:cubicBezTo>
                    <a:pt x="171" y="6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98450" y="4211825"/>
              <a:ext cx="6825" cy="14600"/>
            </a:xfrm>
            <a:custGeom>
              <a:avLst/>
              <a:gdLst/>
              <a:ahLst/>
              <a:cxnLst/>
              <a:rect l="l" t="t" r="r" b="b"/>
              <a:pathLst>
                <a:path w="273" h="584" extrusionOk="0">
                  <a:moveTo>
                    <a:pt x="246" y="1"/>
                  </a:moveTo>
                  <a:cubicBezTo>
                    <a:pt x="242" y="1"/>
                    <a:pt x="238" y="2"/>
                    <a:pt x="235" y="6"/>
                  </a:cubicBezTo>
                  <a:cubicBezTo>
                    <a:pt x="95" y="155"/>
                    <a:pt x="12" y="350"/>
                    <a:pt x="1" y="554"/>
                  </a:cubicBezTo>
                  <a:cubicBezTo>
                    <a:pt x="1" y="573"/>
                    <a:pt x="16" y="583"/>
                    <a:pt x="32" y="583"/>
                  </a:cubicBezTo>
                  <a:cubicBezTo>
                    <a:pt x="46" y="583"/>
                    <a:pt x="59" y="575"/>
                    <a:pt x="60" y="558"/>
                  </a:cubicBezTo>
                  <a:cubicBezTo>
                    <a:pt x="68" y="364"/>
                    <a:pt x="139" y="178"/>
                    <a:pt x="263" y="30"/>
                  </a:cubicBezTo>
                  <a:cubicBezTo>
                    <a:pt x="273" y="16"/>
                    <a:pt x="260" y="1"/>
                    <a:pt x="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77550" y="4262875"/>
              <a:ext cx="5000" cy="25050"/>
            </a:xfrm>
            <a:custGeom>
              <a:avLst/>
              <a:gdLst/>
              <a:ahLst/>
              <a:cxnLst/>
              <a:rect l="l" t="t" r="r" b="b"/>
              <a:pathLst>
                <a:path w="200" h="1002" extrusionOk="0">
                  <a:moveTo>
                    <a:pt x="179" y="1"/>
                  </a:moveTo>
                  <a:cubicBezTo>
                    <a:pt x="172" y="1"/>
                    <a:pt x="164" y="5"/>
                    <a:pt x="161" y="13"/>
                  </a:cubicBezTo>
                  <a:cubicBezTo>
                    <a:pt x="64" y="313"/>
                    <a:pt x="16" y="648"/>
                    <a:pt x="1" y="963"/>
                  </a:cubicBezTo>
                  <a:cubicBezTo>
                    <a:pt x="0" y="988"/>
                    <a:pt x="20" y="1001"/>
                    <a:pt x="39" y="1001"/>
                  </a:cubicBezTo>
                  <a:cubicBezTo>
                    <a:pt x="56" y="1001"/>
                    <a:pt x="73" y="990"/>
                    <a:pt x="76" y="968"/>
                  </a:cubicBezTo>
                  <a:cubicBezTo>
                    <a:pt x="105" y="648"/>
                    <a:pt x="154" y="337"/>
                    <a:pt x="197" y="20"/>
                  </a:cubicBezTo>
                  <a:cubicBezTo>
                    <a:pt x="199" y="8"/>
                    <a:pt x="190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16275" y="4195150"/>
              <a:ext cx="9025" cy="11800"/>
            </a:xfrm>
            <a:custGeom>
              <a:avLst/>
              <a:gdLst/>
              <a:ahLst/>
              <a:cxnLst/>
              <a:rect l="l" t="t" r="r" b="b"/>
              <a:pathLst>
                <a:path w="361" h="472" extrusionOk="0">
                  <a:moveTo>
                    <a:pt x="314" y="0"/>
                  </a:moveTo>
                  <a:cubicBezTo>
                    <a:pt x="306" y="0"/>
                    <a:pt x="298" y="3"/>
                    <a:pt x="290" y="10"/>
                  </a:cubicBezTo>
                  <a:cubicBezTo>
                    <a:pt x="160" y="122"/>
                    <a:pt x="68" y="280"/>
                    <a:pt x="7" y="440"/>
                  </a:cubicBezTo>
                  <a:cubicBezTo>
                    <a:pt x="1" y="458"/>
                    <a:pt x="17" y="472"/>
                    <a:pt x="32" y="472"/>
                  </a:cubicBezTo>
                  <a:cubicBezTo>
                    <a:pt x="40" y="472"/>
                    <a:pt x="47" y="468"/>
                    <a:pt x="51" y="460"/>
                  </a:cubicBezTo>
                  <a:cubicBezTo>
                    <a:pt x="130" y="311"/>
                    <a:pt x="230" y="188"/>
                    <a:pt x="339" y="62"/>
                  </a:cubicBezTo>
                  <a:cubicBezTo>
                    <a:pt x="361" y="36"/>
                    <a:pt x="341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54825" y="4155525"/>
              <a:ext cx="14875" cy="8700"/>
            </a:xfrm>
            <a:custGeom>
              <a:avLst/>
              <a:gdLst/>
              <a:ahLst/>
              <a:cxnLst/>
              <a:rect l="l" t="t" r="r" b="b"/>
              <a:pathLst>
                <a:path w="595" h="348" extrusionOk="0">
                  <a:moveTo>
                    <a:pt x="534" y="1"/>
                  </a:moveTo>
                  <a:cubicBezTo>
                    <a:pt x="321" y="1"/>
                    <a:pt x="121" y="137"/>
                    <a:pt x="12" y="312"/>
                  </a:cubicBezTo>
                  <a:cubicBezTo>
                    <a:pt x="1" y="331"/>
                    <a:pt x="16" y="348"/>
                    <a:pt x="32" y="348"/>
                  </a:cubicBezTo>
                  <a:cubicBezTo>
                    <a:pt x="39" y="348"/>
                    <a:pt x="46" y="345"/>
                    <a:pt x="51" y="337"/>
                  </a:cubicBezTo>
                  <a:cubicBezTo>
                    <a:pt x="181" y="160"/>
                    <a:pt x="351" y="90"/>
                    <a:pt x="561" y="58"/>
                  </a:cubicBezTo>
                  <a:cubicBezTo>
                    <a:pt x="595" y="53"/>
                    <a:pt x="589" y="2"/>
                    <a:pt x="557" y="1"/>
                  </a:cubicBezTo>
                  <a:cubicBezTo>
                    <a:pt x="550" y="1"/>
                    <a:pt x="542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38150" y="4156800"/>
              <a:ext cx="40200" cy="62875"/>
            </a:xfrm>
            <a:custGeom>
              <a:avLst/>
              <a:gdLst/>
              <a:ahLst/>
              <a:cxnLst/>
              <a:rect l="l" t="t" r="r" b="b"/>
              <a:pathLst>
                <a:path w="1608" h="2515" extrusionOk="0">
                  <a:moveTo>
                    <a:pt x="1571" y="0"/>
                  </a:moveTo>
                  <a:cubicBezTo>
                    <a:pt x="1567" y="0"/>
                    <a:pt x="1562" y="2"/>
                    <a:pt x="1557" y="5"/>
                  </a:cubicBezTo>
                  <a:cubicBezTo>
                    <a:pt x="1208" y="211"/>
                    <a:pt x="1011" y="536"/>
                    <a:pt x="827" y="885"/>
                  </a:cubicBezTo>
                  <a:cubicBezTo>
                    <a:pt x="551" y="1406"/>
                    <a:pt x="284" y="1930"/>
                    <a:pt x="16" y="2455"/>
                  </a:cubicBezTo>
                  <a:cubicBezTo>
                    <a:pt x="0" y="2485"/>
                    <a:pt x="27" y="2515"/>
                    <a:pt x="52" y="2515"/>
                  </a:cubicBezTo>
                  <a:cubicBezTo>
                    <a:pt x="63" y="2515"/>
                    <a:pt x="73" y="2509"/>
                    <a:pt x="80" y="2496"/>
                  </a:cubicBezTo>
                  <a:cubicBezTo>
                    <a:pt x="307" y="2060"/>
                    <a:pt x="531" y="1624"/>
                    <a:pt x="756" y="1186"/>
                  </a:cubicBezTo>
                  <a:cubicBezTo>
                    <a:pt x="975" y="764"/>
                    <a:pt x="1172" y="329"/>
                    <a:pt x="1582" y="55"/>
                  </a:cubicBezTo>
                  <a:cubicBezTo>
                    <a:pt x="1608" y="39"/>
                    <a:pt x="1595" y="0"/>
                    <a:pt x="1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00200" y="4084550"/>
              <a:ext cx="190600" cy="114875"/>
            </a:xfrm>
            <a:custGeom>
              <a:avLst/>
              <a:gdLst/>
              <a:ahLst/>
              <a:cxnLst/>
              <a:rect l="l" t="t" r="r" b="b"/>
              <a:pathLst>
                <a:path w="7624" h="4595" extrusionOk="0">
                  <a:moveTo>
                    <a:pt x="5490" y="1"/>
                  </a:moveTo>
                  <a:cubicBezTo>
                    <a:pt x="2789" y="1"/>
                    <a:pt x="100" y="1506"/>
                    <a:pt x="1" y="4563"/>
                  </a:cubicBezTo>
                  <a:cubicBezTo>
                    <a:pt x="1" y="4584"/>
                    <a:pt x="16" y="4595"/>
                    <a:pt x="32" y="4595"/>
                  </a:cubicBezTo>
                  <a:cubicBezTo>
                    <a:pt x="46" y="4595"/>
                    <a:pt x="60" y="4586"/>
                    <a:pt x="62" y="4567"/>
                  </a:cubicBezTo>
                  <a:cubicBezTo>
                    <a:pt x="298" y="1585"/>
                    <a:pt x="2832" y="82"/>
                    <a:pt x="5480" y="82"/>
                  </a:cubicBezTo>
                  <a:cubicBezTo>
                    <a:pt x="6175" y="82"/>
                    <a:pt x="6878" y="185"/>
                    <a:pt x="7549" y="393"/>
                  </a:cubicBezTo>
                  <a:cubicBezTo>
                    <a:pt x="7554" y="395"/>
                    <a:pt x="7559" y="395"/>
                    <a:pt x="7563" y="395"/>
                  </a:cubicBezTo>
                  <a:cubicBezTo>
                    <a:pt x="7606" y="395"/>
                    <a:pt x="7624" y="326"/>
                    <a:pt x="7575" y="312"/>
                  </a:cubicBezTo>
                  <a:cubicBezTo>
                    <a:pt x="6911" y="105"/>
                    <a:pt x="6200" y="1"/>
                    <a:pt x="5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75775" y="4005675"/>
              <a:ext cx="120200" cy="174050"/>
            </a:xfrm>
            <a:custGeom>
              <a:avLst/>
              <a:gdLst/>
              <a:ahLst/>
              <a:cxnLst/>
              <a:rect l="l" t="t" r="r" b="b"/>
              <a:pathLst>
                <a:path w="4808" h="6962" extrusionOk="0">
                  <a:moveTo>
                    <a:pt x="4770" y="1"/>
                  </a:moveTo>
                  <a:cubicBezTo>
                    <a:pt x="3226" y="1"/>
                    <a:pt x="1792" y="717"/>
                    <a:pt x="966" y="2044"/>
                  </a:cubicBezTo>
                  <a:cubicBezTo>
                    <a:pt x="0" y="3593"/>
                    <a:pt x="620" y="5270"/>
                    <a:pt x="73" y="6906"/>
                  </a:cubicBezTo>
                  <a:cubicBezTo>
                    <a:pt x="63" y="6939"/>
                    <a:pt x="90" y="6962"/>
                    <a:pt x="117" y="6962"/>
                  </a:cubicBezTo>
                  <a:cubicBezTo>
                    <a:pt x="134" y="6962"/>
                    <a:pt x="150" y="6953"/>
                    <a:pt x="157" y="6933"/>
                  </a:cubicBezTo>
                  <a:cubicBezTo>
                    <a:pt x="580" y="5699"/>
                    <a:pt x="219" y="4385"/>
                    <a:pt x="588" y="3140"/>
                  </a:cubicBezTo>
                  <a:cubicBezTo>
                    <a:pt x="1148" y="1258"/>
                    <a:pt x="2853" y="119"/>
                    <a:pt x="4770" y="53"/>
                  </a:cubicBezTo>
                  <a:cubicBezTo>
                    <a:pt x="4804" y="51"/>
                    <a:pt x="4808" y="1"/>
                    <a:pt x="4774" y="1"/>
                  </a:cubicBezTo>
                  <a:cubicBezTo>
                    <a:pt x="4773" y="1"/>
                    <a:pt x="4771" y="1"/>
                    <a:pt x="4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68125" y="3996150"/>
              <a:ext cx="92175" cy="178250"/>
            </a:xfrm>
            <a:custGeom>
              <a:avLst/>
              <a:gdLst/>
              <a:ahLst/>
              <a:cxnLst/>
              <a:rect l="l" t="t" r="r" b="b"/>
              <a:pathLst>
                <a:path w="3687" h="7130" extrusionOk="0">
                  <a:moveTo>
                    <a:pt x="3617" y="0"/>
                  </a:moveTo>
                  <a:cubicBezTo>
                    <a:pt x="3612" y="0"/>
                    <a:pt x="3606" y="1"/>
                    <a:pt x="3600" y="3"/>
                  </a:cubicBezTo>
                  <a:cubicBezTo>
                    <a:pt x="2333" y="380"/>
                    <a:pt x="1265" y="1232"/>
                    <a:pt x="692" y="2437"/>
                  </a:cubicBezTo>
                  <a:cubicBezTo>
                    <a:pt x="1" y="3893"/>
                    <a:pt x="329" y="5549"/>
                    <a:pt x="163" y="7100"/>
                  </a:cubicBezTo>
                  <a:cubicBezTo>
                    <a:pt x="161" y="7120"/>
                    <a:pt x="176" y="7130"/>
                    <a:pt x="191" y="7130"/>
                  </a:cubicBezTo>
                  <a:cubicBezTo>
                    <a:pt x="205" y="7130"/>
                    <a:pt x="220" y="7121"/>
                    <a:pt x="222" y="7103"/>
                  </a:cubicBezTo>
                  <a:cubicBezTo>
                    <a:pt x="425" y="5745"/>
                    <a:pt x="173" y="4322"/>
                    <a:pt x="590" y="2998"/>
                  </a:cubicBezTo>
                  <a:cubicBezTo>
                    <a:pt x="1038" y="1580"/>
                    <a:pt x="2226" y="534"/>
                    <a:pt x="3624" y="112"/>
                  </a:cubicBezTo>
                  <a:cubicBezTo>
                    <a:pt x="3686" y="93"/>
                    <a:pt x="3673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34725" y="4186525"/>
              <a:ext cx="31425" cy="24900"/>
            </a:xfrm>
            <a:custGeom>
              <a:avLst/>
              <a:gdLst/>
              <a:ahLst/>
              <a:cxnLst/>
              <a:rect l="l" t="t" r="r" b="b"/>
              <a:pathLst>
                <a:path w="1257" h="996" extrusionOk="0">
                  <a:moveTo>
                    <a:pt x="1225" y="0"/>
                  </a:moveTo>
                  <a:cubicBezTo>
                    <a:pt x="1222" y="0"/>
                    <a:pt x="1219" y="1"/>
                    <a:pt x="1215" y="3"/>
                  </a:cubicBezTo>
                  <a:cubicBezTo>
                    <a:pt x="761" y="203"/>
                    <a:pt x="294" y="537"/>
                    <a:pt x="14" y="954"/>
                  </a:cubicBezTo>
                  <a:cubicBezTo>
                    <a:pt x="1" y="973"/>
                    <a:pt x="18" y="996"/>
                    <a:pt x="37" y="996"/>
                  </a:cubicBezTo>
                  <a:cubicBezTo>
                    <a:pt x="43" y="996"/>
                    <a:pt x="49" y="994"/>
                    <a:pt x="54" y="988"/>
                  </a:cubicBezTo>
                  <a:cubicBezTo>
                    <a:pt x="423" y="613"/>
                    <a:pt x="771" y="297"/>
                    <a:pt x="1237" y="43"/>
                  </a:cubicBezTo>
                  <a:cubicBezTo>
                    <a:pt x="1256" y="29"/>
                    <a:pt x="1245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84750" y="4258100"/>
              <a:ext cx="24825" cy="174825"/>
            </a:xfrm>
            <a:custGeom>
              <a:avLst/>
              <a:gdLst/>
              <a:ahLst/>
              <a:cxnLst/>
              <a:rect l="l" t="t" r="r" b="b"/>
              <a:pathLst>
                <a:path w="993" h="6993" extrusionOk="0">
                  <a:moveTo>
                    <a:pt x="952" y="1"/>
                  </a:moveTo>
                  <a:cubicBezTo>
                    <a:pt x="941" y="1"/>
                    <a:pt x="931" y="6"/>
                    <a:pt x="926" y="18"/>
                  </a:cubicBezTo>
                  <a:cubicBezTo>
                    <a:pt x="0" y="2257"/>
                    <a:pt x="424" y="4661"/>
                    <a:pt x="893" y="6956"/>
                  </a:cubicBezTo>
                  <a:cubicBezTo>
                    <a:pt x="898" y="6981"/>
                    <a:pt x="918" y="6993"/>
                    <a:pt x="938" y="6993"/>
                  </a:cubicBezTo>
                  <a:cubicBezTo>
                    <a:pt x="965" y="6993"/>
                    <a:pt x="993" y="6972"/>
                    <a:pt x="986" y="6938"/>
                  </a:cubicBezTo>
                  <a:cubicBezTo>
                    <a:pt x="514" y="4628"/>
                    <a:pt x="127" y="2305"/>
                    <a:pt x="977" y="34"/>
                  </a:cubicBezTo>
                  <a:cubicBezTo>
                    <a:pt x="984" y="14"/>
                    <a:pt x="968" y="1"/>
                    <a:pt x="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9525" y="4166825"/>
              <a:ext cx="151400" cy="217475"/>
            </a:xfrm>
            <a:custGeom>
              <a:avLst/>
              <a:gdLst/>
              <a:ahLst/>
              <a:cxnLst/>
              <a:rect l="l" t="t" r="r" b="b"/>
              <a:pathLst>
                <a:path w="6056" h="8699" extrusionOk="0">
                  <a:moveTo>
                    <a:pt x="5726" y="1"/>
                  </a:moveTo>
                  <a:cubicBezTo>
                    <a:pt x="3933" y="1"/>
                    <a:pt x="1687" y="235"/>
                    <a:pt x="884" y="2056"/>
                  </a:cubicBezTo>
                  <a:cubicBezTo>
                    <a:pt x="1" y="4061"/>
                    <a:pt x="554" y="6760"/>
                    <a:pt x="1377" y="8684"/>
                  </a:cubicBezTo>
                  <a:cubicBezTo>
                    <a:pt x="1381" y="8695"/>
                    <a:pt x="1389" y="8699"/>
                    <a:pt x="1397" y="8699"/>
                  </a:cubicBezTo>
                  <a:cubicBezTo>
                    <a:pt x="1414" y="8699"/>
                    <a:pt x="1432" y="8680"/>
                    <a:pt x="1425" y="8659"/>
                  </a:cubicBezTo>
                  <a:cubicBezTo>
                    <a:pt x="735" y="6782"/>
                    <a:pt x="210" y="4546"/>
                    <a:pt x="793" y="2570"/>
                  </a:cubicBezTo>
                  <a:cubicBezTo>
                    <a:pt x="1426" y="421"/>
                    <a:pt x="3767" y="93"/>
                    <a:pt x="5726" y="93"/>
                  </a:cubicBezTo>
                  <a:cubicBezTo>
                    <a:pt x="5814" y="93"/>
                    <a:pt x="5903" y="93"/>
                    <a:pt x="5990" y="95"/>
                  </a:cubicBezTo>
                  <a:cubicBezTo>
                    <a:pt x="6050" y="95"/>
                    <a:pt x="6055" y="3"/>
                    <a:pt x="5995" y="3"/>
                  </a:cubicBezTo>
                  <a:cubicBezTo>
                    <a:pt x="5907" y="1"/>
                    <a:pt x="5817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9814932">
            <a:off x="6260180" y="-1282125"/>
            <a:ext cx="4116243" cy="3191514"/>
            <a:chOff x="902100" y="3410650"/>
            <a:chExt cx="787100" cy="610275"/>
          </a:xfrm>
        </p:grpSpPr>
        <p:sp>
          <p:nvSpPr>
            <p:cNvPr id="130" name="Google Shape;130;p2"/>
            <p:cNvSpPr/>
            <p:nvPr/>
          </p:nvSpPr>
          <p:spPr>
            <a:xfrm>
              <a:off x="902100" y="3410650"/>
              <a:ext cx="787100" cy="610275"/>
            </a:xfrm>
            <a:custGeom>
              <a:avLst/>
              <a:gdLst/>
              <a:ahLst/>
              <a:cxnLst/>
              <a:rect l="l" t="t" r="r" b="b"/>
              <a:pathLst>
                <a:path w="31484" h="24411" extrusionOk="0">
                  <a:moveTo>
                    <a:pt x="27240" y="5097"/>
                  </a:moveTo>
                  <a:cubicBezTo>
                    <a:pt x="27240" y="5097"/>
                    <a:pt x="27240" y="5097"/>
                    <a:pt x="27240" y="5097"/>
                  </a:cubicBezTo>
                  <a:cubicBezTo>
                    <a:pt x="27244" y="5115"/>
                    <a:pt x="26783" y="5591"/>
                    <a:pt x="26743" y="5646"/>
                  </a:cubicBezTo>
                  <a:cubicBezTo>
                    <a:pt x="26535" y="5929"/>
                    <a:pt x="26411" y="6205"/>
                    <a:pt x="26143" y="6446"/>
                  </a:cubicBezTo>
                  <a:cubicBezTo>
                    <a:pt x="25621" y="6910"/>
                    <a:pt x="25008" y="7278"/>
                    <a:pt x="24391" y="7601"/>
                  </a:cubicBezTo>
                  <a:cubicBezTo>
                    <a:pt x="24678" y="6928"/>
                    <a:pt x="24912" y="6332"/>
                    <a:pt x="25550" y="5871"/>
                  </a:cubicBezTo>
                  <a:lnTo>
                    <a:pt x="25550" y="5870"/>
                  </a:lnTo>
                  <a:cubicBezTo>
                    <a:pt x="25695" y="5765"/>
                    <a:pt x="27229" y="5097"/>
                    <a:pt x="27240" y="5097"/>
                  </a:cubicBezTo>
                  <a:close/>
                  <a:moveTo>
                    <a:pt x="24504" y="3239"/>
                  </a:moveTo>
                  <a:lnTo>
                    <a:pt x="24458" y="3291"/>
                  </a:lnTo>
                  <a:cubicBezTo>
                    <a:pt x="23942" y="3867"/>
                    <a:pt x="23900" y="4902"/>
                    <a:pt x="23592" y="5575"/>
                  </a:cubicBezTo>
                  <a:cubicBezTo>
                    <a:pt x="23188" y="6458"/>
                    <a:pt x="22473" y="7141"/>
                    <a:pt x="21780" y="7798"/>
                  </a:cubicBezTo>
                  <a:cubicBezTo>
                    <a:pt x="21514" y="6701"/>
                    <a:pt x="22125" y="5479"/>
                    <a:pt x="22816" y="4655"/>
                  </a:cubicBezTo>
                  <a:lnTo>
                    <a:pt x="22816" y="4653"/>
                  </a:lnTo>
                  <a:cubicBezTo>
                    <a:pt x="23203" y="4192"/>
                    <a:pt x="23675" y="3796"/>
                    <a:pt x="24174" y="3462"/>
                  </a:cubicBezTo>
                  <a:cubicBezTo>
                    <a:pt x="24275" y="3394"/>
                    <a:pt x="24388" y="3310"/>
                    <a:pt x="24504" y="3239"/>
                  </a:cubicBezTo>
                  <a:close/>
                  <a:moveTo>
                    <a:pt x="19554" y="1392"/>
                  </a:moveTo>
                  <a:cubicBezTo>
                    <a:pt x="19631" y="1474"/>
                    <a:pt x="19858" y="2655"/>
                    <a:pt x="19889" y="2748"/>
                  </a:cubicBezTo>
                  <a:cubicBezTo>
                    <a:pt x="20076" y="3300"/>
                    <a:pt x="20313" y="3835"/>
                    <a:pt x="20460" y="4400"/>
                  </a:cubicBezTo>
                  <a:cubicBezTo>
                    <a:pt x="20798" y="5699"/>
                    <a:pt x="20606" y="7002"/>
                    <a:pt x="19968" y="8171"/>
                  </a:cubicBezTo>
                  <a:cubicBezTo>
                    <a:pt x="19565" y="7018"/>
                    <a:pt x="19134" y="5826"/>
                    <a:pt x="19047" y="4602"/>
                  </a:cubicBezTo>
                  <a:lnTo>
                    <a:pt x="19046" y="4601"/>
                  </a:lnTo>
                  <a:cubicBezTo>
                    <a:pt x="19002" y="3975"/>
                    <a:pt x="19081" y="3352"/>
                    <a:pt x="19219" y="2743"/>
                  </a:cubicBezTo>
                  <a:cubicBezTo>
                    <a:pt x="19274" y="2501"/>
                    <a:pt x="19618" y="1471"/>
                    <a:pt x="19554" y="1392"/>
                  </a:cubicBezTo>
                  <a:close/>
                  <a:moveTo>
                    <a:pt x="16878" y="440"/>
                  </a:moveTo>
                  <a:lnTo>
                    <a:pt x="16878" y="440"/>
                  </a:lnTo>
                  <a:cubicBezTo>
                    <a:pt x="16796" y="629"/>
                    <a:pt x="17071" y="1945"/>
                    <a:pt x="17103" y="2063"/>
                  </a:cubicBezTo>
                  <a:cubicBezTo>
                    <a:pt x="17279" y="2700"/>
                    <a:pt x="17539" y="3311"/>
                    <a:pt x="17788" y="3922"/>
                  </a:cubicBezTo>
                  <a:cubicBezTo>
                    <a:pt x="18375" y="5361"/>
                    <a:pt x="19223" y="7349"/>
                    <a:pt x="18039" y="8709"/>
                  </a:cubicBezTo>
                  <a:cubicBezTo>
                    <a:pt x="18038" y="8712"/>
                    <a:pt x="18035" y="8716"/>
                    <a:pt x="18034" y="8719"/>
                  </a:cubicBezTo>
                  <a:cubicBezTo>
                    <a:pt x="17050" y="7432"/>
                    <a:pt x="16359" y="5966"/>
                    <a:pt x="16231" y="4328"/>
                  </a:cubicBezTo>
                  <a:lnTo>
                    <a:pt x="16229" y="4327"/>
                  </a:lnTo>
                  <a:cubicBezTo>
                    <a:pt x="16176" y="3655"/>
                    <a:pt x="16212" y="2980"/>
                    <a:pt x="16332" y="2317"/>
                  </a:cubicBezTo>
                  <a:cubicBezTo>
                    <a:pt x="16387" y="2020"/>
                    <a:pt x="16744" y="634"/>
                    <a:pt x="16878" y="440"/>
                  </a:cubicBezTo>
                  <a:close/>
                  <a:moveTo>
                    <a:pt x="27387" y="6769"/>
                  </a:moveTo>
                  <a:cubicBezTo>
                    <a:pt x="27674" y="6769"/>
                    <a:pt x="27967" y="6807"/>
                    <a:pt x="28266" y="6894"/>
                  </a:cubicBezTo>
                  <a:lnTo>
                    <a:pt x="28266" y="6893"/>
                  </a:lnTo>
                  <a:cubicBezTo>
                    <a:pt x="28780" y="7044"/>
                    <a:pt x="29253" y="7314"/>
                    <a:pt x="29708" y="7590"/>
                  </a:cubicBezTo>
                  <a:cubicBezTo>
                    <a:pt x="30036" y="7790"/>
                    <a:pt x="30782" y="8083"/>
                    <a:pt x="31000" y="8384"/>
                  </a:cubicBezTo>
                  <a:cubicBezTo>
                    <a:pt x="31015" y="8405"/>
                    <a:pt x="31032" y="8423"/>
                    <a:pt x="31052" y="8437"/>
                  </a:cubicBezTo>
                  <a:cubicBezTo>
                    <a:pt x="31050" y="8437"/>
                    <a:pt x="31047" y="8437"/>
                    <a:pt x="31044" y="8437"/>
                  </a:cubicBezTo>
                  <a:cubicBezTo>
                    <a:pt x="30994" y="8437"/>
                    <a:pt x="30909" y="8449"/>
                    <a:pt x="30778" y="8487"/>
                  </a:cubicBezTo>
                  <a:cubicBezTo>
                    <a:pt x="30538" y="8557"/>
                    <a:pt x="30264" y="8572"/>
                    <a:pt x="30019" y="8619"/>
                  </a:cubicBezTo>
                  <a:cubicBezTo>
                    <a:pt x="29522" y="8714"/>
                    <a:pt x="29036" y="8808"/>
                    <a:pt x="28537" y="8808"/>
                  </a:cubicBezTo>
                  <a:cubicBezTo>
                    <a:pt x="28374" y="8808"/>
                    <a:pt x="28210" y="8798"/>
                    <a:pt x="28044" y="8775"/>
                  </a:cubicBezTo>
                  <a:cubicBezTo>
                    <a:pt x="26847" y="8608"/>
                    <a:pt x="25645" y="8087"/>
                    <a:pt x="24495" y="7700"/>
                  </a:cubicBezTo>
                  <a:cubicBezTo>
                    <a:pt x="24580" y="7657"/>
                    <a:pt x="24666" y="7613"/>
                    <a:pt x="24750" y="7569"/>
                  </a:cubicBezTo>
                  <a:cubicBezTo>
                    <a:pt x="25599" y="7163"/>
                    <a:pt x="26464" y="6769"/>
                    <a:pt x="27387" y="6769"/>
                  </a:cubicBezTo>
                  <a:close/>
                  <a:moveTo>
                    <a:pt x="14865" y="1584"/>
                  </a:moveTo>
                  <a:lnTo>
                    <a:pt x="14865" y="1584"/>
                  </a:lnTo>
                  <a:cubicBezTo>
                    <a:pt x="14474" y="2612"/>
                    <a:pt x="14604" y="3647"/>
                    <a:pt x="14883" y="4777"/>
                  </a:cubicBezTo>
                  <a:cubicBezTo>
                    <a:pt x="15339" y="6633"/>
                    <a:pt x="15316" y="8309"/>
                    <a:pt x="14332" y="9972"/>
                  </a:cubicBezTo>
                  <a:cubicBezTo>
                    <a:pt x="13538" y="8521"/>
                    <a:pt x="13033" y="6510"/>
                    <a:pt x="13182" y="4878"/>
                  </a:cubicBezTo>
                  <a:lnTo>
                    <a:pt x="13181" y="4878"/>
                  </a:lnTo>
                  <a:cubicBezTo>
                    <a:pt x="13300" y="3582"/>
                    <a:pt x="14042" y="2540"/>
                    <a:pt x="14865" y="1584"/>
                  </a:cubicBezTo>
                  <a:close/>
                  <a:moveTo>
                    <a:pt x="23535" y="7958"/>
                  </a:moveTo>
                  <a:cubicBezTo>
                    <a:pt x="24471" y="7958"/>
                    <a:pt x="25261" y="8407"/>
                    <a:pt x="25965" y="9011"/>
                  </a:cubicBezTo>
                  <a:cubicBezTo>
                    <a:pt x="26305" y="9301"/>
                    <a:pt x="26619" y="9620"/>
                    <a:pt x="26952" y="9920"/>
                  </a:cubicBezTo>
                  <a:cubicBezTo>
                    <a:pt x="27080" y="10035"/>
                    <a:pt x="27212" y="10179"/>
                    <a:pt x="27357" y="10271"/>
                  </a:cubicBezTo>
                  <a:cubicBezTo>
                    <a:pt x="27442" y="10325"/>
                    <a:pt x="27601" y="10388"/>
                    <a:pt x="27598" y="10388"/>
                  </a:cubicBezTo>
                  <a:cubicBezTo>
                    <a:pt x="27597" y="10388"/>
                    <a:pt x="27565" y="10376"/>
                    <a:pt x="27482" y="10346"/>
                  </a:cubicBezTo>
                  <a:cubicBezTo>
                    <a:pt x="26635" y="10038"/>
                    <a:pt x="25801" y="9799"/>
                    <a:pt x="25038" y="9300"/>
                  </a:cubicBezTo>
                  <a:cubicBezTo>
                    <a:pt x="24463" y="8923"/>
                    <a:pt x="24056" y="8367"/>
                    <a:pt x="23519" y="7959"/>
                  </a:cubicBezTo>
                  <a:cubicBezTo>
                    <a:pt x="23524" y="7958"/>
                    <a:pt x="23530" y="7958"/>
                    <a:pt x="23535" y="7958"/>
                  </a:cubicBezTo>
                  <a:close/>
                  <a:moveTo>
                    <a:pt x="12338" y="6093"/>
                  </a:moveTo>
                  <a:lnTo>
                    <a:pt x="12338" y="6093"/>
                  </a:lnTo>
                  <a:cubicBezTo>
                    <a:pt x="12330" y="6151"/>
                    <a:pt x="12326" y="6210"/>
                    <a:pt x="12327" y="6269"/>
                  </a:cubicBezTo>
                  <a:cubicBezTo>
                    <a:pt x="12326" y="6953"/>
                    <a:pt x="12402" y="7602"/>
                    <a:pt x="12465" y="8284"/>
                  </a:cubicBezTo>
                  <a:cubicBezTo>
                    <a:pt x="12573" y="9452"/>
                    <a:pt x="12237" y="10431"/>
                    <a:pt x="11711" y="11453"/>
                  </a:cubicBezTo>
                  <a:cubicBezTo>
                    <a:pt x="11192" y="10415"/>
                    <a:pt x="11002" y="9264"/>
                    <a:pt x="11303" y="8124"/>
                  </a:cubicBezTo>
                  <a:cubicBezTo>
                    <a:pt x="11421" y="7666"/>
                    <a:pt x="11601" y="7228"/>
                    <a:pt x="11837" y="6818"/>
                  </a:cubicBezTo>
                  <a:cubicBezTo>
                    <a:pt x="11966" y="6596"/>
                    <a:pt x="12113" y="6292"/>
                    <a:pt x="12310" y="6122"/>
                  </a:cubicBezTo>
                  <a:cubicBezTo>
                    <a:pt x="12319" y="6113"/>
                    <a:pt x="12329" y="6103"/>
                    <a:pt x="12338" y="6093"/>
                  </a:cubicBezTo>
                  <a:close/>
                  <a:moveTo>
                    <a:pt x="22057" y="8325"/>
                  </a:moveTo>
                  <a:lnTo>
                    <a:pt x="22057" y="8325"/>
                  </a:lnTo>
                  <a:cubicBezTo>
                    <a:pt x="22823" y="8635"/>
                    <a:pt x="23523" y="9085"/>
                    <a:pt x="24120" y="9655"/>
                  </a:cubicBezTo>
                  <a:lnTo>
                    <a:pt x="24120" y="9654"/>
                  </a:lnTo>
                  <a:cubicBezTo>
                    <a:pt x="24499" y="10012"/>
                    <a:pt x="24840" y="10408"/>
                    <a:pt x="25162" y="10818"/>
                  </a:cubicBezTo>
                  <a:cubicBezTo>
                    <a:pt x="25326" y="11026"/>
                    <a:pt x="25582" y="11509"/>
                    <a:pt x="25819" y="11649"/>
                  </a:cubicBezTo>
                  <a:cubicBezTo>
                    <a:pt x="25622" y="11553"/>
                    <a:pt x="25319" y="11300"/>
                    <a:pt x="25206" y="11240"/>
                  </a:cubicBezTo>
                  <a:cubicBezTo>
                    <a:pt x="24876" y="11063"/>
                    <a:pt x="24532" y="10915"/>
                    <a:pt x="24203" y="10739"/>
                  </a:cubicBezTo>
                  <a:cubicBezTo>
                    <a:pt x="23173" y="10186"/>
                    <a:pt x="22448" y="9409"/>
                    <a:pt x="22057" y="8325"/>
                  </a:cubicBezTo>
                  <a:close/>
                  <a:moveTo>
                    <a:pt x="11066" y="10128"/>
                  </a:moveTo>
                  <a:cubicBezTo>
                    <a:pt x="11171" y="10651"/>
                    <a:pt x="11378" y="11148"/>
                    <a:pt x="11673" y="11593"/>
                  </a:cubicBezTo>
                  <a:lnTo>
                    <a:pt x="11673" y="11594"/>
                  </a:lnTo>
                  <a:cubicBezTo>
                    <a:pt x="11114" y="11942"/>
                    <a:pt x="10572" y="12314"/>
                    <a:pt x="10047" y="12707"/>
                  </a:cubicBezTo>
                  <a:cubicBezTo>
                    <a:pt x="10666" y="11957"/>
                    <a:pt x="10996" y="11082"/>
                    <a:pt x="11066" y="10128"/>
                  </a:cubicBezTo>
                  <a:close/>
                  <a:moveTo>
                    <a:pt x="10818" y="3903"/>
                  </a:moveTo>
                  <a:cubicBezTo>
                    <a:pt x="10295" y="4935"/>
                    <a:pt x="10343" y="6105"/>
                    <a:pt x="10539" y="7261"/>
                  </a:cubicBezTo>
                  <a:cubicBezTo>
                    <a:pt x="10892" y="9335"/>
                    <a:pt x="11220" y="11298"/>
                    <a:pt x="9583" y="12929"/>
                  </a:cubicBezTo>
                  <a:cubicBezTo>
                    <a:pt x="8777" y="11319"/>
                    <a:pt x="8313" y="9387"/>
                    <a:pt x="8552" y="7588"/>
                  </a:cubicBezTo>
                  <a:cubicBezTo>
                    <a:pt x="8752" y="6070"/>
                    <a:pt x="9686" y="4863"/>
                    <a:pt x="10818" y="3903"/>
                  </a:cubicBezTo>
                  <a:close/>
                  <a:moveTo>
                    <a:pt x="20246" y="8913"/>
                  </a:moveTo>
                  <a:cubicBezTo>
                    <a:pt x="21137" y="9397"/>
                    <a:pt x="21977" y="9928"/>
                    <a:pt x="22724" y="10632"/>
                  </a:cubicBezTo>
                  <a:lnTo>
                    <a:pt x="22724" y="10631"/>
                  </a:lnTo>
                  <a:cubicBezTo>
                    <a:pt x="23528" y="11389"/>
                    <a:pt x="24016" y="12418"/>
                    <a:pt x="24802" y="13166"/>
                  </a:cubicBezTo>
                  <a:cubicBezTo>
                    <a:pt x="24904" y="13263"/>
                    <a:pt x="25054" y="13349"/>
                    <a:pt x="25047" y="13349"/>
                  </a:cubicBezTo>
                  <a:cubicBezTo>
                    <a:pt x="25043" y="13349"/>
                    <a:pt x="25001" y="13328"/>
                    <a:pt x="24894" y="13276"/>
                  </a:cubicBezTo>
                  <a:cubicBezTo>
                    <a:pt x="24639" y="13152"/>
                    <a:pt x="24387" y="13023"/>
                    <a:pt x="24138" y="12890"/>
                  </a:cubicBezTo>
                  <a:cubicBezTo>
                    <a:pt x="23547" y="12575"/>
                    <a:pt x="22964" y="12238"/>
                    <a:pt x="22431" y="11834"/>
                  </a:cubicBezTo>
                  <a:cubicBezTo>
                    <a:pt x="21421" y="11070"/>
                    <a:pt x="20634" y="10111"/>
                    <a:pt x="20246" y="8913"/>
                  </a:cubicBezTo>
                  <a:close/>
                  <a:moveTo>
                    <a:pt x="6335" y="7193"/>
                  </a:moveTo>
                  <a:lnTo>
                    <a:pt x="6335" y="7193"/>
                  </a:lnTo>
                  <a:cubicBezTo>
                    <a:pt x="6736" y="9511"/>
                    <a:pt x="8119" y="11580"/>
                    <a:pt x="8237" y="13964"/>
                  </a:cubicBezTo>
                  <a:cubicBezTo>
                    <a:pt x="6879" y="11859"/>
                    <a:pt x="6090" y="9670"/>
                    <a:pt x="6335" y="7193"/>
                  </a:cubicBezTo>
                  <a:close/>
                  <a:moveTo>
                    <a:pt x="12262" y="12054"/>
                  </a:moveTo>
                  <a:lnTo>
                    <a:pt x="12262" y="12054"/>
                  </a:lnTo>
                  <a:cubicBezTo>
                    <a:pt x="13726" y="12159"/>
                    <a:pt x="15069" y="12597"/>
                    <a:pt x="16295" y="13440"/>
                  </a:cubicBezTo>
                  <a:cubicBezTo>
                    <a:pt x="16803" y="13793"/>
                    <a:pt x="17282" y="14188"/>
                    <a:pt x="17726" y="14620"/>
                  </a:cubicBezTo>
                  <a:cubicBezTo>
                    <a:pt x="17792" y="14685"/>
                    <a:pt x="17848" y="14746"/>
                    <a:pt x="17902" y="14803"/>
                  </a:cubicBezTo>
                  <a:cubicBezTo>
                    <a:pt x="17854" y="14769"/>
                    <a:pt x="17815" y="14742"/>
                    <a:pt x="17800" y="14733"/>
                  </a:cubicBezTo>
                  <a:cubicBezTo>
                    <a:pt x="15992" y="13722"/>
                    <a:pt x="13849" y="13432"/>
                    <a:pt x="12262" y="12054"/>
                  </a:cubicBezTo>
                  <a:close/>
                  <a:moveTo>
                    <a:pt x="18215" y="9437"/>
                  </a:moveTo>
                  <a:lnTo>
                    <a:pt x="18215" y="9437"/>
                  </a:lnTo>
                  <a:cubicBezTo>
                    <a:pt x="19230" y="10135"/>
                    <a:pt x="20132" y="10791"/>
                    <a:pt x="20837" y="11843"/>
                  </a:cubicBezTo>
                  <a:cubicBezTo>
                    <a:pt x="21461" y="12775"/>
                    <a:pt x="21953" y="13808"/>
                    <a:pt x="22740" y="14621"/>
                  </a:cubicBezTo>
                  <a:cubicBezTo>
                    <a:pt x="22891" y="14777"/>
                    <a:pt x="23070" y="14855"/>
                    <a:pt x="23067" y="14855"/>
                  </a:cubicBezTo>
                  <a:cubicBezTo>
                    <a:pt x="23065" y="14855"/>
                    <a:pt x="22990" y="14824"/>
                    <a:pt x="22791" y="14761"/>
                  </a:cubicBezTo>
                  <a:cubicBezTo>
                    <a:pt x="22457" y="14656"/>
                    <a:pt x="22141" y="14509"/>
                    <a:pt x="21833" y="14346"/>
                  </a:cubicBezTo>
                  <a:cubicBezTo>
                    <a:pt x="21217" y="14020"/>
                    <a:pt x="20653" y="13604"/>
                    <a:pt x="20160" y="13112"/>
                  </a:cubicBezTo>
                  <a:cubicBezTo>
                    <a:pt x="19133" y="12086"/>
                    <a:pt x="18549" y="10818"/>
                    <a:pt x="18215" y="9437"/>
                  </a:cubicBezTo>
                  <a:close/>
                  <a:moveTo>
                    <a:pt x="14482" y="10644"/>
                  </a:moveTo>
                  <a:cubicBezTo>
                    <a:pt x="14485" y="10646"/>
                    <a:pt x="14486" y="10647"/>
                    <a:pt x="14489" y="10647"/>
                  </a:cubicBezTo>
                  <a:cubicBezTo>
                    <a:pt x="15957" y="10842"/>
                    <a:pt x="17290" y="11366"/>
                    <a:pt x="18443" y="12309"/>
                  </a:cubicBezTo>
                  <a:cubicBezTo>
                    <a:pt x="19086" y="12834"/>
                    <a:pt x="19647" y="13454"/>
                    <a:pt x="20133" y="14126"/>
                  </a:cubicBezTo>
                  <a:cubicBezTo>
                    <a:pt x="20317" y="14381"/>
                    <a:pt x="20490" y="14644"/>
                    <a:pt x="20654" y="14912"/>
                  </a:cubicBezTo>
                  <a:cubicBezTo>
                    <a:pt x="20664" y="14927"/>
                    <a:pt x="20672" y="14943"/>
                    <a:pt x="20681" y="14957"/>
                  </a:cubicBezTo>
                  <a:cubicBezTo>
                    <a:pt x="20030" y="14289"/>
                    <a:pt x="19139" y="13801"/>
                    <a:pt x="18299" y="13480"/>
                  </a:cubicBezTo>
                  <a:cubicBezTo>
                    <a:pt x="17660" y="13236"/>
                    <a:pt x="16991" y="13052"/>
                    <a:pt x="16395" y="12709"/>
                  </a:cubicBezTo>
                  <a:cubicBezTo>
                    <a:pt x="15780" y="12357"/>
                    <a:pt x="14466" y="11435"/>
                    <a:pt x="14482" y="10644"/>
                  </a:cubicBezTo>
                  <a:close/>
                  <a:moveTo>
                    <a:pt x="2269" y="7774"/>
                  </a:moveTo>
                  <a:lnTo>
                    <a:pt x="2269" y="7774"/>
                  </a:lnTo>
                  <a:cubicBezTo>
                    <a:pt x="3674" y="10316"/>
                    <a:pt x="6728" y="12410"/>
                    <a:pt x="6688" y="15489"/>
                  </a:cubicBezTo>
                  <a:cubicBezTo>
                    <a:pt x="5855" y="14306"/>
                    <a:pt x="4633" y="13442"/>
                    <a:pt x="3787" y="12265"/>
                  </a:cubicBezTo>
                  <a:cubicBezTo>
                    <a:pt x="2836" y="10942"/>
                    <a:pt x="2444" y="9367"/>
                    <a:pt x="2269" y="7774"/>
                  </a:cubicBezTo>
                  <a:close/>
                  <a:moveTo>
                    <a:pt x="9972" y="13758"/>
                  </a:moveTo>
                  <a:lnTo>
                    <a:pt x="9972" y="13758"/>
                  </a:lnTo>
                  <a:cubicBezTo>
                    <a:pt x="11092" y="13840"/>
                    <a:pt x="12218" y="13870"/>
                    <a:pt x="13321" y="14102"/>
                  </a:cubicBezTo>
                  <a:lnTo>
                    <a:pt x="13321" y="14101"/>
                  </a:lnTo>
                  <a:cubicBezTo>
                    <a:pt x="14049" y="14253"/>
                    <a:pt x="14753" y="14498"/>
                    <a:pt x="15419" y="14831"/>
                  </a:cubicBezTo>
                  <a:cubicBezTo>
                    <a:pt x="15776" y="15009"/>
                    <a:pt x="17092" y="15596"/>
                    <a:pt x="17191" y="15909"/>
                  </a:cubicBezTo>
                  <a:cubicBezTo>
                    <a:pt x="17216" y="15931"/>
                    <a:pt x="17236" y="15948"/>
                    <a:pt x="17255" y="15963"/>
                  </a:cubicBezTo>
                  <a:lnTo>
                    <a:pt x="16947" y="15911"/>
                  </a:lnTo>
                  <a:cubicBezTo>
                    <a:pt x="16594" y="15836"/>
                    <a:pt x="16229" y="15787"/>
                    <a:pt x="15873" y="15727"/>
                  </a:cubicBezTo>
                  <a:lnTo>
                    <a:pt x="13905" y="15389"/>
                  </a:lnTo>
                  <a:cubicBezTo>
                    <a:pt x="12533" y="15155"/>
                    <a:pt x="10728" y="15109"/>
                    <a:pt x="9972" y="13758"/>
                  </a:cubicBezTo>
                  <a:close/>
                  <a:moveTo>
                    <a:pt x="409" y="13128"/>
                  </a:moveTo>
                  <a:cubicBezTo>
                    <a:pt x="755" y="13128"/>
                    <a:pt x="3079" y="14157"/>
                    <a:pt x="3338" y="14297"/>
                  </a:cubicBezTo>
                  <a:cubicBezTo>
                    <a:pt x="4362" y="14853"/>
                    <a:pt x="5193" y="15588"/>
                    <a:pt x="6013" y="16392"/>
                  </a:cubicBezTo>
                  <a:cubicBezTo>
                    <a:pt x="4955" y="16263"/>
                    <a:pt x="3938" y="15972"/>
                    <a:pt x="2999" y="15457"/>
                  </a:cubicBezTo>
                  <a:cubicBezTo>
                    <a:pt x="2437" y="15151"/>
                    <a:pt x="1915" y="14777"/>
                    <a:pt x="1443" y="14345"/>
                  </a:cubicBezTo>
                  <a:cubicBezTo>
                    <a:pt x="1272" y="14188"/>
                    <a:pt x="301" y="13252"/>
                    <a:pt x="368" y="13141"/>
                  </a:cubicBezTo>
                  <a:cubicBezTo>
                    <a:pt x="373" y="13132"/>
                    <a:pt x="387" y="13128"/>
                    <a:pt x="409" y="13128"/>
                  </a:cubicBezTo>
                  <a:close/>
                  <a:moveTo>
                    <a:pt x="8873" y="14863"/>
                  </a:moveTo>
                  <a:lnTo>
                    <a:pt x="8873" y="14863"/>
                  </a:lnTo>
                  <a:cubicBezTo>
                    <a:pt x="11311" y="15443"/>
                    <a:pt x="13060" y="17095"/>
                    <a:pt x="14378" y="19153"/>
                  </a:cubicBezTo>
                  <a:cubicBezTo>
                    <a:pt x="13566" y="18522"/>
                    <a:pt x="12709" y="17999"/>
                    <a:pt x="11807" y="17479"/>
                  </a:cubicBezTo>
                  <a:cubicBezTo>
                    <a:pt x="10638" y="16803"/>
                    <a:pt x="9783" y="15837"/>
                    <a:pt x="8873" y="14863"/>
                  </a:cubicBezTo>
                  <a:close/>
                  <a:moveTo>
                    <a:pt x="7689" y="16466"/>
                  </a:moveTo>
                  <a:cubicBezTo>
                    <a:pt x="8898" y="16466"/>
                    <a:pt x="10064" y="17238"/>
                    <a:pt x="10951" y="18000"/>
                  </a:cubicBezTo>
                  <a:cubicBezTo>
                    <a:pt x="11525" y="18494"/>
                    <a:pt x="12031" y="19057"/>
                    <a:pt x="12510" y="19639"/>
                  </a:cubicBezTo>
                  <a:cubicBezTo>
                    <a:pt x="12649" y="19807"/>
                    <a:pt x="13426" y="20968"/>
                    <a:pt x="13548" y="20968"/>
                  </a:cubicBezTo>
                  <a:cubicBezTo>
                    <a:pt x="13550" y="20968"/>
                    <a:pt x="13551" y="20968"/>
                    <a:pt x="13552" y="20968"/>
                  </a:cubicBezTo>
                  <a:lnTo>
                    <a:pt x="13552" y="20968"/>
                  </a:lnTo>
                  <a:cubicBezTo>
                    <a:pt x="13546" y="20969"/>
                    <a:pt x="13541" y="20969"/>
                    <a:pt x="13534" y="20969"/>
                  </a:cubicBezTo>
                  <a:cubicBezTo>
                    <a:pt x="13286" y="20969"/>
                    <a:pt x="12319" y="20172"/>
                    <a:pt x="12079" y="20022"/>
                  </a:cubicBezTo>
                  <a:cubicBezTo>
                    <a:pt x="11539" y="19683"/>
                    <a:pt x="10995" y="19350"/>
                    <a:pt x="10459" y="19005"/>
                  </a:cubicBezTo>
                  <a:cubicBezTo>
                    <a:pt x="9840" y="18609"/>
                    <a:pt x="9225" y="18198"/>
                    <a:pt x="8683" y="17700"/>
                  </a:cubicBezTo>
                  <a:cubicBezTo>
                    <a:pt x="8241" y="17296"/>
                    <a:pt x="7869" y="16842"/>
                    <a:pt x="7393" y="16482"/>
                  </a:cubicBezTo>
                  <a:cubicBezTo>
                    <a:pt x="7492" y="16471"/>
                    <a:pt x="7590" y="16466"/>
                    <a:pt x="7689" y="16466"/>
                  </a:cubicBezTo>
                  <a:close/>
                  <a:moveTo>
                    <a:pt x="21715" y="8108"/>
                  </a:moveTo>
                  <a:lnTo>
                    <a:pt x="21715" y="8108"/>
                  </a:lnTo>
                  <a:cubicBezTo>
                    <a:pt x="20496" y="8363"/>
                    <a:pt x="19286" y="8655"/>
                    <a:pt x="18100" y="9009"/>
                  </a:cubicBezTo>
                  <a:cubicBezTo>
                    <a:pt x="18092" y="9006"/>
                    <a:pt x="18083" y="9004"/>
                    <a:pt x="18075" y="9004"/>
                  </a:cubicBezTo>
                  <a:cubicBezTo>
                    <a:pt x="18052" y="9004"/>
                    <a:pt x="18030" y="9015"/>
                    <a:pt x="18018" y="9035"/>
                  </a:cubicBezTo>
                  <a:cubicBezTo>
                    <a:pt x="15681" y="9742"/>
                    <a:pt x="13441" y="10707"/>
                    <a:pt x="11425" y="12169"/>
                  </a:cubicBezTo>
                  <a:cubicBezTo>
                    <a:pt x="8185" y="14517"/>
                    <a:pt x="5603" y="17780"/>
                    <a:pt x="3826" y="21350"/>
                  </a:cubicBezTo>
                  <a:cubicBezTo>
                    <a:pt x="3758" y="21321"/>
                    <a:pt x="3694" y="21305"/>
                    <a:pt x="3639" y="21249"/>
                  </a:cubicBezTo>
                  <a:cubicBezTo>
                    <a:pt x="3588" y="21197"/>
                    <a:pt x="3555" y="21132"/>
                    <a:pt x="3542" y="21061"/>
                  </a:cubicBezTo>
                  <a:cubicBezTo>
                    <a:pt x="3550" y="21053"/>
                    <a:pt x="3556" y="21044"/>
                    <a:pt x="3562" y="21034"/>
                  </a:cubicBezTo>
                  <a:cubicBezTo>
                    <a:pt x="4395" y="19155"/>
                    <a:pt x="5495" y="17408"/>
                    <a:pt x="6829" y="15845"/>
                  </a:cubicBezTo>
                  <a:cubicBezTo>
                    <a:pt x="6849" y="15837"/>
                    <a:pt x="6864" y="15820"/>
                    <a:pt x="6868" y="15799"/>
                  </a:cubicBezTo>
                  <a:cubicBezTo>
                    <a:pt x="7684" y="14851"/>
                    <a:pt x="8585" y="13977"/>
                    <a:pt x="9559" y="13190"/>
                  </a:cubicBezTo>
                  <a:lnTo>
                    <a:pt x="9562" y="13193"/>
                  </a:lnTo>
                  <a:cubicBezTo>
                    <a:pt x="9576" y="13215"/>
                    <a:pt x="9595" y="13225"/>
                    <a:pt x="9614" y="13225"/>
                  </a:cubicBezTo>
                  <a:cubicBezTo>
                    <a:pt x="9660" y="13225"/>
                    <a:pt x="9706" y="13169"/>
                    <a:pt x="9676" y="13114"/>
                  </a:cubicBezTo>
                  <a:cubicBezTo>
                    <a:pt x="9675" y="13112"/>
                    <a:pt x="9674" y="13109"/>
                    <a:pt x="9672" y="13108"/>
                  </a:cubicBezTo>
                  <a:cubicBezTo>
                    <a:pt x="9678" y="13105"/>
                    <a:pt x="9683" y="13101"/>
                    <a:pt x="9687" y="13098"/>
                  </a:cubicBezTo>
                  <a:cubicBezTo>
                    <a:pt x="9699" y="13086"/>
                    <a:pt x="9710" y="13074"/>
                    <a:pt x="9720" y="13062"/>
                  </a:cubicBezTo>
                  <a:cubicBezTo>
                    <a:pt x="10283" y="12617"/>
                    <a:pt x="10867" y="12201"/>
                    <a:pt x="11473" y="11815"/>
                  </a:cubicBezTo>
                  <a:cubicBezTo>
                    <a:pt x="14097" y="10147"/>
                    <a:pt x="16960" y="9115"/>
                    <a:pt x="19936" y="8457"/>
                  </a:cubicBezTo>
                  <a:cubicBezTo>
                    <a:pt x="19949" y="8469"/>
                    <a:pt x="19965" y="8474"/>
                    <a:pt x="19981" y="8474"/>
                  </a:cubicBezTo>
                  <a:cubicBezTo>
                    <a:pt x="20007" y="8474"/>
                    <a:pt x="20032" y="8460"/>
                    <a:pt x="20044" y="8435"/>
                  </a:cubicBezTo>
                  <a:cubicBezTo>
                    <a:pt x="20597" y="8313"/>
                    <a:pt x="21154" y="8205"/>
                    <a:pt x="21715" y="8108"/>
                  </a:cubicBezTo>
                  <a:close/>
                  <a:moveTo>
                    <a:pt x="6820" y="17214"/>
                  </a:moveTo>
                  <a:lnTo>
                    <a:pt x="6820" y="17214"/>
                  </a:lnTo>
                  <a:cubicBezTo>
                    <a:pt x="9039" y="18787"/>
                    <a:pt x="9760" y="21342"/>
                    <a:pt x="9776" y="23956"/>
                  </a:cubicBezTo>
                  <a:cubicBezTo>
                    <a:pt x="9185" y="23019"/>
                    <a:pt x="8591" y="22084"/>
                    <a:pt x="8003" y="21144"/>
                  </a:cubicBezTo>
                  <a:cubicBezTo>
                    <a:pt x="7246" y="19934"/>
                    <a:pt x="6568" y="18681"/>
                    <a:pt x="6820" y="17214"/>
                  </a:cubicBezTo>
                  <a:close/>
                  <a:moveTo>
                    <a:pt x="16990" y="0"/>
                  </a:moveTo>
                  <a:cubicBezTo>
                    <a:pt x="16954" y="0"/>
                    <a:pt x="16916" y="17"/>
                    <a:pt x="16899" y="52"/>
                  </a:cubicBezTo>
                  <a:cubicBezTo>
                    <a:pt x="15487" y="2898"/>
                    <a:pt x="15800" y="6364"/>
                    <a:pt x="17900" y="8788"/>
                  </a:cubicBezTo>
                  <a:cubicBezTo>
                    <a:pt x="16746" y="9136"/>
                    <a:pt x="15616" y="9561"/>
                    <a:pt x="14518" y="10063"/>
                  </a:cubicBezTo>
                  <a:cubicBezTo>
                    <a:pt x="15196" y="8927"/>
                    <a:pt x="15528" y="7621"/>
                    <a:pt x="15397" y="6296"/>
                  </a:cubicBezTo>
                  <a:cubicBezTo>
                    <a:pt x="15212" y="4418"/>
                    <a:pt x="14269" y="2803"/>
                    <a:pt x="15371" y="1005"/>
                  </a:cubicBezTo>
                  <a:cubicBezTo>
                    <a:pt x="15414" y="934"/>
                    <a:pt x="15346" y="867"/>
                    <a:pt x="15278" y="867"/>
                  </a:cubicBezTo>
                  <a:cubicBezTo>
                    <a:pt x="15253" y="867"/>
                    <a:pt x="15228" y="876"/>
                    <a:pt x="15208" y="898"/>
                  </a:cubicBezTo>
                  <a:cubicBezTo>
                    <a:pt x="14190" y="2033"/>
                    <a:pt x="13118" y="3276"/>
                    <a:pt x="12978" y="4862"/>
                  </a:cubicBezTo>
                  <a:cubicBezTo>
                    <a:pt x="12829" y="6556"/>
                    <a:pt x="13381" y="8652"/>
                    <a:pt x="14250" y="10114"/>
                  </a:cubicBezTo>
                  <a:cubicBezTo>
                    <a:pt x="14238" y="10136"/>
                    <a:pt x="14237" y="10164"/>
                    <a:pt x="14249" y="10188"/>
                  </a:cubicBezTo>
                  <a:cubicBezTo>
                    <a:pt x="13446" y="10567"/>
                    <a:pt x="12663" y="10988"/>
                    <a:pt x="11905" y="11451"/>
                  </a:cubicBezTo>
                  <a:cubicBezTo>
                    <a:pt x="12299" y="10675"/>
                    <a:pt x="12639" y="9874"/>
                    <a:pt x="12666" y="8989"/>
                  </a:cubicBezTo>
                  <a:cubicBezTo>
                    <a:pt x="12699" y="7889"/>
                    <a:pt x="12325" y="6848"/>
                    <a:pt x="12609" y="5753"/>
                  </a:cubicBezTo>
                  <a:cubicBezTo>
                    <a:pt x="12624" y="5693"/>
                    <a:pt x="12574" y="5651"/>
                    <a:pt x="12523" y="5651"/>
                  </a:cubicBezTo>
                  <a:cubicBezTo>
                    <a:pt x="12500" y="5651"/>
                    <a:pt x="12476" y="5660"/>
                    <a:pt x="12459" y="5679"/>
                  </a:cubicBezTo>
                  <a:cubicBezTo>
                    <a:pt x="11669" y="6574"/>
                    <a:pt x="11128" y="7680"/>
                    <a:pt x="11008" y="8815"/>
                  </a:cubicBezTo>
                  <a:cubicBezTo>
                    <a:pt x="10763" y="7042"/>
                    <a:pt x="10063" y="5095"/>
                    <a:pt x="11273" y="3532"/>
                  </a:cubicBezTo>
                  <a:cubicBezTo>
                    <a:pt x="11326" y="3464"/>
                    <a:pt x="11270" y="3367"/>
                    <a:pt x="11198" y="3367"/>
                  </a:cubicBezTo>
                  <a:cubicBezTo>
                    <a:pt x="11180" y="3367"/>
                    <a:pt x="11160" y="3373"/>
                    <a:pt x="11142" y="3387"/>
                  </a:cubicBezTo>
                  <a:cubicBezTo>
                    <a:pt x="9771" y="4407"/>
                    <a:pt x="8581" y="5799"/>
                    <a:pt x="8344" y="7546"/>
                  </a:cubicBezTo>
                  <a:cubicBezTo>
                    <a:pt x="8095" y="9392"/>
                    <a:pt x="8524" y="11534"/>
                    <a:pt x="9515" y="13117"/>
                  </a:cubicBezTo>
                  <a:cubicBezTo>
                    <a:pt x="9148" y="13406"/>
                    <a:pt x="8792" y="13709"/>
                    <a:pt x="8445" y="14022"/>
                  </a:cubicBezTo>
                  <a:cubicBezTo>
                    <a:pt x="8344" y="11323"/>
                    <a:pt x="6593" y="9040"/>
                    <a:pt x="6450" y="6348"/>
                  </a:cubicBezTo>
                  <a:cubicBezTo>
                    <a:pt x="6447" y="6283"/>
                    <a:pt x="6394" y="6249"/>
                    <a:pt x="6341" y="6249"/>
                  </a:cubicBezTo>
                  <a:cubicBezTo>
                    <a:pt x="6294" y="6249"/>
                    <a:pt x="6248" y="6276"/>
                    <a:pt x="6237" y="6333"/>
                  </a:cubicBezTo>
                  <a:cubicBezTo>
                    <a:pt x="5726" y="9007"/>
                    <a:pt x="6306" y="12183"/>
                    <a:pt x="8259" y="14193"/>
                  </a:cubicBezTo>
                  <a:cubicBezTo>
                    <a:pt x="7784" y="14630"/>
                    <a:pt x="7329" y="15091"/>
                    <a:pt x="6896" y="15571"/>
                  </a:cubicBezTo>
                  <a:cubicBezTo>
                    <a:pt x="7017" y="12143"/>
                    <a:pt x="3376" y="10022"/>
                    <a:pt x="2204" y="7120"/>
                  </a:cubicBezTo>
                  <a:cubicBezTo>
                    <a:pt x="2184" y="7069"/>
                    <a:pt x="2137" y="7045"/>
                    <a:pt x="2091" y="7045"/>
                  </a:cubicBezTo>
                  <a:cubicBezTo>
                    <a:pt x="2030" y="7045"/>
                    <a:pt x="1970" y="7087"/>
                    <a:pt x="1976" y="7165"/>
                  </a:cubicBezTo>
                  <a:cubicBezTo>
                    <a:pt x="2101" y="8787"/>
                    <a:pt x="2399" y="10427"/>
                    <a:pt x="3231" y="11849"/>
                  </a:cubicBezTo>
                  <a:cubicBezTo>
                    <a:pt x="4111" y="13352"/>
                    <a:pt x="5558" y="14490"/>
                    <a:pt x="6705" y="15784"/>
                  </a:cubicBezTo>
                  <a:cubicBezTo>
                    <a:pt x="6532" y="15981"/>
                    <a:pt x="6362" y="16183"/>
                    <a:pt x="6196" y="16387"/>
                  </a:cubicBezTo>
                  <a:cubicBezTo>
                    <a:pt x="5547" y="15560"/>
                    <a:pt x="4702" y="14879"/>
                    <a:pt x="3806" y="14338"/>
                  </a:cubicBezTo>
                  <a:cubicBezTo>
                    <a:pt x="2647" y="13640"/>
                    <a:pt x="1393" y="13393"/>
                    <a:pt x="170" y="12854"/>
                  </a:cubicBezTo>
                  <a:cubicBezTo>
                    <a:pt x="157" y="12848"/>
                    <a:pt x="144" y="12846"/>
                    <a:pt x="132" y="12846"/>
                  </a:cubicBezTo>
                  <a:cubicBezTo>
                    <a:pt x="60" y="12846"/>
                    <a:pt x="0" y="12927"/>
                    <a:pt x="49" y="12997"/>
                  </a:cubicBezTo>
                  <a:cubicBezTo>
                    <a:pt x="1453" y="15000"/>
                    <a:pt x="3595" y="16345"/>
                    <a:pt x="6048" y="16574"/>
                  </a:cubicBezTo>
                  <a:cubicBezTo>
                    <a:pt x="4978" y="17912"/>
                    <a:pt x="4087" y="19385"/>
                    <a:pt x="3394" y="20952"/>
                  </a:cubicBezTo>
                  <a:cubicBezTo>
                    <a:pt x="3384" y="20972"/>
                    <a:pt x="3383" y="20996"/>
                    <a:pt x="3391" y="21017"/>
                  </a:cubicBezTo>
                  <a:cubicBezTo>
                    <a:pt x="3387" y="21026"/>
                    <a:pt x="3386" y="21036"/>
                    <a:pt x="3386" y="21046"/>
                  </a:cubicBezTo>
                  <a:cubicBezTo>
                    <a:pt x="3394" y="21256"/>
                    <a:pt x="3574" y="21501"/>
                    <a:pt x="3801" y="21501"/>
                  </a:cubicBezTo>
                  <a:cubicBezTo>
                    <a:pt x="3804" y="21501"/>
                    <a:pt x="3806" y="21501"/>
                    <a:pt x="3808" y="21501"/>
                  </a:cubicBezTo>
                  <a:cubicBezTo>
                    <a:pt x="3830" y="21500"/>
                    <a:pt x="3851" y="21489"/>
                    <a:pt x="3863" y="21470"/>
                  </a:cubicBezTo>
                  <a:cubicBezTo>
                    <a:pt x="3866" y="21471"/>
                    <a:pt x="3869" y="21471"/>
                    <a:pt x="3872" y="21471"/>
                  </a:cubicBezTo>
                  <a:cubicBezTo>
                    <a:pt x="3895" y="21471"/>
                    <a:pt x="3917" y="21458"/>
                    <a:pt x="3927" y="21437"/>
                  </a:cubicBezTo>
                  <a:cubicBezTo>
                    <a:pt x="4727" y="19945"/>
                    <a:pt x="5625" y="18509"/>
                    <a:pt x="6640" y="17166"/>
                  </a:cubicBezTo>
                  <a:lnTo>
                    <a:pt x="6640" y="17166"/>
                  </a:lnTo>
                  <a:cubicBezTo>
                    <a:pt x="6412" y="18341"/>
                    <a:pt x="6764" y="19403"/>
                    <a:pt x="7336" y="20432"/>
                  </a:cubicBezTo>
                  <a:cubicBezTo>
                    <a:pt x="8087" y="21777"/>
                    <a:pt x="8969" y="23063"/>
                    <a:pt x="9794" y="24366"/>
                  </a:cubicBezTo>
                  <a:cubicBezTo>
                    <a:pt x="9813" y="24397"/>
                    <a:pt x="9842" y="24411"/>
                    <a:pt x="9871" y="24411"/>
                  </a:cubicBezTo>
                  <a:cubicBezTo>
                    <a:pt x="9925" y="24411"/>
                    <a:pt x="9979" y="24363"/>
                    <a:pt x="9980" y="24302"/>
                  </a:cubicBezTo>
                  <a:cubicBezTo>
                    <a:pt x="10014" y="21542"/>
                    <a:pt x="9300" y="18527"/>
                    <a:pt x="6765" y="17020"/>
                  </a:cubicBezTo>
                  <a:cubicBezTo>
                    <a:pt x="6761" y="17018"/>
                    <a:pt x="6758" y="17016"/>
                    <a:pt x="6754" y="17016"/>
                  </a:cubicBezTo>
                  <a:cubicBezTo>
                    <a:pt x="6880" y="16852"/>
                    <a:pt x="7006" y="16690"/>
                    <a:pt x="7134" y="16528"/>
                  </a:cubicBezTo>
                  <a:lnTo>
                    <a:pt x="7146" y="16540"/>
                  </a:lnTo>
                  <a:cubicBezTo>
                    <a:pt x="8196" y="17274"/>
                    <a:pt x="8996" y="18275"/>
                    <a:pt x="10088" y="18986"/>
                  </a:cubicBezTo>
                  <a:cubicBezTo>
                    <a:pt x="11305" y="19775"/>
                    <a:pt x="12549" y="20525"/>
                    <a:pt x="13778" y="21292"/>
                  </a:cubicBezTo>
                  <a:cubicBezTo>
                    <a:pt x="13791" y="21300"/>
                    <a:pt x="13804" y="21303"/>
                    <a:pt x="13817" y="21303"/>
                  </a:cubicBezTo>
                  <a:cubicBezTo>
                    <a:pt x="13879" y="21303"/>
                    <a:pt x="13931" y="21219"/>
                    <a:pt x="13889" y="21162"/>
                  </a:cubicBezTo>
                  <a:cubicBezTo>
                    <a:pt x="12911" y="19837"/>
                    <a:pt x="11913" y="18481"/>
                    <a:pt x="10579" y="17486"/>
                  </a:cubicBezTo>
                  <a:cubicBezTo>
                    <a:pt x="9804" y="16908"/>
                    <a:pt x="8832" y="16322"/>
                    <a:pt x="7844" y="16322"/>
                  </a:cubicBezTo>
                  <a:cubicBezTo>
                    <a:pt x="7653" y="16322"/>
                    <a:pt x="7461" y="16344"/>
                    <a:pt x="7270" y="16392"/>
                  </a:cubicBezTo>
                  <a:cubicBezTo>
                    <a:pt x="7264" y="16388"/>
                    <a:pt x="7257" y="16384"/>
                    <a:pt x="7249" y="16383"/>
                  </a:cubicBezTo>
                  <a:cubicBezTo>
                    <a:pt x="7678" y="15855"/>
                    <a:pt x="8128" y="15345"/>
                    <a:pt x="8599" y="14853"/>
                  </a:cubicBezTo>
                  <a:cubicBezTo>
                    <a:pt x="8603" y="14867"/>
                    <a:pt x="8611" y="14877"/>
                    <a:pt x="8620" y="14887"/>
                  </a:cubicBezTo>
                  <a:cubicBezTo>
                    <a:pt x="9431" y="15748"/>
                    <a:pt x="10199" y="16698"/>
                    <a:pt x="11200" y="17346"/>
                  </a:cubicBezTo>
                  <a:cubicBezTo>
                    <a:pt x="12393" y="18118"/>
                    <a:pt x="13616" y="18742"/>
                    <a:pt x="14706" y="19673"/>
                  </a:cubicBezTo>
                  <a:cubicBezTo>
                    <a:pt x="14727" y="19690"/>
                    <a:pt x="14748" y="19697"/>
                    <a:pt x="14769" y="19697"/>
                  </a:cubicBezTo>
                  <a:cubicBezTo>
                    <a:pt x="14838" y="19697"/>
                    <a:pt x="14896" y="19614"/>
                    <a:pt x="14853" y="19541"/>
                  </a:cubicBezTo>
                  <a:cubicBezTo>
                    <a:pt x="13498" y="17248"/>
                    <a:pt x="11519" y="15083"/>
                    <a:pt x="8763" y="14682"/>
                  </a:cubicBezTo>
                  <a:cubicBezTo>
                    <a:pt x="9083" y="14356"/>
                    <a:pt x="9412" y="14038"/>
                    <a:pt x="9751" y="13730"/>
                  </a:cubicBezTo>
                  <a:lnTo>
                    <a:pt x="9751" y="13730"/>
                  </a:lnTo>
                  <a:cubicBezTo>
                    <a:pt x="9744" y="13756"/>
                    <a:pt x="9747" y="13784"/>
                    <a:pt x="9759" y="13809"/>
                  </a:cubicBezTo>
                  <a:cubicBezTo>
                    <a:pt x="10331" y="14915"/>
                    <a:pt x="11473" y="15176"/>
                    <a:pt x="12613" y="15372"/>
                  </a:cubicBezTo>
                  <a:cubicBezTo>
                    <a:pt x="14282" y="15661"/>
                    <a:pt x="15957" y="15925"/>
                    <a:pt x="17630" y="16201"/>
                  </a:cubicBezTo>
                  <a:cubicBezTo>
                    <a:pt x="17634" y="16202"/>
                    <a:pt x="17638" y="16202"/>
                    <a:pt x="17642" y="16202"/>
                  </a:cubicBezTo>
                  <a:cubicBezTo>
                    <a:pt x="17715" y="16202"/>
                    <a:pt x="17774" y="16101"/>
                    <a:pt x="17703" y="16051"/>
                  </a:cubicBezTo>
                  <a:cubicBezTo>
                    <a:pt x="16586" y="15283"/>
                    <a:pt x="15448" y="14510"/>
                    <a:pt x="14137" y="14109"/>
                  </a:cubicBezTo>
                  <a:cubicBezTo>
                    <a:pt x="12927" y="13738"/>
                    <a:pt x="11639" y="13637"/>
                    <a:pt x="10372" y="13637"/>
                  </a:cubicBezTo>
                  <a:cubicBezTo>
                    <a:pt x="10205" y="13637"/>
                    <a:pt x="10038" y="13639"/>
                    <a:pt x="9872" y="13642"/>
                  </a:cubicBezTo>
                  <a:cubicBezTo>
                    <a:pt x="9870" y="13642"/>
                    <a:pt x="9868" y="13641"/>
                    <a:pt x="9866" y="13641"/>
                  </a:cubicBezTo>
                  <a:cubicBezTo>
                    <a:pt x="9863" y="13641"/>
                    <a:pt x="9861" y="13642"/>
                    <a:pt x="9859" y="13642"/>
                  </a:cubicBezTo>
                  <a:lnTo>
                    <a:pt x="9851" y="13642"/>
                  </a:lnTo>
                  <a:cubicBezTo>
                    <a:pt x="10382" y="13165"/>
                    <a:pt x="10938" y="12717"/>
                    <a:pt x="11514" y="12295"/>
                  </a:cubicBezTo>
                  <a:cubicBezTo>
                    <a:pt x="11653" y="12195"/>
                    <a:pt x="11793" y="12102"/>
                    <a:pt x="11933" y="12007"/>
                  </a:cubicBezTo>
                  <a:cubicBezTo>
                    <a:pt x="13718" y="13730"/>
                    <a:pt x="16369" y="13905"/>
                    <a:pt x="18373" y="15287"/>
                  </a:cubicBezTo>
                  <a:cubicBezTo>
                    <a:pt x="18391" y="15299"/>
                    <a:pt x="18409" y="15305"/>
                    <a:pt x="18426" y="15305"/>
                  </a:cubicBezTo>
                  <a:cubicBezTo>
                    <a:pt x="18491" y="15305"/>
                    <a:pt x="18537" y="15224"/>
                    <a:pt x="18479" y="15161"/>
                  </a:cubicBezTo>
                  <a:cubicBezTo>
                    <a:pt x="16896" y="13445"/>
                    <a:pt x="14793" y="11926"/>
                    <a:pt x="12376" y="11926"/>
                  </a:cubicBezTo>
                  <a:cubicBezTo>
                    <a:pt x="12293" y="11926"/>
                    <a:pt x="12210" y="11928"/>
                    <a:pt x="12126" y="11931"/>
                  </a:cubicBezTo>
                  <a:cubicBezTo>
                    <a:pt x="12114" y="11919"/>
                    <a:pt x="12102" y="11909"/>
                    <a:pt x="12090" y="11898"/>
                  </a:cubicBezTo>
                  <a:cubicBezTo>
                    <a:pt x="12799" y="11425"/>
                    <a:pt x="13540" y="11000"/>
                    <a:pt x="14305" y="10627"/>
                  </a:cubicBezTo>
                  <a:lnTo>
                    <a:pt x="14305" y="10627"/>
                  </a:lnTo>
                  <a:cubicBezTo>
                    <a:pt x="14225" y="11614"/>
                    <a:pt x="15700" y="12566"/>
                    <a:pt x="16447" y="12961"/>
                  </a:cubicBezTo>
                  <a:cubicBezTo>
                    <a:pt x="17194" y="13356"/>
                    <a:pt x="18026" y="13536"/>
                    <a:pt x="18787" y="13890"/>
                  </a:cubicBezTo>
                  <a:cubicBezTo>
                    <a:pt x="19709" y="14318"/>
                    <a:pt x="20472" y="14956"/>
                    <a:pt x="21117" y="15733"/>
                  </a:cubicBezTo>
                  <a:cubicBezTo>
                    <a:pt x="21138" y="15759"/>
                    <a:pt x="21163" y="15770"/>
                    <a:pt x="21187" y="15770"/>
                  </a:cubicBezTo>
                  <a:cubicBezTo>
                    <a:pt x="21246" y="15770"/>
                    <a:pt x="21298" y="15705"/>
                    <a:pt x="21260" y="15636"/>
                  </a:cubicBezTo>
                  <a:cubicBezTo>
                    <a:pt x="19882" y="13076"/>
                    <a:pt x="17587" y="10660"/>
                    <a:pt x="14497" y="10536"/>
                  </a:cubicBezTo>
                  <a:lnTo>
                    <a:pt x="14496" y="10536"/>
                  </a:lnTo>
                  <a:cubicBezTo>
                    <a:pt x="15636" y="9994"/>
                    <a:pt x="16818" y="9556"/>
                    <a:pt x="18024" y="9189"/>
                  </a:cubicBezTo>
                  <a:lnTo>
                    <a:pt x="18026" y="9197"/>
                  </a:lnTo>
                  <a:cubicBezTo>
                    <a:pt x="17999" y="9232"/>
                    <a:pt x="17995" y="9279"/>
                    <a:pt x="18039" y="9313"/>
                  </a:cubicBezTo>
                  <a:cubicBezTo>
                    <a:pt x="18418" y="12149"/>
                    <a:pt x="20601" y="14362"/>
                    <a:pt x="23319" y="15120"/>
                  </a:cubicBezTo>
                  <a:cubicBezTo>
                    <a:pt x="23327" y="15122"/>
                    <a:pt x="23334" y="15123"/>
                    <a:pt x="23342" y="15123"/>
                  </a:cubicBezTo>
                  <a:cubicBezTo>
                    <a:pt x="23420" y="15123"/>
                    <a:pt x="23462" y="15008"/>
                    <a:pt x="23399" y="14957"/>
                  </a:cubicBezTo>
                  <a:cubicBezTo>
                    <a:pt x="22280" y="14052"/>
                    <a:pt x="21709" y="12773"/>
                    <a:pt x="20918" y="11609"/>
                  </a:cubicBezTo>
                  <a:cubicBezTo>
                    <a:pt x="20192" y="10538"/>
                    <a:pt x="19230" y="9884"/>
                    <a:pt x="18170" y="9169"/>
                  </a:cubicBezTo>
                  <a:cubicBezTo>
                    <a:pt x="18164" y="9167"/>
                    <a:pt x="18159" y="9165"/>
                    <a:pt x="18154" y="9163"/>
                  </a:cubicBezTo>
                  <a:cubicBezTo>
                    <a:pt x="18154" y="9159"/>
                    <a:pt x="18152" y="9155"/>
                    <a:pt x="18151" y="9149"/>
                  </a:cubicBezTo>
                  <a:cubicBezTo>
                    <a:pt x="18730" y="8976"/>
                    <a:pt x="19313" y="8817"/>
                    <a:pt x="19902" y="8671"/>
                  </a:cubicBezTo>
                  <a:lnTo>
                    <a:pt x="19902" y="8671"/>
                  </a:lnTo>
                  <a:cubicBezTo>
                    <a:pt x="19890" y="8697"/>
                    <a:pt x="19902" y="8729"/>
                    <a:pt x="19929" y="8741"/>
                  </a:cubicBezTo>
                  <a:cubicBezTo>
                    <a:pt x="19954" y="8755"/>
                    <a:pt x="19978" y="8768"/>
                    <a:pt x="20002" y="8781"/>
                  </a:cubicBezTo>
                  <a:cubicBezTo>
                    <a:pt x="20677" y="11320"/>
                    <a:pt x="23083" y="12573"/>
                    <a:pt x="25282" y="13644"/>
                  </a:cubicBezTo>
                  <a:cubicBezTo>
                    <a:pt x="25294" y="13649"/>
                    <a:pt x="25306" y="13652"/>
                    <a:pt x="25317" y="13652"/>
                  </a:cubicBezTo>
                  <a:cubicBezTo>
                    <a:pt x="25383" y="13652"/>
                    <a:pt x="25426" y="13563"/>
                    <a:pt x="25370" y="13510"/>
                  </a:cubicBezTo>
                  <a:cubicBezTo>
                    <a:pt x="24408" y="12610"/>
                    <a:pt x="23796" y="11413"/>
                    <a:pt x="22836" y="10500"/>
                  </a:cubicBezTo>
                  <a:cubicBezTo>
                    <a:pt x="22069" y="9772"/>
                    <a:pt x="21169" y="9143"/>
                    <a:pt x="20192" y="8727"/>
                  </a:cubicBezTo>
                  <a:cubicBezTo>
                    <a:pt x="20182" y="8692"/>
                    <a:pt x="20170" y="8657"/>
                    <a:pt x="20162" y="8623"/>
                  </a:cubicBezTo>
                  <a:cubicBezTo>
                    <a:pt x="20160" y="8617"/>
                    <a:pt x="20158" y="8613"/>
                    <a:pt x="20156" y="8609"/>
                  </a:cubicBezTo>
                  <a:cubicBezTo>
                    <a:pt x="20706" y="8475"/>
                    <a:pt x="21260" y="8348"/>
                    <a:pt x="21817" y="8228"/>
                  </a:cubicBezTo>
                  <a:cubicBezTo>
                    <a:pt x="22107" y="9124"/>
                    <a:pt x="22613" y="9902"/>
                    <a:pt x="23384" y="10459"/>
                  </a:cubicBezTo>
                  <a:cubicBezTo>
                    <a:pt x="24218" y="11063"/>
                    <a:pt x="25225" y="11349"/>
                    <a:pt x="26035" y="11998"/>
                  </a:cubicBezTo>
                  <a:cubicBezTo>
                    <a:pt x="26053" y="12012"/>
                    <a:pt x="26072" y="12018"/>
                    <a:pt x="26091" y="12018"/>
                  </a:cubicBezTo>
                  <a:cubicBezTo>
                    <a:pt x="26156" y="12018"/>
                    <a:pt x="26216" y="11945"/>
                    <a:pt x="26169" y="11878"/>
                  </a:cubicBezTo>
                  <a:cubicBezTo>
                    <a:pt x="25098" y="10362"/>
                    <a:pt x="23907" y="8761"/>
                    <a:pt x="22077" y="8173"/>
                  </a:cubicBezTo>
                  <a:cubicBezTo>
                    <a:pt x="22453" y="8093"/>
                    <a:pt x="22831" y="8016"/>
                    <a:pt x="23208" y="7940"/>
                  </a:cubicBezTo>
                  <a:cubicBezTo>
                    <a:pt x="23215" y="7955"/>
                    <a:pt x="23225" y="7968"/>
                    <a:pt x="23240" y="7976"/>
                  </a:cubicBezTo>
                  <a:cubicBezTo>
                    <a:pt x="24026" y="8483"/>
                    <a:pt x="24544" y="9253"/>
                    <a:pt x="25393" y="9700"/>
                  </a:cubicBezTo>
                  <a:cubicBezTo>
                    <a:pt x="26159" y="10104"/>
                    <a:pt x="27000" y="10346"/>
                    <a:pt x="27822" y="10607"/>
                  </a:cubicBezTo>
                  <a:cubicBezTo>
                    <a:pt x="27830" y="10609"/>
                    <a:pt x="27837" y="10611"/>
                    <a:pt x="27843" y="10611"/>
                  </a:cubicBezTo>
                  <a:cubicBezTo>
                    <a:pt x="27908" y="10611"/>
                    <a:pt x="27947" y="10511"/>
                    <a:pt x="27889" y="10470"/>
                  </a:cubicBezTo>
                  <a:cubicBezTo>
                    <a:pt x="26619" y="9545"/>
                    <a:pt x="25519" y="7920"/>
                    <a:pt x="23860" y="7810"/>
                  </a:cubicBezTo>
                  <a:lnTo>
                    <a:pt x="24123" y="7758"/>
                  </a:lnTo>
                  <a:lnTo>
                    <a:pt x="24240" y="7745"/>
                  </a:lnTo>
                  <a:cubicBezTo>
                    <a:pt x="24248" y="7766"/>
                    <a:pt x="24267" y="7784"/>
                    <a:pt x="24290" y="7792"/>
                  </a:cubicBezTo>
                  <a:cubicBezTo>
                    <a:pt x="25537" y="8196"/>
                    <a:pt x="26866" y="8804"/>
                    <a:pt x="28177" y="8940"/>
                  </a:cubicBezTo>
                  <a:cubicBezTo>
                    <a:pt x="28309" y="8954"/>
                    <a:pt x="28441" y="8960"/>
                    <a:pt x="28573" y="8960"/>
                  </a:cubicBezTo>
                  <a:cubicBezTo>
                    <a:pt x="29520" y="8960"/>
                    <a:pt x="30452" y="8639"/>
                    <a:pt x="31398" y="8580"/>
                  </a:cubicBezTo>
                  <a:cubicBezTo>
                    <a:pt x="31464" y="8576"/>
                    <a:pt x="31483" y="8481"/>
                    <a:pt x="31423" y="8452"/>
                  </a:cubicBezTo>
                  <a:cubicBezTo>
                    <a:pt x="30295" y="7896"/>
                    <a:pt x="29292" y="6961"/>
                    <a:pt x="28032" y="6702"/>
                  </a:cubicBezTo>
                  <a:cubicBezTo>
                    <a:pt x="27812" y="6657"/>
                    <a:pt x="27591" y="6636"/>
                    <a:pt x="27372" y="6636"/>
                  </a:cubicBezTo>
                  <a:cubicBezTo>
                    <a:pt x="26802" y="6636"/>
                    <a:pt x="26238" y="6776"/>
                    <a:pt x="25699" y="6989"/>
                  </a:cubicBezTo>
                  <a:cubicBezTo>
                    <a:pt x="25885" y="6860"/>
                    <a:pt x="26061" y="6720"/>
                    <a:pt x="26230" y="6569"/>
                  </a:cubicBezTo>
                  <a:cubicBezTo>
                    <a:pt x="26733" y="6119"/>
                    <a:pt x="26969" y="5499"/>
                    <a:pt x="27516" y="5071"/>
                  </a:cubicBezTo>
                  <a:cubicBezTo>
                    <a:pt x="27578" y="5025"/>
                    <a:pt x="27540" y="4932"/>
                    <a:pt x="27472" y="4932"/>
                  </a:cubicBezTo>
                  <a:cubicBezTo>
                    <a:pt x="27464" y="4932"/>
                    <a:pt x="27456" y="4933"/>
                    <a:pt x="27448" y="4935"/>
                  </a:cubicBezTo>
                  <a:cubicBezTo>
                    <a:pt x="25955" y="5317"/>
                    <a:pt x="24616" y="5999"/>
                    <a:pt x="24284" y="7612"/>
                  </a:cubicBezTo>
                  <a:lnTo>
                    <a:pt x="24046" y="7654"/>
                  </a:lnTo>
                  <a:cubicBezTo>
                    <a:pt x="23339" y="7705"/>
                    <a:pt x="22632" y="7785"/>
                    <a:pt x="21929" y="7889"/>
                  </a:cubicBezTo>
                  <a:cubicBezTo>
                    <a:pt x="22561" y="7289"/>
                    <a:pt x="23203" y="6670"/>
                    <a:pt x="23622" y="5897"/>
                  </a:cubicBezTo>
                  <a:cubicBezTo>
                    <a:pt x="24144" y="4930"/>
                    <a:pt x="24126" y="3756"/>
                    <a:pt x="24980" y="2976"/>
                  </a:cubicBezTo>
                  <a:cubicBezTo>
                    <a:pt x="25045" y="2917"/>
                    <a:pt x="24977" y="2839"/>
                    <a:pt x="24907" y="2839"/>
                  </a:cubicBezTo>
                  <a:cubicBezTo>
                    <a:pt x="24893" y="2839"/>
                    <a:pt x="24879" y="2842"/>
                    <a:pt x="24866" y="2850"/>
                  </a:cubicBezTo>
                  <a:cubicBezTo>
                    <a:pt x="23296" y="3702"/>
                    <a:pt x="20830" y="5855"/>
                    <a:pt x="21675" y="7927"/>
                  </a:cubicBezTo>
                  <a:cubicBezTo>
                    <a:pt x="21165" y="8005"/>
                    <a:pt x="20658" y="8100"/>
                    <a:pt x="20153" y="8208"/>
                  </a:cubicBezTo>
                  <a:cubicBezTo>
                    <a:pt x="20641" y="7304"/>
                    <a:pt x="20893" y="6300"/>
                    <a:pt x="20801" y="5266"/>
                  </a:cubicBezTo>
                  <a:cubicBezTo>
                    <a:pt x="20670" y="3791"/>
                    <a:pt x="19799" y="2517"/>
                    <a:pt x="19717" y="1031"/>
                  </a:cubicBezTo>
                  <a:cubicBezTo>
                    <a:pt x="19713" y="972"/>
                    <a:pt x="19673" y="944"/>
                    <a:pt x="19630" y="944"/>
                  </a:cubicBezTo>
                  <a:cubicBezTo>
                    <a:pt x="19589" y="944"/>
                    <a:pt x="19545" y="970"/>
                    <a:pt x="19529" y="1017"/>
                  </a:cubicBezTo>
                  <a:cubicBezTo>
                    <a:pt x="19142" y="2179"/>
                    <a:pt x="18757" y="3372"/>
                    <a:pt x="18841" y="4613"/>
                  </a:cubicBezTo>
                  <a:cubicBezTo>
                    <a:pt x="18926" y="5859"/>
                    <a:pt x="19347" y="7134"/>
                    <a:pt x="19851" y="8276"/>
                  </a:cubicBezTo>
                  <a:cubicBezTo>
                    <a:pt x="19333" y="8392"/>
                    <a:pt x="18818" y="8525"/>
                    <a:pt x="18306" y="8671"/>
                  </a:cubicBezTo>
                  <a:cubicBezTo>
                    <a:pt x="19059" y="7776"/>
                    <a:pt x="18859" y="6460"/>
                    <a:pt x="18545" y="5405"/>
                  </a:cubicBezTo>
                  <a:cubicBezTo>
                    <a:pt x="18011" y="3615"/>
                    <a:pt x="16955" y="2025"/>
                    <a:pt x="17083" y="89"/>
                  </a:cubicBezTo>
                  <a:cubicBezTo>
                    <a:pt x="17087" y="30"/>
                    <a:pt x="17039" y="0"/>
                    <a:pt x="16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57725" y="3599750"/>
              <a:ext cx="115075" cy="196975"/>
            </a:xfrm>
            <a:custGeom>
              <a:avLst/>
              <a:gdLst/>
              <a:ahLst/>
              <a:cxnLst/>
              <a:rect l="l" t="t" r="r" b="b"/>
              <a:pathLst>
                <a:path w="4603" h="7879" extrusionOk="0">
                  <a:moveTo>
                    <a:pt x="19" y="0"/>
                  </a:moveTo>
                  <a:cubicBezTo>
                    <a:pt x="10" y="0"/>
                    <a:pt x="0" y="6"/>
                    <a:pt x="0" y="18"/>
                  </a:cubicBezTo>
                  <a:cubicBezTo>
                    <a:pt x="204" y="2860"/>
                    <a:pt x="1646" y="5516"/>
                    <a:pt x="3960" y="7192"/>
                  </a:cubicBezTo>
                  <a:cubicBezTo>
                    <a:pt x="3966" y="7197"/>
                    <a:pt x="3974" y="7200"/>
                    <a:pt x="3982" y="7200"/>
                  </a:cubicBezTo>
                  <a:cubicBezTo>
                    <a:pt x="3991" y="7200"/>
                    <a:pt x="4000" y="7196"/>
                    <a:pt x="4008" y="7189"/>
                  </a:cubicBezTo>
                  <a:cubicBezTo>
                    <a:pt x="4175" y="7413"/>
                    <a:pt x="4341" y="7637"/>
                    <a:pt x="4503" y="7860"/>
                  </a:cubicBezTo>
                  <a:cubicBezTo>
                    <a:pt x="4512" y="7873"/>
                    <a:pt x="4525" y="7878"/>
                    <a:pt x="4538" y="7878"/>
                  </a:cubicBezTo>
                  <a:cubicBezTo>
                    <a:pt x="4571" y="7878"/>
                    <a:pt x="4603" y="7843"/>
                    <a:pt x="4579" y="7808"/>
                  </a:cubicBezTo>
                  <a:cubicBezTo>
                    <a:pt x="2848" y="5397"/>
                    <a:pt x="891" y="3058"/>
                    <a:pt x="103" y="141"/>
                  </a:cubicBezTo>
                  <a:cubicBezTo>
                    <a:pt x="102" y="136"/>
                    <a:pt x="98" y="134"/>
                    <a:pt x="94" y="134"/>
                  </a:cubicBezTo>
                  <a:cubicBezTo>
                    <a:pt x="87" y="134"/>
                    <a:pt x="80" y="140"/>
                    <a:pt x="82" y="149"/>
                  </a:cubicBezTo>
                  <a:cubicBezTo>
                    <a:pt x="606" y="2742"/>
                    <a:pt x="2328" y="4941"/>
                    <a:pt x="3903" y="7046"/>
                  </a:cubicBezTo>
                  <a:cubicBezTo>
                    <a:pt x="1686" y="5299"/>
                    <a:pt x="307" y="2839"/>
                    <a:pt x="36" y="16"/>
                  </a:cubicBezTo>
                  <a:cubicBezTo>
                    <a:pt x="35" y="5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85950" y="3823025"/>
              <a:ext cx="156325" cy="112700"/>
            </a:xfrm>
            <a:custGeom>
              <a:avLst/>
              <a:gdLst/>
              <a:ahLst/>
              <a:cxnLst/>
              <a:rect l="l" t="t" r="r" b="b"/>
              <a:pathLst>
                <a:path w="6253" h="4508" extrusionOk="0">
                  <a:moveTo>
                    <a:pt x="20" y="1"/>
                  </a:moveTo>
                  <a:cubicBezTo>
                    <a:pt x="7" y="1"/>
                    <a:pt x="0" y="21"/>
                    <a:pt x="14" y="31"/>
                  </a:cubicBezTo>
                  <a:cubicBezTo>
                    <a:pt x="2193" y="1359"/>
                    <a:pt x="4259" y="2799"/>
                    <a:pt x="6167" y="4498"/>
                  </a:cubicBezTo>
                  <a:cubicBezTo>
                    <a:pt x="6175" y="4505"/>
                    <a:pt x="6184" y="4508"/>
                    <a:pt x="6192" y="4508"/>
                  </a:cubicBezTo>
                  <a:cubicBezTo>
                    <a:pt x="6225" y="4508"/>
                    <a:pt x="6252" y="4463"/>
                    <a:pt x="6220" y="4435"/>
                  </a:cubicBezTo>
                  <a:cubicBezTo>
                    <a:pt x="4323" y="2748"/>
                    <a:pt x="2262" y="1215"/>
                    <a:pt x="27" y="3"/>
                  </a:cubicBezTo>
                  <a:cubicBezTo>
                    <a:pt x="25" y="1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73850" y="3840800"/>
              <a:ext cx="74900" cy="170325"/>
            </a:xfrm>
            <a:custGeom>
              <a:avLst/>
              <a:gdLst/>
              <a:ahLst/>
              <a:cxnLst/>
              <a:rect l="l" t="t" r="r" b="b"/>
              <a:pathLst>
                <a:path w="2996" h="6813" extrusionOk="0">
                  <a:moveTo>
                    <a:pt x="184" y="340"/>
                  </a:moveTo>
                  <a:cubicBezTo>
                    <a:pt x="1514" y="2249"/>
                    <a:pt x="2834" y="4220"/>
                    <a:pt x="2908" y="6622"/>
                  </a:cubicBezTo>
                  <a:cubicBezTo>
                    <a:pt x="1934" y="4554"/>
                    <a:pt x="1073" y="2444"/>
                    <a:pt x="184" y="340"/>
                  </a:cubicBezTo>
                  <a:close/>
                  <a:moveTo>
                    <a:pt x="31" y="0"/>
                  </a:moveTo>
                  <a:cubicBezTo>
                    <a:pt x="20" y="0"/>
                    <a:pt x="9" y="10"/>
                    <a:pt x="14" y="24"/>
                  </a:cubicBezTo>
                  <a:cubicBezTo>
                    <a:pt x="16" y="30"/>
                    <a:pt x="19" y="37"/>
                    <a:pt x="20" y="44"/>
                  </a:cubicBezTo>
                  <a:cubicBezTo>
                    <a:pt x="8" y="44"/>
                    <a:pt x="0" y="56"/>
                    <a:pt x="2" y="68"/>
                  </a:cubicBezTo>
                  <a:cubicBezTo>
                    <a:pt x="276" y="2352"/>
                    <a:pt x="1393" y="4330"/>
                    <a:pt x="2527" y="6288"/>
                  </a:cubicBezTo>
                  <a:cubicBezTo>
                    <a:pt x="2537" y="6304"/>
                    <a:pt x="2551" y="6311"/>
                    <a:pt x="2566" y="6311"/>
                  </a:cubicBezTo>
                  <a:cubicBezTo>
                    <a:pt x="2601" y="6311"/>
                    <a:pt x="2636" y="6271"/>
                    <a:pt x="2613" y="6230"/>
                  </a:cubicBezTo>
                  <a:cubicBezTo>
                    <a:pt x="1481" y="4330"/>
                    <a:pt x="391" y="2388"/>
                    <a:pt x="67" y="173"/>
                  </a:cubicBezTo>
                  <a:lnTo>
                    <a:pt x="67" y="173"/>
                  </a:lnTo>
                  <a:cubicBezTo>
                    <a:pt x="859" y="2429"/>
                    <a:pt x="1853" y="4625"/>
                    <a:pt x="2876" y="6784"/>
                  </a:cubicBezTo>
                  <a:cubicBezTo>
                    <a:pt x="2885" y="6804"/>
                    <a:pt x="2904" y="6813"/>
                    <a:pt x="2922" y="6813"/>
                  </a:cubicBezTo>
                  <a:cubicBezTo>
                    <a:pt x="2954" y="6813"/>
                    <a:pt x="2984" y="6787"/>
                    <a:pt x="2968" y="6752"/>
                  </a:cubicBezTo>
                  <a:lnTo>
                    <a:pt x="2961" y="6737"/>
                  </a:lnTo>
                  <a:cubicBezTo>
                    <a:pt x="2981" y="6734"/>
                    <a:pt x="2996" y="6717"/>
                    <a:pt x="2994" y="6698"/>
                  </a:cubicBezTo>
                  <a:cubicBezTo>
                    <a:pt x="2945" y="4208"/>
                    <a:pt x="1567" y="2155"/>
                    <a:pt x="150" y="209"/>
                  </a:cubicBezTo>
                  <a:cubicBezTo>
                    <a:pt x="145" y="204"/>
                    <a:pt x="139" y="200"/>
                    <a:pt x="132" y="200"/>
                  </a:cubicBezTo>
                  <a:cubicBezTo>
                    <a:pt x="130" y="200"/>
                    <a:pt x="129" y="200"/>
                    <a:pt x="127" y="201"/>
                  </a:cubicBezTo>
                  <a:cubicBezTo>
                    <a:pt x="100" y="138"/>
                    <a:pt x="74" y="76"/>
                    <a:pt x="47" y="12"/>
                  </a:cubicBezTo>
                  <a:cubicBezTo>
                    <a:pt x="44" y="4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06450" y="3736500"/>
              <a:ext cx="150575" cy="87100"/>
            </a:xfrm>
            <a:custGeom>
              <a:avLst/>
              <a:gdLst/>
              <a:ahLst/>
              <a:cxnLst/>
              <a:rect l="l" t="t" r="r" b="b"/>
              <a:pathLst>
                <a:path w="6023" h="3484" extrusionOk="0">
                  <a:moveTo>
                    <a:pt x="99" y="54"/>
                  </a:moveTo>
                  <a:lnTo>
                    <a:pt x="99" y="54"/>
                  </a:lnTo>
                  <a:cubicBezTo>
                    <a:pt x="1974" y="983"/>
                    <a:pt x="3784" y="1985"/>
                    <a:pt x="5557" y="3093"/>
                  </a:cubicBezTo>
                  <a:cubicBezTo>
                    <a:pt x="3590" y="2331"/>
                    <a:pt x="1795" y="1318"/>
                    <a:pt x="99" y="54"/>
                  </a:cubicBezTo>
                  <a:close/>
                  <a:moveTo>
                    <a:pt x="74" y="1"/>
                  </a:moveTo>
                  <a:cubicBezTo>
                    <a:pt x="63" y="1"/>
                    <a:pt x="54" y="11"/>
                    <a:pt x="56" y="23"/>
                  </a:cubicBezTo>
                  <a:cubicBezTo>
                    <a:pt x="50" y="19"/>
                    <a:pt x="43" y="14"/>
                    <a:pt x="38" y="9"/>
                  </a:cubicBezTo>
                  <a:cubicBezTo>
                    <a:pt x="34" y="7"/>
                    <a:pt x="30" y="6"/>
                    <a:pt x="27" y="6"/>
                  </a:cubicBezTo>
                  <a:cubicBezTo>
                    <a:pt x="12" y="6"/>
                    <a:pt x="0" y="24"/>
                    <a:pt x="15" y="36"/>
                  </a:cubicBezTo>
                  <a:cubicBezTo>
                    <a:pt x="130" y="131"/>
                    <a:pt x="250" y="219"/>
                    <a:pt x="368" y="311"/>
                  </a:cubicBezTo>
                  <a:cubicBezTo>
                    <a:pt x="355" y="315"/>
                    <a:pt x="351" y="330"/>
                    <a:pt x="359" y="339"/>
                  </a:cubicBezTo>
                  <a:cubicBezTo>
                    <a:pt x="1157" y="1380"/>
                    <a:pt x="2211" y="2087"/>
                    <a:pt x="3405" y="2609"/>
                  </a:cubicBezTo>
                  <a:cubicBezTo>
                    <a:pt x="3993" y="2865"/>
                    <a:pt x="4601" y="3073"/>
                    <a:pt x="5211" y="3274"/>
                  </a:cubicBezTo>
                  <a:cubicBezTo>
                    <a:pt x="5380" y="3329"/>
                    <a:pt x="5623" y="3483"/>
                    <a:pt x="5821" y="3483"/>
                  </a:cubicBezTo>
                  <a:cubicBezTo>
                    <a:pt x="5882" y="3483"/>
                    <a:pt x="5939" y="3469"/>
                    <a:pt x="5988" y="3433"/>
                  </a:cubicBezTo>
                  <a:cubicBezTo>
                    <a:pt x="6022" y="3410"/>
                    <a:pt x="6000" y="3365"/>
                    <a:pt x="5968" y="3365"/>
                  </a:cubicBezTo>
                  <a:cubicBezTo>
                    <a:pt x="5961" y="3365"/>
                    <a:pt x="5954" y="3367"/>
                    <a:pt x="5947" y="3371"/>
                  </a:cubicBezTo>
                  <a:cubicBezTo>
                    <a:pt x="5910" y="3394"/>
                    <a:pt x="5860" y="3404"/>
                    <a:pt x="5801" y="3404"/>
                  </a:cubicBezTo>
                  <a:cubicBezTo>
                    <a:pt x="5433" y="3404"/>
                    <a:pt x="4705" y="3023"/>
                    <a:pt x="4479" y="2943"/>
                  </a:cubicBezTo>
                  <a:cubicBezTo>
                    <a:pt x="4029" y="2783"/>
                    <a:pt x="3581" y="2610"/>
                    <a:pt x="3148" y="2409"/>
                  </a:cubicBezTo>
                  <a:cubicBezTo>
                    <a:pt x="2095" y="1917"/>
                    <a:pt x="1163" y="1259"/>
                    <a:pt x="427" y="358"/>
                  </a:cubicBezTo>
                  <a:lnTo>
                    <a:pt x="427" y="358"/>
                  </a:lnTo>
                  <a:cubicBezTo>
                    <a:pt x="2070" y="1622"/>
                    <a:pt x="3918" y="2609"/>
                    <a:pt x="5872" y="3299"/>
                  </a:cubicBezTo>
                  <a:cubicBezTo>
                    <a:pt x="5877" y="3301"/>
                    <a:pt x="5882" y="3302"/>
                    <a:pt x="5887" y="3302"/>
                  </a:cubicBezTo>
                  <a:cubicBezTo>
                    <a:pt x="5925" y="3302"/>
                    <a:pt x="5948" y="3244"/>
                    <a:pt x="5906" y="3229"/>
                  </a:cubicBezTo>
                  <a:cubicBezTo>
                    <a:pt x="5835" y="3202"/>
                    <a:pt x="5764" y="3173"/>
                    <a:pt x="5693" y="3146"/>
                  </a:cubicBezTo>
                  <a:cubicBezTo>
                    <a:pt x="5708" y="3131"/>
                    <a:pt x="5715" y="3106"/>
                    <a:pt x="5695" y="3093"/>
                  </a:cubicBezTo>
                  <a:cubicBezTo>
                    <a:pt x="3921" y="1913"/>
                    <a:pt x="2030" y="866"/>
                    <a:pt x="82" y="3"/>
                  </a:cubicBezTo>
                  <a:cubicBezTo>
                    <a:pt x="79" y="2"/>
                    <a:pt x="76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60050" y="3590725"/>
              <a:ext cx="51425" cy="169975"/>
            </a:xfrm>
            <a:custGeom>
              <a:avLst/>
              <a:gdLst/>
              <a:ahLst/>
              <a:cxnLst/>
              <a:rect l="l" t="t" r="r" b="b"/>
              <a:pathLst>
                <a:path w="2057" h="6799" extrusionOk="0">
                  <a:moveTo>
                    <a:pt x="272" y="1294"/>
                  </a:moveTo>
                  <a:cubicBezTo>
                    <a:pt x="760" y="2888"/>
                    <a:pt x="1498" y="4402"/>
                    <a:pt x="1725" y="6059"/>
                  </a:cubicBezTo>
                  <a:cubicBezTo>
                    <a:pt x="1613" y="5895"/>
                    <a:pt x="1502" y="5730"/>
                    <a:pt x="1396" y="5566"/>
                  </a:cubicBezTo>
                  <a:cubicBezTo>
                    <a:pt x="1160" y="4976"/>
                    <a:pt x="994" y="4350"/>
                    <a:pt x="830" y="3763"/>
                  </a:cubicBezTo>
                  <a:lnTo>
                    <a:pt x="831" y="3763"/>
                  </a:lnTo>
                  <a:cubicBezTo>
                    <a:pt x="602" y="2949"/>
                    <a:pt x="422" y="2125"/>
                    <a:pt x="272" y="1294"/>
                  </a:cubicBezTo>
                  <a:close/>
                  <a:moveTo>
                    <a:pt x="1559" y="5937"/>
                  </a:moveTo>
                  <a:cubicBezTo>
                    <a:pt x="1605" y="6005"/>
                    <a:pt x="1651" y="6071"/>
                    <a:pt x="1698" y="6139"/>
                  </a:cubicBezTo>
                  <a:cubicBezTo>
                    <a:pt x="1703" y="6148"/>
                    <a:pt x="1712" y="6153"/>
                    <a:pt x="1722" y="6153"/>
                  </a:cubicBezTo>
                  <a:cubicBezTo>
                    <a:pt x="1727" y="6153"/>
                    <a:pt x="1733" y="6151"/>
                    <a:pt x="1738" y="6149"/>
                  </a:cubicBezTo>
                  <a:cubicBezTo>
                    <a:pt x="1745" y="6202"/>
                    <a:pt x="1749" y="6255"/>
                    <a:pt x="1754" y="6310"/>
                  </a:cubicBezTo>
                  <a:cubicBezTo>
                    <a:pt x="1685" y="6189"/>
                    <a:pt x="1619" y="6063"/>
                    <a:pt x="1558" y="5937"/>
                  </a:cubicBezTo>
                  <a:close/>
                  <a:moveTo>
                    <a:pt x="19" y="1"/>
                  </a:moveTo>
                  <a:cubicBezTo>
                    <a:pt x="10" y="1"/>
                    <a:pt x="1" y="7"/>
                    <a:pt x="2" y="19"/>
                  </a:cubicBezTo>
                  <a:cubicBezTo>
                    <a:pt x="86" y="1169"/>
                    <a:pt x="98" y="2398"/>
                    <a:pt x="352" y="3524"/>
                  </a:cubicBezTo>
                  <a:cubicBezTo>
                    <a:pt x="519" y="4264"/>
                    <a:pt x="891" y="4928"/>
                    <a:pt x="1304" y="5559"/>
                  </a:cubicBezTo>
                  <a:cubicBezTo>
                    <a:pt x="1434" y="5893"/>
                    <a:pt x="1586" y="6215"/>
                    <a:pt x="1773" y="6513"/>
                  </a:cubicBezTo>
                  <a:cubicBezTo>
                    <a:pt x="1774" y="6529"/>
                    <a:pt x="1777" y="6545"/>
                    <a:pt x="1778" y="6561"/>
                  </a:cubicBezTo>
                  <a:cubicBezTo>
                    <a:pt x="1779" y="6581"/>
                    <a:pt x="1797" y="6596"/>
                    <a:pt x="1816" y="6596"/>
                  </a:cubicBezTo>
                  <a:cubicBezTo>
                    <a:pt x="1820" y="6596"/>
                    <a:pt x="1825" y="6595"/>
                    <a:pt x="1829" y="6594"/>
                  </a:cubicBezTo>
                  <a:cubicBezTo>
                    <a:pt x="1870" y="6657"/>
                    <a:pt x="1911" y="6719"/>
                    <a:pt x="1955" y="6779"/>
                  </a:cubicBezTo>
                  <a:cubicBezTo>
                    <a:pt x="1965" y="6793"/>
                    <a:pt x="1979" y="6798"/>
                    <a:pt x="1992" y="6798"/>
                  </a:cubicBezTo>
                  <a:cubicBezTo>
                    <a:pt x="2025" y="6798"/>
                    <a:pt x="2056" y="6762"/>
                    <a:pt x="2031" y="6729"/>
                  </a:cubicBezTo>
                  <a:cubicBezTo>
                    <a:pt x="1967" y="6646"/>
                    <a:pt x="1909" y="6559"/>
                    <a:pt x="1851" y="6470"/>
                  </a:cubicBezTo>
                  <a:cubicBezTo>
                    <a:pt x="1695" y="4556"/>
                    <a:pt x="811" y="2832"/>
                    <a:pt x="226" y="1026"/>
                  </a:cubicBezTo>
                  <a:cubicBezTo>
                    <a:pt x="187" y="800"/>
                    <a:pt x="148" y="571"/>
                    <a:pt x="114" y="343"/>
                  </a:cubicBezTo>
                  <a:cubicBezTo>
                    <a:pt x="112" y="332"/>
                    <a:pt x="102" y="326"/>
                    <a:pt x="92" y="326"/>
                  </a:cubicBezTo>
                  <a:cubicBezTo>
                    <a:pt x="82" y="326"/>
                    <a:pt x="73" y="333"/>
                    <a:pt x="75" y="346"/>
                  </a:cubicBezTo>
                  <a:cubicBezTo>
                    <a:pt x="94" y="487"/>
                    <a:pt x="116" y="627"/>
                    <a:pt x="138" y="769"/>
                  </a:cubicBezTo>
                  <a:cubicBezTo>
                    <a:pt x="136" y="768"/>
                    <a:pt x="134" y="768"/>
                    <a:pt x="132" y="768"/>
                  </a:cubicBezTo>
                  <a:cubicBezTo>
                    <a:pt x="126" y="768"/>
                    <a:pt x="121" y="771"/>
                    <a:pt x="123" y="780"/>
                  </a:cubicBezTo>
                  <a:cubicBezTo>
                    <a:pt x="134" y="817"/>
                    <a:pt x="144" y="856"/>
                    <a:pt x="155" y="893"/>
                  </a:cubicBezTo>
                  <a:cubicBezTo>
                    <a:pt x="302" y="1868"/>
                    <a:pt x="504" y="2835"/>
                    <a:pt x="763" y="3787"/>
                  </a:cubicBezTo>
                  <a:cubicBezTo>
                    <a:pt x="891" y="4255"/>
                    <a:pt x="1019" y="4744"/>
                    <a:pt x="1180" y="5220"/>
                  </a:cubicBezTo>
                  <a:cubicBezTo>
                    <a:pt x="776" y="4543"/>
                    <a:pt x="454" y="3839"/>
                    <a:pt x="336" y="3021"/>
                  </a:cubicBezTo>
                  <a:cubicBezTo>
                    <a:pt x="194" y="2026"/>
                    <a:pt x="148" y="1016"/>
                    <a:pt x="36" y="17"/>
                  </a:cubicBezTo>
                  <a:cubicBezTo>
                    <a:pt x="36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23525" y="3506375"/>
              <a:ext cx="48850" cy="226075"/>
            </a:xfrm>
            <a:custGeom>
              <a:avLst/>
              <a:gdLst/>
              <a:ahLst/>
              <a:cxnLst/>
              <a:rect l="l" t="t" r="r" b="b"/>
              <a:pathLst>
                <a:path w="1954" h="9043" extrusionOk="0">
                  <a:moveTo>
                    <a:pt x="1922" y="0"/>
                  </a:moveTo>
                  <a:cubicBezTo>
                    <a:pt x="1914" y="0"/>
                    <a:pt x="1905" y="4"/>
                    <a:pt x="1902" y="14"/>
                  </a:cubicBezTo>
                  <a:cubicBezTo>
                    <a:pt x="1893" y="41"/>
                    <a:pt x="1885" y="63"/>
                    <a:pt x="1875" y="89"/>
                  </a:cubicBezTo>
                  <a:cubicBezTo>
                    <a:pt x="1872" y="87"/>
                    <a:pt x="1868" y="86"/>
                    <a:pt x="1865" y="86"/>
                  </a:cubicBezTo>
                  <a:cubicBezTo>
                    <a:pt x="1856" y="86"/>
                    <a:pt x="1847" y="91"/>
                    <a:pt x="1843" y="99"/>
                  </a:cubicBezTo>
                  <a:cubicBezTo>
                    <a:pt x="436" y="2775"/>
                    <a:pt x="0" y="5859"/>
                    <a:pt x="482" y="8832"/>
                  </a:cubicBezTo>
                  <a:cubicBezTo>
                    <a:pt x="486" y="8858"/>
                    <a:pt x="507" y="8870"/>
                    <a:pt x="527" y="8870"/>
                  </a:cubicBezTo>
                  <a:cubicBezTo>
                    <a:pt x="550" y="8870"/>
                    <a:pt x="571" y="8855"/>
                    <a:pt x="567" y="8826"/>
                  </a:cubicBezTo>
                  <a:cubicBezTo>
                    <a:pt x="98" y="5903"/>
                    <a:pt x="554" y="3029"/>
                    <a:pt x="1781" y="354"/>
                  </a:cubicBezTo>
                  <a:lnTo>
                    <a:pt x="1781" y="354"/>
                  </a:lnTo>
                  <a:cubicBezTo>
                    <a:pt x="811" y="3115"/>
                    <a:pt x="460" y="6086"/>
                    <a:pt x="612" y="9000"/>
                  </a:cubicBezTo>
                  <a:cubicBezTo>
                    <a:pt x="614" y="9028"/>
                    <a:pt x="636" y="9042"/>
                    <a:pt x="658" y="9042"/>
                  </a:cubicBezTo>
                  <a:cubicBezTo>
                    <a:pt x="682" y="9042"/>
                    <a:pt x="707" y="9026"/>
                    <a:pt x="705" y="8994"/>
                  </a:cubicBezTo>
                  <a:cubicBezTo>
                    <a:pt x="544" y="5914"/>
                    <a:pt x="1017" y="2959"/>
                    <a:pt x="1949" y="30"/>
                  </a:cubicBezTo>
                  <a:cubicBezTo>
                    <a:pt x="1954" y="13"/>
                    <a:pt x="1937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94975" y="3562875"/>
              <a:ext cx="18725" cy="130275"/>
            </a:xfrm>
            <a:custGeom>
              <a:avLst/>
              <a:gdLst/>
              <a:ahLst/>
              <a:cxnLst/>
              <a:rect l="l" t="t" r="r" b="b"/>
              <a:pathLst>
                <a:path w="749" h="5211" extrusionOk="0">
                  <a:moveTo>
                    <a:pt x="535" y="847"/>
                  </a:moveTo>
                  <a:lnTo>
                    <a:pt x="535" y="847"/>
                  </a:lnTo>
                  <a:cubicBezTo>
                    <a:pt x="532" y="2239"/>
                    <a:pt x="414" y="3629"/>
                    <a:pt x="179" y="4999"/>
                  </a:cubicBezTo>
                  <a:cubicBezTo>
                    <a:pt x="100" y="3606"/>
                    <a:pt x="220" y="2208"/>
                    <a:pt x="535" y="847"/>
                  </a:cubicBezTo>
                  <a:close/>
                  <a:moveTo>
                    <a:pt x="721" y="0"/>
                  </a:moveTo>
                  <a:cubicBezTo>
                    <a:pt x="711" y="0"/>
                    <a:pt x="700" y="6"/>
                    <a:pt x="696" y="18"/>
                  </a:cubicBezTo>
                  <a:cubicBezTo>
                    <a:pt x="646" y="180"/>
                    <a:pt x="602" y="341"/>
                    <a:pt x="558" y="504"/>
                  </a:cubicBezTo>
                  <a:cubicBezTo>
                    <a:pt x="556" y="504"/>
                    <a:pt x="555" y="503"/>
                    <a:pt x="554" y="503"/>
                  </a:cubicBezTo>
                  <a:cubicBezTo>
                    <a:pt x="544" y="503"/>
                    <a:pt x="536" y="512"/>
                    <a:pt x="536" y="523"/>
                  </a:cubicBezTo>
                  <a:lnTo>
                    <a:pt x="536" y="579"/>
                  </a:lnTo>
                  <a:cubicBezTo>
                    <a:pt x="138" y="2080"/>
                    <a:pt x="0" y="3619"/>
                    <a:pt x="111" y="5175"/>
                  </a:cubicBezTo>
                  <a:cubicBezTo>
                    <a:pt x="112" y="5199"/>
                    <a:pt x="130" y="5210"/>
                    <a:pt x="148" y="5210"/>
                  </a:cubicBezTo>
                  <a:cubicBezTo>
                    <a:pt x="168" y="5210"/>
                    <a:pt x="188" y="5197"/>
                    <a:pt x="187" y="5171"/>
                  </a:cubicBezTo>
                  <a:cubicBezTo>
                    <a:pt x="184" y="5149"/>
                    <a:pt x="184" y="5127"/>
                    <a:pt x="183" y="5105"/>
                  </a:cubicBezTo>
                  <a:lnTo>
                    <a:pt x="183" y="5105"/>
                  </a:lnTo>
                  <a:cubicBezTo>
                    <a:pt x="191" y="5110"/>
                    <a:pt x="201" y="5113"/>
                    <a:pt x="210" y="5113"/>
                  </a:cubicBezTo>
                  <a:cubicBezTo>
                    <a:pt x="226" y="5113"/>
                    <a:pt x="240" y="5105"/>
                    <a:pt x="244" y="5085"/>
                  </a:cubicBezTo>
                  <a:cubicBezTo>
                    <a:pt x="524" y="3627"/>
                    <a:pt x="636" y="2142"/>
                    <a:pt x="578" y="659"/>
                  </a:cubicBezTo>
                  <a:cubicBezTo>
                    <a:pt x="628" y="448"/>
                    <a:pt x="683" y="239"/>
                    <a:pt x="744" y="28"/>
                  </a:cubicBezTo>
                  <a:cubicBezTo>
                    <a:pt x="749" y="10"/>
                    <a:pt x="735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226275" y="3449050"/>
              <a:ext cx="49700" cy="210000"/>
            </a:xfrm>
            <a:custGeom>
              <a:avLst/>
              <a:gdLst/>
              <a:ahLst/>
              <a:cxnLst/>
              <a:rect l="l" t="t" r="r" b="b"/>
              <a:pathLst>
                <a:path w="1988" h="8400" extrusionOk="0">
                  <a:moveTo>
                    <a:pt x="1493" y="1454"/>
                  </a:moveTo>
                  <a:cubicBezTo>
                    <a:pt x="1409" y="2366"/>
                    <a:pt x="1577" y="3258"/>
                    <a:pt x="1710" y="4173"/>
                  </a:cubicBezTo>
                  <a:cubicBezTo>
                    <a:pt x="1908" y="5521"/>
                    <a:pt x="1825" y="6835"/>
                    <a:pt x="1414" y="8131"/>
                  </a:cubicBezTo>
                  <a:cubicBezTo>
                    <a:pt x="946" y="5894"/>
                    <a:pt x="977" y="3649"/>
                    <a:pt x="1493" y="1454"/>
                  </a:cubicBezTo>
                  <a:close/>
                  <a:moveTo>
                    <a:pt x="1655" y="587"/>
                  </a:moveTo>
                  <a:lnTo>
                    <a:pt x="1655" y="587"/>
                  </a:lnTo>
                  <a:cubicBezTo>
                    <a:pt x="879" y="3053"/>
                    <a:pt x="767" y="5680"/>
                    <a:pt x="1333" y="8203"/>
                  </a:cubicBezTo>
                  <a:cubicBezTo>
                    <a:pt x="139" y="5750"/>
                    <a:pt x="285" y="2925"/>
                    <a:pt x="1655" y="587"/>
                  </a:cubicBezTo>
                  <a:close/>
                  <a:moveTo>
                    <a:pt x="1870" y="1"/>
                  </a:moveTo>
                  <a:cubicBezTo>
                    <a:pt x="1861" y="1"/>
                    <a:pt x="1852" y="5"/>
                    <a:pt x="1849" y="15"/>
                  </a:cubicBezTo>
                  <a:cubicBezTo>
                    <a:pt x="1812" y="117"/>
                    <a:pt x="1778" y="221"/>
                    <a:pt x="1742" y="325"/>
                  </a:cubicBezTo>
                  <a:cubicBezTo>
                    <a:pt x="1741" y="327"/>
                    <a:pt x="1738" y="327"/>
                    <a:pt x="1735" y="329"/>
                  </a:cubicBezTo>
                  <a:cubicBezTo>
                    <a:pt x="150" y="2702"/>
                    <a:pt x="0" y="5774"/>
                    <a:pt x="1281" y="8314"/>
                  </a:cubicBezTo>
                  <a:cubicBezTo>
                    <a:pt x="1289" y="8328"/>
                    <a:pt x="1301" y="8334"/>
                    <a:pt x="1315" y="8334"/>
                  </a:cubicBezTo>
                  <a:cubicBezTo>
                    <a:pt x="1330" y="8334"/>
                    <a:pt x="1347" y="8326"/>
                    <a:pt x="1357" y="8314"/>
                  </a:cubicBezTo>
                  <a:lnTo>
                    <a:pt x="1357" y="8315"/>
                  </a:lnTo>
                  <a:cubicBezTo>
                    <a:pt x="1357" y="8318"/>
                    <a:pt x="1355" y="8322"/>
                    <a:pt x="1354" y="8324"/>
                  </a:cubicBezTo>
                  <a:cubicBezTo>
                    <a:pt x="1334" y="8368"/>
                    <a:pt x="1370" y="8399"/>
                    <a:pt x="1405" y="8399"/>
                  </a:cubicBezTo>
                  <a:cubicBezTo>
                    <a:pt x="1426" y="8399"/>
                    <a:pt x="1447" y="8387"/>
                    <a:pt x="1454" y="8358"/>
                  </a:cubicBezTo>
                  <a:cubicBezTo>
                    <a:pt x="1822" y="7240"/>
                    <a:pt x="1988" y="6096"/>
                    <a:pt x="1886" y="4921"/>
                  </a:cubicBezTo>
                  <a:cubicBezTo>
                    <a:pt x="1774" y="3602"/>
                    <a:pt x="1383" y="2360"/>
                    <a:pt x="1606" y="1027"/>
                  </a:cubicBezTo>
                  <a:cubicBezTo>
                    <a:pt x="1606" y="1021"/>
                    <a:pt x="1605" y="1017"/>
                    <a:pt x="1602" y="1013"/>
                  </a:cubicBezTo>
                  <a:cubicBezTo>
                    <a:pt x="1690" y="684"/>
                    <a:pt x="1788" y="357"/>
                    <a:pt x="1897" y="31"/>
                  </a:cubicBezTo>
                  <a:cubicBezTo>
                    <a:pt x="1903" y="14"/>
                    <a:pt x="1885" y="1"/>
                    <a:pt x="1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308950" y="3418850"/>
              <a:ext cx="71475" cy="210275"/>
            </a:xfrm>
            <a:custGeom>
              <a:avLst/>
              <a:gdLst/>
              <a:ahLst/>
              <a:cxnLst/>
              <a:rect l="l" t="t" r="r" b="b"/>
              <a:pathLst>
                <a:path w="2859" h="8411" extrusionOk="0">
                  <a:moveTo>
                    <a:pt x="626" y="668"/>
                  </a:moveTo>
                  <a:cubicBezTo>
                    <a:pt x="468" y="3162"/>
                    <a:pt x="2692" y="5519"/>
                    <a:pt x="1846" y="7973"/>
                  </a:cubicBezTo>
                  <a:cubicBezTo>
                    <a:pt x="1514" y="5509"/>
                    <a:pt x="413" y="3172"/>
                    <a:pt x="626" y="668"/>
                  </a:cubicBezTo>
                  <a:close/>
                  <a:moveTo>
                    <a:pt x="603" y="1"/>
                  </a:moveTo>
                  <a:cubicBezTo>
                    <a:pt x="594" y="1"/>
                    <a:pt x="585" y="6"/>
                    <a:pt x="582" y="17"/>
                  </a:cubicBezTo>
                  <a:cubicBezTo>
                    <a:pt x="1" y="2830"/>
                    <a:pt x="428" y="5710"/>
                    <a:pt x="1733" y="8261"/>
                  </a:cubicBezTo>
                  <a:cubicBezTo>
                    <a:pt x="1720" y="8291"/>
                    <a:pt x="1709" y="8320"/>
                    <a:pt x="1696" y="8349"/>
                  </a:cubicBezTo>
                  <a:cubicBezTo>
                    <a:pt x="1680" y="8382"/>
                    <a:pt x="1709" y="8410"/>
                    <a:pt x="1737" y="8410"/>
                  </a:cubicBezTo>
                  <a:cubicBezTo>
                    <a:pt x="1751" y="8410"/>
                    <a:pt x="1764" y="8403"/>
                    <a:pt x="1772" y="8387"/>
                  </a:cubicBezTo>
                  <a:cubicBezTo>
                    <a:pt x="1777" y="8377"/>
                    <a:pt x="1780" y="8368"/>
                    <a:pt x="1785" y="8359"/>
                  </a:cubicBezTo>
                  <a:cubicBezTo>
                    <a:pt x="1796" y="8377"/>
                    <a:pt x="1815" y="8385"/>
                    <a:pt x="1835" y="8385"/>
                  </a:cubicBezTo>
                  <a:cubicBezTo>
                    <a:pt x="1864" y="8385"/>
                    <a:pt x="1893" y="8365"/>
                    <a:pt x="1889" y="8327"/>
                  </a:cubicBezTo>
                  <a:cubicBezTo>
                    <a:pt x="1884" y="8271"/>
                    <a:pt x="1877" y="8215"/>
                    <a:pt x="1870" y="8159"/>
                  </a:cubicBezTo>
                  <a:cubicBezTo>
                    <a:pt x="2859" y="5642"/>
                    <a:pt x="552" y="3190"/>
                    <a:pt x="660" y="653"/>
                  </a:cubicBezTo>
                  <a:cubicBezTo>
                    <a:pt x="660" y="644"/>
                    <a:pt x="651" y="639"/>
                    <a:pt x="643" y="639"/>
                  </a:cubicBezTo>
                  <a:cubicBezTo>
                    <a:pt x="636" y="639"/>
                    <a:pt x="629" y="642"/>
                    <a:pt x="628" y="650"/>
                  </a:cubicBezTo>
                  <a:cubicBezTo>
                    <a:pt x="644" y="453"/>
                    <a:pt x="669" y="254"/>
                    <a:pt x="704" y="54"/>
                  </a:cubicBezTo>
                  <a:cubicBezTo>
                    <a:pt x="705" y="39"/>
                    <a:pt x="694" y="30"/>
                    <a:pt x="682" y="30"/>
                  </a:cubicBezTo>
                  <a:cubicBezTo>
                    <a:pt x="674" y="30"/>
                    <a:pt x="665" y="35"/>
                    <a:pt x="662" y="46"/>
                  </a:cubicBezTo>
                  <a:cubicBezTo>
                    <a:pt x="67" y="2787"/>
                    <a:pt x="1424" y="5418"/>
                    <a:pt x="1750" y="8104"/>
                  </a:cubicBezTo>
                  <a:cubicBezTo>
                    <a:pt x="481" y="5587"/>
                    <a:pt x="114" y="2796"/>
                    <a:pt x="625" y="25"/>
                  </a:cubicBezTo>
                  <a:cubicBezTo>
                    <a:pt x="626" y="10"/>
                    <a:pt x="614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376625" y="3441275"/>
              <a:ext cx="40750" cy="178050"/>
            </a:xfrm>
            <a:custGeom>
              <a:avLst/>
              <a:gdLst/>
              <a:ahLst/>
              <a:cxnLst/>
              <a:rect l="l" t="t" r="r" b="b"/>
              <a:pathLst>
                <a:path w="1630" h="7122" extrusionOk="0">
                  <a:moveTo>
                    <a:pt x="541" y="815"/>
                  </a:moveTo>
                  <a:lnTo>
                    <a:pt x="541" y="815"/>
                  </a:lnTo>
                  <a:cubicBezTo>
                    <a:pt x="584" y="2745"/>
                    <a:pt x="1344" y="4636"/>
                    <a:pt x="1059" y="6561"/>
                  </a:cubicBezTo>
                  <a:cubicBezTo>
                    <a:pt x="505" y="4676"/>
                    <a:pt x="146" y="2759"/>
                    <a:pt x="541" y="815"/>
                  </a:cubicBezTo>
                  <a:close/>
                  <a:moveTo>
                    <a:pt x="592" y="1"/>
                  </a:moveTo>
                  <a:cubicBezTo>
                    <a:pt x="580" y="1"/>
                    <a:pt x="568" y="8"/>
                    <a:pt x="566" y="24"/>
                  </a:cubicBezTo>
                  <a:cubicBezTo>
                    <a:pt x="548" y="222"/>
                    <a:pt x="541" y="416"/>
                    <a:pt x="541" y="612"/>
                  </a:cubicBezTo>
                  <a:cubicBezTo>
                    <a:pt x="1" y="2670"/>
                    <a:pt x="418" y="4770"/>
                    <a:pt x="1023" y="6768"/>
                  </a:cubicBezTo>
                  <a:cubicBezTo>
                    <a:pt x="1004" y="6868"/>
                    <a:pt x="987" y="6968"/>
                    <a:pt x="961" y="7068"/>
                  </a:cubicBezTo>
                  <a:cubicBezTo>
                    <a:pt x="953" y="7102"/>
                    <a:pt x="979" y="7122"/>
                    <a:pt x="1006" y="7122"/>
                  </a:cubicBezTo>
                  <a:cubicBezTo>
                    <a:pt x="1026" y="7122"/>
                    <a:pt x="1047" y="7111"/>
                    <a:pt x="1053" y="7086"/>
                  </a:cubicBezTo>
                  <a:cubicBezTo>
                    <a:pt x="1072" y="7014"/>
                    <a:pt x="1083" y="6940"/>
                    <a:pt x="1099" y="6868"/>
                  </a:cubicBezTo>
                  <a:cubicBezTo>
                    <a:pt x="1104" y="6866"/>
                    <a:pt x="1111" y="6862"/>
                    <a:pt x="1115" y="6856"/>
                  </a:cubicBezTo>
                  <a:cubicBezTo>
                    <a:pt x="1115" y="6879"/>
                    <a:pt x="1136" y="6893"/>
                    <a:pt x="1158" y="6893"/>
                  </a:cubicBezTo>
                  <a:cubicBezTo>
                    <a:pt x="1176" y="6893"/>
                    <a:pt x="1195" y="6883"/>
                    <a:pt x="1203" y="6860"/>
                  </a:cubicBezTo>
                  <a:cubicBezTo>
                    <a:pt x="1513" y="5900"/>
                    <a:pt x="1629" y="4917"/>
                    <a:pt x="1481" y="3913"/>
                  </a:cubicBezTo>
                  <a:cubicBezTo>
                    <a:pt x="1315" y="2781"/>
                    <a:pt x="849" y="1726"/>
                    <a:pt x="729" y="580"/>
                  </a:cubicBezTo>
                  <a:cubicBezTo>
                    <a:pt x="727" y="565"/>
                    <a:pt x="715" y="558"/>
                    <a:pt x="703" y="558"/>
                  </a:cubicBezTo>
                  <a:cubicBezTo>
                    <a:pt x="690" y="558"/>
                    <a:pt x="677" y="567"/>
                    <a:pt x="678" y="584"/>
                  </a:cubicBezTo>
                  <a:cubicBezTo>
                    <a:pt x="764" y="1570"/>
                    <a:pt x="1115" y="2485"/>
                    <a:pt x="1317" y="3449"/>
                  </a:cubicBezTo>
                  <a:cubicBezTo>
                    <a:pt x="1556" y="4582"/>
                    <a:pt x="1480" y="5695"/>
                    <a:pt x="1128" y="6794"/>
                  </a:cubicBezTo>
                  <a:lnTo>
                    <a:pt x="1120" y="6766"/>
                  </a:lnTo>
                  <a:cubicBezTo>
                    <a:pt x="1541" y="4517"/>
                    <a:pt x="450" y="2305"/>
                    <a:pt x="626" y="36"/>
                  </a:cubicBezTo>
                  <a:cubicBezTo>
                    <a:pt x="628" y="14"/>
                    <a:pt x="609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44950" y="3488800"/>
              <a:ext cx="70875" cy="118525"/>
            </a:xfrm>
            <a:custGeom>
              <a:avLst/>
              <a:gdLst/>
              <a:ahLst/>
              <a:cxnLst/>
              <a:rect l="l" t="t" r="r" b="b"/>
              <a:pathLst>
                <a:path w="2835" h="4741" extrusionOk="0">
                  <a:moveTo>
                    <a:pt x="2506" y="322"/>
                  </a:moveTo>
                  <a:lnTo>
                    <a:pt x="2506" y="322"/>
                  </a:lnTo>
                  <a:cubicBezTo>
                    <a:pt x="2053" y="837"/>
                    <a:pt x="1866" y="1556"/>
                    <a:pt x="1573" y="2165"/>
                  </a:cubicBezTo>
                  <a:cubicBezTo>
                    <a:pt x="1229" y="2879"/>
                    <a:pt x="862" y="3583"/>
                    <a:pt x="343" y="4178"/>
                  </a:cubicBezTo>
                  <a:cubicBezTo>
                    <a:pt x="641" y="3563"/>
                    <a:pt x="945" y="2949"/>
                    <a:pt x="1266" y="2347"/>
                  </a:cubicBezTo>
                  <a:cubicBezTo>
                    <a:pt x="1626" y="1672"/>
                    <a:pt x="1968" y="888"/>
                    <a:pt x="2506" y="322"/>
                  </a:cubicBezTo>
                  <a:close/>
                  <a:moveTo>
                    <a:pt x="2801" y="0"/>
                  </a:moveTo>
                  <a:cubicBezTo>
                    <a:pt x="2797" y="0"/>
                    <a:pt x="2792" y="2"/>
                    <a:pt x="2788" y="5"/>
                  </a:cubicBezTo>
                  <a:cubicBezTo>
                    <a:pt x="2173" y="432"/>
                    <a:pt x="1849" y="1122"/>
                    <a:pt x="1491" y="1763"/>
                  </a:cubicBezTo>
                  <a:cubicBezTo>
                    <a:pt x="1049" y="2557"/>
                    <a:pt x="634" y="3367"/>
                    <a:pt x="247" y="4191"/>
                  </a:cubicBezTo>
                  <a:cubicBezTo>
                    <a:pt x="409" y="2813"/>
                    <a:pt x="1410" y="1640"/>
                    <a:pt x="2212" y="564"/>
                  </a:cubicBezTo>
                  <a:cubicBezTo>
                    <a:pt x="2226" y="545"/>
                    <a:pt x="2210" y="523"/>
                    <a:pt x="2193" y="523"/>
                  </a:cubicBezTo>
                  <a:cubicBezTo>
                    <a:pt x="2187" y="523"/>
                    <a:pt x="2181" y="526"/>
                    <a:pt x="2176" y="532"/>
                  </a:cubicBezTo>
                  <a:cubicBezTo>
                    <a:pt x="1290" y="1635"/>
                    <a:pt x="242" y="2912"/>
                    <a:pt x="154" y="4380"/>
                  </a:cubicBezTo>
                  <a:cubicBezTo>
                    <a:pt x="135" y="4400"/>
                    <a:pt x="117" y="4422"/>
                    <a:pt x="97" y="4442"/>
                  </a:cubicBezTo>
                  <a:cubicBezTo>
                    <a:pt x="79" y="4459"/>
                    <a:pt x="91" y="4478"/>
                    <a:pt x="109" y="4484"/>
                  </a:cubicBezTo>
                  <a:cubicBezTo>
                    <a:pt x="77" y="4552"/>
                    <a:pt x="45" y="4619"/>
                    <a:pt x="14" y="4688"/>
                  </a:cubicBezTo>
                  <a:cubicBezTo>
                    <a:pt x="1" y="4717"/>
                    <a:pt x="25" y="4741"/>
                    <a:pt x="49" y="4741"/>
                  </a:cubicBezTo>
                  <a:cubicBezTo>
                    <a:pt x="61" y="4741"/>
                    <a:pt x="73" y="4735"/>
                    <a:pt x="79" y="4720"/>
                  </a:cubicBezTo>
                  <a:cubicBezTo>
                    <a:pt x="102" y="4674"/>
                    <a:pt x="125" y="4628"/>
                    <a:pt x="146" y="4583"/>
                  </a:cubicBezTo>
                  <a:cubicBezTo>
                    <a:pt x="147" y="4605"/>
                    <a:pt x="164" y="4615"/>
                    <a:pt x="181" y="4615"/>
                  </a:cubicBezTo>
                  <a:cubicBezTo>
                    <a:pt x="201" y="4615"/>
                    <a:pt x="222" y="4602"/>
                    <a:pt x="222" y="4576"/>
                  </a:cubicBezTo>
                  <a:cubicBezTo>
                    <a:pt x="222" y="4520"/>
                    <a:pt x="226" y="4467"/>
                    <a:pt x="229" y="4412"/>
                  </a:cubicBezTo>
                  <a:cubicBezTo>
                    <a:pt x="235" y="4400"/>
                    <a:pt x="241" y="4388"/>
                    <a:pt x="247" y="4376"/>
                  </a:cubicBezTo>
                  <a:cubicBezTo>
                    <a:pt x="741" y="3891"/>
                    <a:pt x="1086" y="3306"/>
                    <a:pt x="1406" y="2692"/>
                  </a:cubicBezTo>
                  <a:cubicBezTo>
                    <a:pt x="1796" y="1948"/>
                    <a:pt x="2038" y="982"/>
                    <a:pt x="2600" y="352"/>
                  </a:cubicBezTo>
                  <a:cubicBezTo>
                    <a:pt x="2628" y="320"/>
                    <a:pt x="2598" y="281"/>
                    <a:pt x="2564" y="281"/>
                  </a:cubicBezTo>
                  <a:cubicBezTo>
                    <a:pt x="2556" y="281"/>
                    <a:pt x="2546" y="284"/>
                    <a:pt x="2538" y="290"/>
                  </a:cubicBezTo>
                  <a:cubicBezTo>
                    <a:pt x="2624" y="201"/>
                    <a:pt x="2717" y="118"/>
                    <a:pt x="2814" y="42"/>
                  </a:cubicBezTo>
                  <a:cubicBezTo>
                    <a:pt x="2834" y="28"/>
                    <a:pt x="2821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11325" y="3540275"/>
              <a:ext cx="70725" cy="61525"/>
            </a:xfrm>
            <a:custGeom>
              <a:avLst/>
              <a:gdLst/>
              <a:ahLst/>
              <a:cxnLst/>
              <a:rect l="l" t="t" r="r" b="b"/>
              <a:pathLst>
                <a:path w="2829" h="2461" extrusionOk="0">
                  <a:moveTo>
                    <a:pt x="2768" y="0"/>
                  </a:moveTo>
                  <a:cubicBezTo>
                    <a:pt x="2762" y="0"/>
                    <a:pt x="2757" y="1"/>
                    <a:pt x="2751" y="4"/>
                  </a:cubicBezTo>
                  <a:cubicBezTo>
                    <a:pt x="2644" y="45"/>
                    <a:pt x="2540" y="93"/>
                    <a:pt x="2437" y="142"/>
                  </a:cubicBezTo>
                  <a:cubicBezTo>
                    <a:pt x="2433" y="125"/>
                    <a:pt x="2420" y="111"/>
                    <a:pt x="2403" y="111"/>
                  </a:cubicBezTo>
                  <a:cubicBezTo>
                    <a:pt x="2396" y="111"/>
                    <a:pt x="2389" y="113"/>
                    <a:pt x="2381" y="118"/>
                  </a:cubicBezTo>
                  <a:cubicBezTo>
                    <a:pt x="2298" y="176"/>
                    <a:pt x="2220" y="238"/>
                    <a:pt x="2142" y="301"/>
                  </a:cubicBezTo>
                  <a:cubicBezTo>
                    <a:pt x="1762" y="524"/>
                    <a:pt x="1418" y="797"/>
                    <a:pt x="1090" y="1107"/>
                  </a:cubicBezTo>
                  <a:cubicBezTo>
                    <a:pt x="682" y="1489"/>
                    <a:pt x="185" y="1892"/>
                    <a:pt x="5" y="2439"/>
                  </a:cubicBezTo>
                  <a:cubicBezTo>
                    <a:pt x="0" y="2452"/>
                    <a:pt x="12" y="2460"/>
                    <a:pt x="24" y="2460"/>
                  </a:cubicBezTo>
                  <a:cubicBezTo>
                    <a:pt x="30" y="2460"/>
                    <a:pt x="36" y="2458"/>
                    <a:pt x="39" y="2451"/>
                  </a:cubicBezTo>
                  <a:cubicBezTo>
                    <a:pt x="365" y="1768"/>
                    <a:pt x="1054" y="1104"/>
                    <a:pt x="1777" y="624"/>
                  </a:cubicBezTo>
                  <a:lnTo>
                    <a:pt x="1777" y="624"/>
                  </a:lnTo>
                  <a:cubicBezTo>
                    <a:pt x="1202" y="1189"/>
                    <a:pt x="730" y="1871"/>
                    <a:pt x="105" y="2384"/>
                  </a:cubicBezTo>
                  <a:cubicBezTo>
                    <a:pt x="83" y="2403"/>
                    <a:pt x="99" y="2435"/>
                    <a:pt x="120" y="2435"/>
                  </a:cubicBezTo>
                  <a:cubicBezTo>
                    <a:pt x="124" y="2435"/>
                    <a:pt x="129" y="2433"/>
                    <a:pt x="134" y="2429"/>
                  </a:cubicBezTo>
                  <a:cubicBezTo>
                    <a:pt x="929" y="1837"/>
                    <a:pt x="1489" y="1004"/>
                    <a:pt x="2229" y="352"/>
                  </a:cubicBezTo>
                  <a:cubicBezTo>
                    <a:pt x="2408" y="253"/>
                    <a:pt x="2592" y="165"/>
                    <a:pt x="2780" y="89"/>
                  </a:cubicBezTo>
                  <a:cubicBezTo>
                    <a:pt x="2829" y="70"/>
                    <a:pt x="2811" y="0"/>
                    <a:pt x="2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514675" y="3586625"/>
              <a:ext cx="166325" cy="40450"/>
            </a:xfrm>
            <a:custGeom>
              <a:avLst/>
              <a:gdLst/>
              <a:ahLst/>
              <a:cxnLst/>
              <a:rect l="l" t="t" r="r" b="b"/>
              <a:pathLst>
                <a:path w="6653" h="1618" extrusionOk="0">
                  <a:moveTo>
                    <a:pt x="943" y="440"/>
                  </a:moveTo>
                  <a:cubicBezTo>
                    <a:pt x="1247" y="440"/>
                    <a:pt x="1564" y="489"/>
                    <a:pt x="1807" y="501"/>
                  </a:cubicBezTo>
                  <a:cubicBezTo>
                    <a:pt x="2411" y="529"/>
                    <a:pt x="3014" y="566"/>
                    <a:pt x="3618" y="615"/>
                  </a:cubicBezTo>
                  <a:cubicBezTo>
                    <a:pt x="4570" y="693"/>
                    <a:pt x="5492" y="834"/>
                    <a:pt x="6299" y="1346"/>
                  </a:cubicBezTo>
                  <a:cubicBezTo>
                    <a:pt x="6272" y="1341"/>
                    <a:pt x="6244" y="1337"/>
                    <a:pt x="6217" y="1332"/>
                  </a:cubicBezTo>
                  <a:cubicBezTo>
                    <a:pt x="6216" y="1315"/>
                    <a:pt x="6203" y="1302"/>
                    <a:pt x="6187" y="1302"/>
                  </a:cubicBezTo>
                  <a:cubicBezTo>
                    <a:pt x="6186" y="1302"/>
                    <a:pt x="6184" y="1302"/>
                    <a:pt x="6183" y="1302"/>
                  </a:cubicBezTo>
                  <a:cubicBezTo>
                    <a:pt x="6157" y="1305"/>
                    <a:pt x="6132" y="1308"/>
                    <a:pt x="6108" y="1310"/>
                  </a:cubicBezTo>
                  <a:cubicBezTo>
                    <a:pt x="4172" y="944"/>
                    <a:pt x="2174" y="1081"/>
                    <a:pt x="256" y="594"/>
                  </a:cubicBezTo>
                  <a:cubicBezTo>
                    <a:pt x="443" y="474"/>
                    <a:pt x="688" y="440"/>
                    <a:pt x="943" y="440"/>
                  </a:cubicBezTo>
                  <a:close/>
                  <a:moveTo>
                    <a:pt x="2630" y="1"/>
                  </a:moveTo>
                  <a:cubicBezTo>
                    <a:pt x="1817" y="1"/>
                    <a:pt x="1000" y="159"/>
                    <a:pt x="216" y="470"/>
                  </a:cubicBezTo>
                  <a:cubicBezTo>
                    <a:pt x="191" y="480"/>
                    <a:pt x="200" y="516"/>
                    <a:pt x="223" y="516"/>
                  </a:cubicBezTo>
                  <a:cubicBezTo>
                    <a:pt x="226" y="516"/>
                    <a:pt x="229" y="515"/>
                    <a:pt x="232" y="514"/>
                  </a:cubicBezTo>
                  <a:lnTo>
                    <a:pt x="280" y="498"/>
                  </a:lnTo>
                  <a:lnTo>
                    <a:pt x="280" y="498"/>
                  </a:lnTo>
                  <a:cubicBezTo>
                    <a:pt x="241" y="519"/>
                    <a:pt x="205" y="545"/>
                    <a:pt x="172" y="574"/>
                  </a:cubicBezTo>
                  <a:cubicBezTo>
                    <a:pt x="157" y="570"/>
                    <a:pt x="141" y="567"/>
                    <a:pt x="127" y="563"/>
                  </a:cubicBezTo>
                  <a:cubicBezTo>
                    <a:pt x="124" y="563"/>
                    <a:pt x="121" y="562"/>
                    <a:pt x="118" y="562"/>
                  </a:cubicBezTo>
                  <a:cubicBezTo>
                    <a:pt x="89" y="562"/>
                    <a:pt x="83" y="611"/>
                    <a:pt x="116" y="621"/>
                  </a:cubicBezTo>
                  <a:cubicBezTo>
                    <a:pt x="1971" y="1146"/>
                    <a:pt x="3910" y="1044"/>
                    <a:pt x="5800" y="1346"/>
                  </a:cubicBezTo>
                  <a:cubicBezTo>
                    <a:pt x="5105" y="1431"/>
                    <a:pt x="4384" y="1543"/>
                    <a:pt x="3681" y="1543"/>
                  </a:cubicBezTo>
                  <a:cubicBezTo>
                    <a:pt x="3441" y="1543"/>
                    <a:pt x="3203" y="1530"/>
                    <a:pt x="2969" y="1498"/>
                  </a:cubicBezTo>
                  <a:cubicBezTo>
                    <a:pt x="1974" y="1362"/>
                    <a:pt x="978" y="981"/>
                    <a:pt x="43" y="635"/>
                  </a:cubicBezTo>
                  <a:cubicBezTo>
                    <a:pt x="40" y="634"/>
                    <a:pt x="37" y="634"/>
                    <a:pt x="34" y="634"/>
                  </a:cubicBezTo>
                  <a:cubicBezTo>
                    <a:pt x="13" y="634"/>
                    <a:pt x="0" y="665"/>
                    <a:pt x="24" y="674"/>
                  </a:cubicBezTo>
                  <a:cubicBezTo>
                    <a:pt x="966" y="1038"/>
                    <a:pt x="1951" y="1426"/>
                    <a:pt x="2954" y="1569"/>
                  </a:cubicBezTo>
                  <a:cubicBezTo>
                    <a:pt x="3197" y="1604"/>
                    <a:pt x="3443" y="1618"/>
                    <a:pt x="3691" y="1618"/>
                  </a:cubicBezTo>
                  <a:cubicBezTo>
                    <a:pt x="4479" y="1618"/>
                    <a:pt x="5284" y="1474"/>
                    <a:pt x="6056" y="1389"/>
                  </a:cubicBezTo>
                  <a:cubicBezTo>
                    <a:pt x="6168" y="1409"/>
                    <a:pt x="6280" y="1430"/>
                    <a:pt x="6391" y="1453"/>
                  </a:cubicBezTo>
                  <a:cubicBezTo>
                    <a:pt x="6394" y="1454"/>
                    <a:pt x="6397" y="1454"/>
                    <a:pt x="6400" y="1454"/>
                  </a:cubicBezTo>
                  <a:cubicBezTo>
                    <a:pt x="6413" y="1454"/>
                    <a:pt x="6424" y="1448"/>
                    <a:pt x="6431" y="1437"/>
                  </a:cubicBezTo>
                  <a:cubicBezTo>
                    <a:pt x="6469" y="1465"/>
                    <a:pt x="6509" y="1486"/>
                    <a:pt x="6548" y="1517"/>
                  </a:cubicBezTo>
                  <a:cubicBezTo>
                    <a:pt x="6558" y="1525"/>
                    <a:pt x="6569" y="1528"/>
                    <a:pt x="6579" y="1528"/>
                  </a:cubicBezTo>
                  <a:cubicBezTo>
                    <a:pt x="6620" y="1528"/>
                    <a:pt x="6653" y="1474"/>
                    <a:pt x="6613" y="1442"/>
                  </a:cubicBezTo>
                  <a:cubicBezTo>
                    <a:pt x="5708" y="727"/>
                    <a:pt x="4616" y="581"/>
                    <a:pt x="3494" y="499"/>
                  </a:cubicBezTo>
                  <a:cubicBezTo>
                    <a:pt x="2873" y="455"/>
                    <a:pt x="2250" y="414"/>
                    <a:pt x="1628" y="394"/>
                  </a:cubicBezTo>
                  <a:cubicBezTo>
                    <a:pt x="1412" y="387"/>
                    <a:pt x="1167" y="356"/>
                    <a:pt x="928" y="356"/>
                  </a:cubicBezTo>
                  <a:cubicBezTo>
                    <a:pt x="834" y="356"/>
                    <a:pt x="741" y="361"/>
                    <a:pt x="651" y="374"/>
                  </a:cubicBezTo>
                  <a:cubicBezTo>
                    <a:pt x="1281" y="182"/>
                    <a:pt x="1928" y="85"/>
                    <a:pt x="2573" y="85"/>
                  </a:cubicBezTo>
                  <a:cubicBezTo>
                    <a:pt x="3671" y="85"/>
                    <a:pt x="4765" y="366"/>
                    <a:pt x="5764" y="937"/>
                  </a:cubicBezTo>
                  <a:cubicBezTo>
                    <a:pt x="5770" y="941"/>
                    <a:pt x="5777" y="942"/>
                    <a:pt x="5782" y="942"/>
                  </a:cubicBezTo>
                  <a:cubicBezTo>
                    <a:pt x="5816" y="942"/>
                    <a:pt x="5835" y="888"/>
                    <a:pt x="5797" y="866"/>
                  </a:cubicBezTo>
                  <a:cubicBezTo>
                    <a:pt x="4803" y="285"/>
                    <a:pt x="3719" y="1"/>
                    <a:pt x="2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89500" y="3609200"/>
              <a:ext cx="94600" cy="57075"/>
            </a:xfrm>
            <a:custGeom>
              <a:avLst/>
              <a:gdLst/>
              <a:ahLst/>
              <a:cxnLst/>
              <a:rect l="l" t="t" r="r" b="b"/>
              <a:pathLst>
                <a:path w="3784" h="2283" extrusionOk="0">
                  <a:moveTo>
                    <a:pt x="398" y="233"/>
                  </a:moveTo>
                  <a:cubicBezTo>
                    <a:pt x="1396" y="715"/>
                    <a:pt x="2346" y="1273"/>
                    <a:pt x="3241" y="1928"/>
                  </a:cubicBezTo>
                  <a:cubicBezTo>
                    <a:pt x="2247" y="1443"/>
                    <a:pt x="1296" y="877"/>
                    <a:pt x="398" y="233"/>
                  </a:cubicBezTo>
                  <a:close/>
                  <a:moveTo>
                    <a:pt x="46" y="1"/>
                  </a:moveTo>
                  <a:cubicBezTo>
                    <a:pt x="17" y="1"/>
                    <a:pt x="0" y="44"/>
                    <a:pt x="31" y="58"/>
                  </a:cubicBezTo>
                  <a:cubicBezTo>
                    <a:pt x="131" y="103"/>
                    <a:pt x="230" y="151"/>
                    <a:pt x="328" y="199"/>
                  </a:cubicBezTo>
                  <a:cubicBezTo>
                    <a:pt x="316" y="203"/>
                    <a:pt x="314" y="221"/>
                    <a:pt x="324" y="230"/>
                  </a:cubicBezTo>
                  <a:cubicBezTo>
                    <a:pt x="1320" y="998"/>
                    <a:pt x="2402" y="1639"/>
                    <a:pt x="3546" y="2158"/>
                  </a:cubicBezTo>
                  <a:cubicBezTo>
                    <a:pt x="3596" y="2197"/>
                    <a:pt x="3646" y="2233"/>
                    <a:pt x="3694" y="2272"/>
                  </a:cubicBezTo>
                  <a:cubicBezTo>
                    <a:pt x="3704" y="2279"/>
                    <a:pt x="3714" y="2282"/>
                    <a:pt x="3723" y="2282"/>
                  </a:cubicBezTo>
                  <a:cubicBezTo>
                    <a:pt x="3753" y="2282"/>
                    <a:pt x="3779" y="2252"/>
                    <a:pt x="3774" y="2224"/>
                  </a:cubicBezTo>
                  <a:cubicBezTo>
                    <a:pt x="3784" y="2206"/>
                    <a:pt x="3777" y="2185"/>
                    <a:pt x="3758" y="2177"/>
                  </a:cubicBezTo>
                  <a:cubicBezTo>
                    <a:pt x="3733" y="2166"/>
                    <a:pt x="3709" y="2153"/>
                    <a:pt x="3684" y="2142"/>
                  </a:cubicBezTo>
                  <a:cubicBezTo>
                    <a:pt x="2569" y="1278"/>
                    <a:pt x="1360" y="550"/>
                    <a:pt x="58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3550" y="3617450"/>
              <a:ext cx="94000" cy="80575"/>
            </a:xfrm>
            <a:custGeom>
              <a:avLst/>
              <a:gdLst/>
              <a:ahLst/>
              <a:cxnLst/>
              <a:rect l="l" t="t" r="r" b="b"/>
              <a:pathLst>
                <a:path w="3760" h="3223" extrusionOk="0">
                  <a:moveTo>
                    <a:pt x="161" y="151"/>
                  </a:moveTo>
                  <a:lnTo>
                    <a:pt x="161" y="151"/>
                  </a:lnTo>
                  <a:cubicBezTo>
                    <a:pt x="1231" y="891"/>
                    <a:pt x="2220" y="1743"/>
                    <a:pt x="3107" y="2695"/>
                  </a:cubicBezTo>
                  <a:cubicBezTo>
                    <a:pt x="2073" y="1903"/>
                    <a:pt x="1127" y="1032"/>
                    <a:pt x="161" y="151"/>
                  </a:cubicBezTo>
                  <a:close/>
                  <a:moveTo>
                    <a:pt x="87" y="125"/>
                  </a:moveTo>
                  <a:cubicBezTo>
                    <a:pt x="1003" y="1183"/>
                    <a:pt x="2113" y="2092"/>
                    <a:pt x="3249" y="2915"/>
                  </a:cubicBezTo>
                  <a:cubicBezTo>
                    <a:pt x="1930" y="2284"/>
                    <a:pt x="730" y="1494"/>
                    <a:pt x="87" y="125"/>
                  </a:cubicBezTo>
                  <a:close/>
                  <a:moveTo>
                    <a:pt x="18" y="1"/>
                  </a:moveTo>
                  <a:cubicBezTo>
                    <a:pt x="9" y="1"/>
                    <a:pt x="0" y="8"/>
                    <a:pt x="5" y="20"/>
                  </a:cubicBezTo>
                  <a:cubicBezTo>
                    <a:pt x="601" y="1627"/>
                    <a:pt x="2088" y="2478"/>
                    <a:pt x="3572" y="3151"/>
                  </a:cubicBezTo>
                  <a:cubicBezTo>
                    <a:pt x="3573" y="3152"/>
                    <a:pt x="3574" y="3152"/>
                    <a:pt x="3575" y="3152"/>
                  </a:cubicBezTo>
                  <a:cubicBezTo>
                    <a:pt x="3576" y="3152"/>
                    <a:pt x="3578" y="3151"/>
                    <a:pt x="3580" y="3151"/>
                  </a:cubicBezTo>
                  <a:cubicBezTo>
                    <a:pt x="3609" y="3173"/>
                    <a:pt x="3639" y="3194"/>
                    <a:pt x="3669" y="3214"/>
                  </a:cubicBezTo>
                  <a:cubicBezTo>
                    <a:pt x="3677" y="3220"/>
                    <a:pt x="3686" y="3222"/>
                    <a:pt x="3694" y="3222"/>
                  </a:cubicBezTo>
                  <a:cubicBezTo>
                    <a:pt x="3729" y="3222"/>
                    <a:pt x="3760" y="3176"/>
                    <a:pt x="3724" y="3150"/>
                  </a:cubicBezTo>
                  <a:cubicBezTo>
                    <a:pt x="3624" y="3081"/>
                    <a:pt x="3528" y="3008"/>
                    <a:pt x="3431" y="2936"/>
                  </a:cubicBezTo>
                  <a:cubicBezTo>
                    <a:pt x="3429" y="2934"/>
                    <a:pt x="3431" y="2931"/>
                    <a:pt x="3428" y="2930"/>
                  </a:cubicBezTo>
                  <a:cubicBezTo>
                    <a:pt x="2444" y="1830"/>
                    <a:pt x="1321" y="861"/>
                    <a:pt x="87" y="51"/>
                  </a:cubicBezTo>
                  <a:cubicBezTo>
                    <a:pt x="84" y="48"/>
                    <a:pt x="80" y="47"/>
                    <a:pt x="76" y="47"/>
                  </a:cubicBezTo>
                  <a:cubicBezTo>
                    <a:pt x="68" y="47"/>
                    <a:pt x="60" y="52"/>
                    <a:pt x="57" y="60"/>
                  </a:cubicBezTo>
                  <a:cubicBezTo>
                    <a:pt x="49" y="44"/>
                    <a:pt x="39" y="27"/>
                    <a:pt x="33" y="11"/>
                  </a:cubicBezTo>
                  <a:cubicBezTo>
                    <a:pt x="30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07725" y="3633350"/>
              <a:ext cx="117650" cy="110875"/>
            </a:xfrm>
            <a:custGeom>
              <a:avLst/>
              <a:gdLst/>
              <a:ahLst/>
              <a:cxnLst/>
              <a:rect l="l" t="t" r="r" b="b"/>
              <a:pathLst>
                <a:path w="4706" h="4435" extrusionOk="0">
                  <a:moveTo>
                    <a:pt x="239" y="216"/>
                  </a:moveTo>
                  <a:lnTo>
                    <a:pt x="239" y="216"/>
                  </a:lnTo>
                  <a:cubicBezTo>
                    <a:pt x="1564" y="1307"/>
                    <a:pt x="2804" y="2474"/>
                    <a:pt x="3943" y="3757"/>
                  </a:cubicBezTo>
                  <a:lnTo>
                    <a:pt x="3943" y="3758"/>
                  </a:lnTo>
                  <a:cubicBezTo>
                    <a:pt x="2640" y="2647"/>
                    <a:pt x="1416" y="1466"/>
                    <a:pt x="239" y="216"/>
                  </a:cubicBezTo>
                  <a:close/>
                  <a:moveTo>
                    <a:pt x="87" y="123"/>
                  </a:moveTo>
                  <a:lnTo>
                    <a:pt x="87" y="123"/>
                  </a:lnTo>
                  <a:cubicBezTo>
                    <a:pt x="1305" y="1528"/>
                    <a:pt x="2661" y="2820"/>
                    <a:pt x="4101" y="3999"/>
                  </a:cubicBezTo>
                  <a:cubicBezTo>
                    <a:pt x="2471" y="2976"/>
                    <a:pt x="922" y="1923"/>
                    <a:pt x="87" y="123"/>
                  </a:cubicBezTo>
                  <a:close/>
                  <a:moveTo>
                    <a:pt x="26" y="1"/>
                  </a:moveTo>
                  <a:cubicBezTo>
                    <a:pt x="12" y="1"/>
                    <a:pt x="1" y="19"/>
                    <a:pt x="15" y="29"/>
                  </a:cubicBezTo>
                  <a:lnTo>
                    <a:pt x="27" y="40"/>
                  </a:lnTo>
                  <a:cubicBezTo>
                    <a:pt x="20" y="43"/>
                    <a:pt x="17" y="51"/>
                    <a:pt x="21" y="57"/>
                  </a:cubicBezTo>
                  <a:cubicBezTo>
                    <a:pt x="768" y="1970"/>
                    <a:pt x="2502" y="3103"/>
                    <a:pt x="4185" y="4133"/>
                  </a:cubicBezTo>
                  <a:cubicBezTo>
                    <a:pt x="4191" y="4136"/>
                    <a:pt x="4196" y="4138"/>
                    <a:pt x="4201" y="4138"/>
                  </a:cubicBezTo>
                  <a:cubicBezTo>
                    <a:pt x="4216" y="4138"/>
                    <a:pt x="4227" y="4124"/>
                    <a:pt x="4229" y="4107"/>
                  </a:cubicBezTo>
                  <a:cubicBezTo>
                    <a:pt x="4253" y="4126"/>
                    <a:pt x="4277" y="4146"/>
                    <a:pt x="4301" y="4166"/>
                  </a:cubicBezTo>
                  <a:cubicBezTo>
                    <a:pt x="4309" y="4176"/>
                    <a:pt x="4317" y="4185"/>
                    <a:pt x="4326" y="4194"/>
                  </a:cubicBezTo>
                  <a:cubicBezTo>
                    <a:pt x="4331" y="4202"/>
                    <a:pt x="4341" y="4206"/>
                    <a:pt x="4350" y="4206"/>
                  </a:cubicBezTo>
                  <a:cubicBezTo>
                    <a:pt x="4441" y="4280"/>
                    <a:pt x="4531" y="4354"/>
                    <a:pt x="4623" y="4426"/>
                  </a:cubicBezTo>
                  <a:cubicBezTo>
                    <a:pt x="4631" y="4432"/>
                    <a:pt x="4639" y="4434"/>
                    <a:pt x="4647" y="4434"/>
                  </a:cubicBezTo>
                  <a:cubicBezTo>
                    <a:pt x="4678" y="4434"/>
                    <a:pt x="4705" y="4392"/>
                    <a:pt x="4674" y="4368"/>
                  </a:cubicBezTo>
                  <a:cubicBezTo>
                    <a:pt x="4537" y="4256"/>
                    <a:pt x="4402" y="4142"/>
                    <a:pt x="4266" y="4029"/>
                  </a:cubicBezTo>
                  <a:cubicBezTo>
                    <a:pt x="2995" y="2547"/>
                    <a:pt x="1592" y="1186"/>
                    <a:pt x="36" y="4"/>
                  </a:cubicBezTo>
                  <a:cubicBezTo>
                    <a:pt x="33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358300" y="3647325"/>
              <a:ext cx="118250" cy="135650"/>
            </a:xfrm>
            <a:custGeom>
              <a:avLst/>
              <a:gdLst/>
              <a:ahLst/>
              <a:cxnLst/>
              <a:rect l="l" t="t" r="r" b="b"/>
              <a:pathLst>
                <a:path w="4730" h="5426" extrusionOk="0">
                  <a:moveTo>
                    <a:pt x="42" y="64"/>
                  </a:moveTo>
                  <a:lnTo>
                    <a:pt x="42" y="64"/>
                  </a:lnTo>
                  <a:cubicBezTo>
                    <a:pt x="1089" y="1894"/>
                    <a:pt x="2266" y="3706"/>
                    <a:pt x="3971" y="4962"/>
                  </a:cubicBezTo>
                  <a:cubicBezTo>
                    <a:pt x="2112" y="3825"/>
                    <a:pt x="765" y="2122"/>
                    <a:pt x="42" y="64"/>
                  </a:cubicBezTo>
                  <a:close/>
                  <a:moveTo>
                    <a:pt x="51" y="1"/>
                  </a:moveTo>
                  <a:cubicBezTo>
                    <a:pt x="38" y="1"/>
                    <a:pt x="25" y="14"/>
                    <a:pt x="27" y="30"/>
                  </a:cubicBezTo>
                  <a:cubicBezTo>
                    <a:pt x="24" y="26"/>
                    <a:pt x="20" y="24"/>
                    <a:pt x="16" y="24"/>
                  </a:cubicBezTo>
                  <a:cubicBezTo>
                    <a:pt x="8" y="24"/>
                    <a:pt x="1" y="31"/>
                    <a:pt x="3" y="41"/>
                  </a:cubicBezTo>
                  <a:cubicBezTo>
                    <a:pt x="690" y="2202"/>
                    <a:pt x="2130" y="3966"/>
                    <a:pt x="4080" y="5115"/>
                  </a:cubicBezTo>
                  <a:cubicBezTo>
                    <a:pt x="4085" y="5118"/>
                    <a:pt x="4091" y="5119"/>
                    <a:pt x="4096" y="5119"/>
                  </a:cubicBezTo>
                  <a:cubicBezTo>
                    <a:pt x="4102" y="5119"/>
                    <a:pt x="4107" y="5118"/>
                    <a:pt x="4112" y="5115"/>
                  </a:cubicBezTo>
                  <a:cubicBezTo>
                    <a:pt x="4148" y="5155"/>
                    <a:pt x="4181" y="5197"/>
                    <a:pt x="4217" y="5235"/>
                  </a:cubicBezTo>
                  <a:cubicBezTo>
                    <a:pt x="4226" y="5245"/>
                    <a:pt x="4234" y="5248"/>
                    <a:pt x="4243" y="5248"/>
                  </a:cubicBezTo>
                  <a:cubicBezTo>
                    <a:pt x="4271" y="5248"/>
                    <a:pt x="4295" y="5205"/>
                    <a:pt x="4269" y="5177"/>
                  </a:cubicBezTo>
                  <a:lnTo>
                    <a:pt x="4269" y="5177"/>
                  </a:lnTo>
                  <a:cubicBezTo>
                    <a:pt x="4393" y="5259"/>
                    <a:pt x="4521" y="5341"/>
                    <a:pt x="4651" y="5420"/>
                  </a:cubicBezTo>
                  <a:cubicBezTo>
                    <a:pt x="4658" y="5424"/>
                    <a:pt x="4665" y="5426"/>
                    <a:pt x="4671" y="5426"/>
                  </a:cubicBezTo>
                  <a:cubicBezTo>
                    <a:pt x="4708" y="5426"/>
                    <a:pt x="4729" y="5366"/>
                    <a:pt x="4689" y="5342"/>
                  </a:cubicBezTo>
                  <a:cubicBezTo>
                    <a:pt x="4456" y="5201"/>
                    <a:pt x="4236" y="5050"/>
                    <a:pt x="4023" y="4891"/>
                  </a:cubicBezTo>
                  <a:cubicBezTo>
                    <a:pt x="3344" y="4081"/>
                    <a:pt x="2814" y="3138"/>
                    <a:pt x="2165" y="2306"/>
                  </a:cubicBezTo>
                  <a:cubicBezTo>
                    <a:pt x="1543" y="1508"/>
                    <a:pt x="875" y="749"/>
                    <a:pt x="161" y="34"/>
                  </a:cubicBezTo>
                  <a:cubicBezTo>
                    <a:pt x="157" y="31"/>
                    <a:pt x="153" y="30"/>
                    <a:pt x="150" y="30"/>
                  </a:cubicBezTo>
                  <a:cubicBezTo>
                    <a:pt x="137" y="30"/>
                    <a:pt x="127" y="49"/>
                    <a:pt x="139" y="61"/>
                  </a:cubicBezTo>
                  <a:cubicBezTo>
                    <a:pt x="974" y="964"/>
                    <a:pt x="1778" y="1891"/>
                    <a:pt x="2509" y="2882"/>
                  </a:cubicBezTo>
                  <a:cubicBezTo>
                    <a:pt x="2945" y="3474"/>
                    <a:pt x="3325" y="4111"/>
                    <a:pt x="3769" y="4697"/>
                  </a:cubicBezTo>
                  <a:cubicBezTo>
                    <a:pt x="2202" y="3443"/>
                    <a:pt x="1123" y="1727"/>
                    <a:pt x="69" y="12"/>
                  </a:cubicBezTo>
                  <a:cubicBezTo>
                    <a:pt x="64" y="4"/>
                    <a:pt x="57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263150" y="3676975"/>
              <a:ext cx="157475" cy="106400"/>
            </a:xfrm>
            <a:custGeom>
              <a:avLst/>
              <a:gdLst/>
              <a:ahLst/>
              <a:cxnLst/>
              <a:rect l="l" t="t" r="r" b="b"/>
              <a:pathLst>
                <a:path w="6299" h="4256" extrusionOk="0">
                  <a:moveTo>
                    <a:pt x="274" y="250"/>
                  </a:moveTo>
                  <a:cubicBezTo>
                    <a:pt x="1778" y="1387"/>
                    <a:pt x="3578" y="2040"/>
                    <a:pt x="5061" y="3177"/>
                  </a:cubicBezTo>
                  <a:cubicBezTo>
                    <a:pt x="3462" y="2175"/>
                    <a:pt x="1384" y="1863"/>
                    <a:pt x="274" y="250"/>
                  </a:cubicBezTo>
                  <a:close/>
                  <a:moveTo>
                    <a:pt x="148" y="57"/>
                  </a:moveTo>
                  <a:lnTo>
                    <a:pt x="148" y="57"/>
                  </a:lnTo>
                  <a:cubicBezTo>
                    <a:pt x="1131" y="473"/>
                    <a:pt x="2106" y="902"/>
                    <a:pt x="3057" y="1390"/>
                  </a:cubicBezTo>
                  <a:cubicBezTo>
                    <a:pt x="3580" y="1658"/>
                    <a:pt x="4172" y="1912"/>
                    <a:pt x="4631" y="2277"/>
                  </a:cubicBezTo>
                  <a:cubicBezTo>
                    <a:pt x="4999" y="2569"/>
                    <a:pt x="5173" y="2967"/>
                    <a:pt x="5408" y="3340"/>
                  </a:cubicBezTo>
                  <a:cubicBezTo>
                    <a:pt x="3851" y="2022"/>
                    <a:pt x="1877" y="1312"/>
                    <a:pt x="198" y="135"/>
                  </a:cubicBezTo>
                  <a:cubicBezTo>
                    <a:pt x="180" y="107"/>
                    <a:pt x="164" y="82"/>
                    <a:pt x="148" y="57"/>
                  </a:cubicBezTo>
                  <a:close/>
                  <a:moveTo>
                    <a:pt x="105" y="0"/>
                  </a:moveTo>
                  <a:cubicBezTo>
                    <a:pt x="94" y="0"/>
                    <a:pt x="82" y="14"/>
                    <a:pt x="90" y="27"/>
                  </a:cubicBezTo>
                  <a:cubicBezTo>
                    <a:pt x="100" y="47"/>
                    <a:pt x="111" y="63"/>
                    <a:pt x="122" y="82"/>
                  </a:cubicBezTo>
                  <a:cubicBezTo>
                    <a:pt x="94" y="62"/>
                    <a:pt x="66" y="43"/>
                    <a:pt x="39" y="23"/>
                  </a:cubicBezTo>
                  <a:cubicBezTo>
                    <a:pt x="35" y="21"/>
                    <a:pt x="32" y="20"/>
                    <a:pt x="28" y="20"/>
                  </a:cubicBezTo>
                  <a:cubicBezTo>
                    <a:pt x="13" y="20"/>
                    <a:pt x="0" y="39"/>
                    <a:pt x="15" y="51"/>
                  </a:cubicBezTo>
                  <a:cubicBezTo>
                    <a:pt x="68" y="94"/>
                    <a:pt x="124" y="134"/>
                    <a:pt x="179" y="177"/>
                  </a:cubicBezTo>
                  <a:cubicBezTo>
                    <a:pt x="1455" y="2233"/>
                    <a:pt x="4256" y="2276"/>
                    <a:pt x="5902" y="3928"/>
                  </a:cubicBezTo>
                  <a:cubicBezTo>
                    <a:pt x="5906" y="3932"/>
                    <a:pt x="5910" y="3931"/>
                    <a:pt x="5914" y="3933"/>
                  </a:cubicBezTo>
                  <a:cubicBezTo>
                    <a:pt x="6010" y="4032"/>
                    <a:pt x="6104" y="4134"/>
                    <a:pt x="6196" y="4239"/>
                  </a:cubicBezTo>
                  <a:cubicBezTo>
                    <a:pt x="6206" y="4251"/>
                    <a:pt x="6219" y="4256"/>
                    <a:pt x="6232" y="4256"/>
                  </a:cubicBezTo>
                  <a:cubicBezTo>
                    <a:pt x="6266" y="4256"/>
                    <a:pt x="6298" y="4221"/>
                    <a:pt x="6271" y="4190"/>
                  </a:cubicBezTo>
                  <a:cubicBezTo>
                    <a:pt x="6068" y="3953"/>
                    <a:pt x="5851" y="3731"/>
                    <a:pt x="5620" y="3523"/>
                  </a:cubicBezTo>
                  <a:cubicBezTo>
                    <a:pt x="5360" y="3169"/>
                    <a:pt x="5225" y="2744"/>
                    <a:pt x="4916" y="2424"/>
                  </a:cubicBezTo>
                  <a:cubicBezTo>
                    <a:pt x="4585" y="2082"/>
                    <a:pt x="4093" y="1861"/>
                    <a:pt x="3682" y="1642"/>
                  </a:cubicBezTo>
                  <a:cubicBezTo>
                    <a:pt x="2544" y="1033"/>
                    <a:pt x="1370" y="483"/>
                    <a:pt x="162" y="25"/>
                  </a:cubicBezTo>
                  <a:cubicBezTo>
                    <a:pt x="160" y="24"/>
                    <a:pt x="157" y="23"/>
                    <a:pt x="155" y="23"/>
                  </a:cubicBezTo>
                  <a:cubicBezTo>
                    <a:pt x="146" y="23"/>
                    <a:pt x="138" y="31"/>
                    <a:pt x="138" y="41"/>
                  </a:cubicBezTo>
                  <a:lnTo>
                    <a:pt x="118" y="9"/>
                  </a:lnTo>
                  <a:cubicBezTo>
                    <a:pt x="115" y="3"/>
                    <a:pt x="11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208550" y="3713575"/>
              <a:ext cx="140025" cy="66000"/>
            </a:xfrm>
            <a:custGeom>
              <a:avLst/>
              <a:gdLst/>
              <a:ahLst/>
              <a:cxnLst/>
              <a:rect l="l" t="t" r="r" b="b"/>
              <a:pathLst>
                <a:path w="5601" h="2640" extrusionOk="0">
                  <a:moveTo>
                    <a:pt x="38" y="1"/>
                  </a:moveTo>
                  <a:cubicBezTo>
                    <a:pt x="15" y="1"/>
                    <a:pt x="0" y="37"/>
                    <a:pt x="27" y="46"/>
                  </a:cubicBezTo>
                  <a:cubicBezTo>
                    <a:pt x="1722" y="680"/>
                    <a:pt x="3877" y="1123"/>
                    <a:pt x="5261" y="2375"/>
                  </a:cubicBezTo>
                  <a:cubicBezTo>
                    <a:pt x="3703" y="1453"/>
                    <a:pt x="1844" y="1220"/>
                    <a:pt x="337" y="196"/>
                  </a:cubicBezTo>
                  <a:cubicBezTo>
                    <a:pt x="335" y="194"/>
                    <a:pt x="333" y="194"/>
                    <a:pt x="331" y="194"/>
                  </a:cubicBezTo>
                  <a:cubicBezTo>
                    <a:pt x="321" y="194"/>
                    <a:pt x="313" y="206"/>
                    <a:pt x="323" y="213"/>
                  </a:cubicBezTo>
                  <a:cubicBezTo>
                    <a:pt x="1830" y="1309"/>
                    <a:pt x="3751" y="1517"/>
                    <a:pt x="5326" y="2485"/>
                  </a:cubicBezTo>
                  <a:cubicBezTo>
                    <a:pt x="5331" y="2489"/>
                    <a:pt x="5336" y="2490"/>
                    <a:pt x="5341" y="2490"/>
                  </a:cubicBezTo>
                  <a:cubicBezTo>
                    <a:pt x="5350" y="2490"/>
                    <a:pt x="5359" y="2485"/>
                    <a:pt x="5364" y="2476"/>
                  </a:cubicBezTo>
                  <a:cubicBezTo>
                    <a:pt x="5416" y="2525"/>
                    <a:pt x="5469" y="2575"/>
                    <a:pt x="5518" y="2627"/>
                  </a:cubicBezTo>
                  <a:cubicBezTo>
                    <a:pt x="5527" y="2636"/>
                    <a:pt x="5536" y="2640"/>
                    <a:pt x="5545" y="2640"/>
                  </a:cubicBezTo>
                  <a:cubicBezTo>
                    <a:pt x="5575" y="2640"/>
                    <a:pt x="5601" y="2595"/>
                    <a:pt x="5573" y="2565"/>
                  </a:cubicBezTo>
                  <a:cubicBezTo>
                    <a:pt x="4209" y="1103"/>
                    <a:pt x="1871" y="636"/>
                    <a:pt x="47" y="2"/>
                  </a:cubicBezTo>
                  <a:cubicBezTo>
                    <a:pt x="44" y="1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49825" y="3753525"/>
              <a:ext cx="187250" cy="62750"/>
            </a:xfrm>
            <a:custGeom>
              <a:avLst/>
              <a:gdLst/>
              <a:ahLst/>
              <a:cxnLst/>
              <a:rect l="l" t="t" r="r" b="b"/>
              <a:pathLst>
                <a:path w="7490" h="2510" extrusionOk="0">
                  <a:moveTo>
                    <a:pt x="33" y="1"/>
                  </a:moveTo>
                  <a:cubicBezTo>
                    <a:pt x="12" y="1"/>
                    <a:pt x="0" y="32"/>
                    <a:pt x="23" y="43"/>
                  </a:cubicBezTo>
                  <a:cubicBezTo>
                    <a:pt x="54" y="61"/>
                    <a:pt x="85" y="73"/>
                    <a:pt x="115" y="87"/>
                  </a:cubicBezTo>
                  <a:cubicBezTo>
                    <a:pt x="106" y="101"/>
                    <a:pt x="109" y="121"/>
                    <a:pt x="127" y="123"/>
                  </a:cubicBezTo>
                  <a:lnTo>
                    <a:pt x="217" y="135"/>
                  </a:lnTo>
                  <a:cubicBezTo>
                    <a:pt x="2509" y="1245"/>
                    <a:pt x="5295" y="927"/>
                    <a:pt x="7393" y="2500"/>
                  </a:cubicBezTo>
                  <a:cubicBezTo>
                    <a:pt x="7402" y="2506"/>
                    <a:pt x="7411" y="2509"/>
                    <a:pt x="7420" y="2509"/>
                  </a:cubicBezTo>
                  <a:cubicBezTo>
                    <a:pt x="7458" y="2509"/>
                    <a:pt x="7489" y="2458"/>
                    <a:pt x="7451" y="2430"/>
                  </a:cubicBezTo>
                  <a:cubicBezTo>
                    <a:pt x="5416" y="893"/>
                    <a:pt x="2713" y="1094"/>
                    <a:pt x="421" y="165"/>
                  </a:cubicBezTo>
                  <a:lnTo>
                    <a:pt x="421" y="165"/>
                  </a:lnTo>
                  <a:cubicBezTo>
                    <a:pt x="2761" y="499"/>
                    <a:pt x="5110" y="899"/>
                    <a:pt x="7137" y="2198"/>
                  </a:cubicBezTo>
                  <a:cubicBezTo>
                    <a:pt x="7142" y="2202"/>
                    <a:pt x="7148" y="2204"/>
                    <a:pt x="7153" y="2204"/>
                  </a:cubicBezTo>
                  <a:cubicBezTo>
                    <a:pt x="7182" y="2204"/>
                    <a:pt x="7198" y="2156"/>
                    <a:pt x="7167" y="2136"/>
                  </a:cubicBezTo>
                  <a:cubicBezTo>
                    <a:pt x="5095" y="790"/>
                    <a:pt x="2656" y="406"/>
                    <a:pt x="251" y="93"/>
                  </a:cubicBezTo>
                  <a:cubicBezTo>
                    <a:pt x="182" y="62"/>
                    <a:pt x="111" y="35"/>
                    <a:pt x="43" y="3"/>
                  </a:cubicBezTo>
                  <a:cubicBezTo>
                    <a:pt x="40" y="1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25650" y="3783750"/>
              <a:ext cx="142025" cy="109800"/>
            </a:xfrm>
            <a:custGeom>
              <a:avLst/>
              <a:gdLst/>
              <a:ahLst/>
              <a:cxnLst/>
              <a:rect l="l" t="t" r="r" b="b"/>
              <a:pathLst>
                <a:path w="5681" h="4392" extrusionOk="0">
                  <a:moveTo>
                    <a:pt x="369" y="233"/>
                  </a:moveTo>
                  <a:lnTo>
                    <a:pt x="369" y="233"/>
                  </a:lnTo>
                  <a:cubicBezTo>
                    <a:pt x="1333" y="808"/>
                    <a:pt x="2140" y="1560"/>
                    <a:pt x="2977" y="2312"/>
                  </a:cubicBezTo>
                  <a:cubicBezTo>
                    <a:pt x="3233" y="2542"/>
                    <a:pt x="3511" y="2754"/>
                    <a:pt x="3792" y="2959"/>
                  </a:cubicBezTo>
                  <a:cubicBezTo>
                    <a:pt x="2563" y="2171"/>
                    <a:pt x="1422" y="1259"/>
                    <a:pt x="369" y="233"/>
                  </a:cubicBezTo>
                  <a:close/>
                  <a:moveTo>
                    <a:pt x="23" y="1"/>
                  </a:moveTo>
                  <a:cubicBezTo>
                    <a:pt x="9" y="1"/>
                    <a:pt x="0" y="19"/>
                    <a:pt x="11" y="31"/>
                  </a:cubicBezTo>
                  <a:cubicBezTo>
                    <a:pt x="97" y="75"/>
                    <a:pt x="178" y="124"/>
                    <a:pt x="259" y="171"/>
                  </a:cubicBezTo>
                  <a:cubicBezTo>
                    <a:pt x="1510" y="1444"/>
                    <a:pt x="2925" y="2546"/>
                    <a:pt x="4467" y="3446"/>
                  </a:cubicBezTo>
                  <a:cubicBezTo>
                    <a:pt x="4867" y="3735"/>
                    <a:pt x="5258" y="4034"/>
                    <a:pt x="5596" y="4379"/>
                  </a:cubicBezTo>
                  <a:cubicBezTo>
                    <a:pt x="5605" y="4388"/>
                    <a:pt x="5614" y="4391"/>
                    <a:pt x="5622" y="4391"/>
                  </a:cubicBezTo>
                  <a:cubicBezTo>
                    <a:pt x="5653" y="4391"/>
                    <a:pt x="5680" y="4346"/>
                    <a:pt x="5651" y="4315"/>
                  </a:cubicBezTo>
                  <a:cubicBezTo>
                    <a:pt x="5459" y="4123"/>
                    <a:pt x="5258" y="3942"/>
                    <a:pt x="5047" y="3773"/>
                  </a:cubicBezTo>
                  <a:lnTo>
                    <a:pt x="5047" y="3773"/>
                  </a:lnTo>
                  <a:cubicBezTo>
                    <a:pt x="5071" y="3786"/>
                    <a:pt x="5095" y="3801"/>
                    <a:pt x="5120" y="3814"/>
                  </a:cubicBezTo>
                  <a:cubicBezTo>
                    <a:pt x="5125" y="3816"/>
                    <a:pt x="5130" y="3818"/>
                    <a:pt x="5135" y="3818"/>
                  </a:cubicBezTo>
                  <a:cubicBezTo>
                    <a:pt x="5163" y="3818"/>
                    <a:pt x="5179" y="3773"/>
                    <a:pt x="5148" y="3757"/>
                  </a:cubicBezTo>
                  <a:cubicBezTo>
                    <a:pt x="5004" y="3679"/>
                    <a:pt x="4863" y="3597"/>
                    <a:pt x="4722" y="3515"/>
                  </a:cubicBezTo>
                  <a:cubicBezTo>
                    <a:pt x="4082" y="3030"/>
                    <a:pt x="3396" y="2584"/>
                    <a:pt x="2803" y="2048"/>
                  </a:cubicBezTo>
                  <a:cubicBezTo>
                    <a:pt x="2002" y="1327"/>
                    <a:pt x="1204" y="620"/>
                    <a:pt x="250" y="117"/>
                  </a:cubicBezTo>
                  <a:cubicBezTo>
                    <a:pt x="230" y="99"/>
                    <a:pt x="210" y="81"/>
                    <a:pt x="191" y="63"/>
                  </a:cubicBezTo>
                  <a:cubicBezTo>
                    <a:pt x="189" y="60"/>
                    <a:pt x="185" y="58"/>
                    <a:pt x="182" y="58"/>
                  </a:cubicBezTo>
                  <a:cubicBezTo>
                    <a:pt x="175" y="58"/>
                    <a:pt x="168" y="67"/>
                    <a:pt x="169" y="76"/>
                  </a:cubicBezTo>
                  <a:cubicBezTo>
                    <a:pt x="121" y="52"/>
                    <a:pt x="75" y="25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64675" y="3610975"/>
              <a:ext cx="105700" cy="178225"/>
            </a:xfrm>
            <a:custGeom>
              <a:avLst/>
              <a:gdLst/>
              <a:ahLst/>
              <a:cxnLst/>
              <a:rect l="l" t="t" r="r" b="b"/>
              <a:pathLst>
                <a:path w="4228" h="7129" extrusionOk="0">
                  <a:moveTo>
                    <a:pt x="280" y="588"/>
                  </a:moveTo>
                  <a:lnTo>
                    <a:pt x="280" y="588"/>
                  </a:lnTo>
                  <a:cubicBezTo>
                    <a:pt x="760" y="1474"/>
                    <a:pt x="1440" y="2218"/>
                    <a:pt x="2062" y="3022"/>
                  </a:cubicBezTo>
                  <a:cubicBezTo>
                    <a:pt x="2950" y="4173"/>
                    <a:pt x="3594" y="5451"/>
                    <a:pt x="4047" y="6824"/>
                  </a:cubicBezTo>
                  <a:cubicBezTo>
                    <a:pt x="2716" y="4857"/>
                    <a:pt x="1072" y="2847"/>
                    <a:pt x="280" y="588"/>
                  </a:cubicBezTo>
                  <a:close/>
                  <a:moveTo>
                    <a:pt x="26" y="0"/>
                  </a:moveTo>
                  <a:cubicBezTo>
                    <a:pt x="13" y="0"/>
                    <a:pt x="1" y="10"/>
                    <a:pt x="6" y="26"/>
                  </a:cubicBezTo>
                  <a:cubicBezTo>
                    <a:pt x="61" y="159"/>
                    <a:pt x="121" y="286"/>
                    <a:pt x="184" y="412"/>
                  </a:cubicBezTo>
                  <a:cubicBezTo>
                    <a:pt x="917" y="2829"/>
                    <a:pt x="2707" y="4941"/>
                    <a:pt x="4083" y="7015"/>
                  </a:cubicBezTo>
                  <a:cubicBezTo>
                    <a:pt x="4089" y="7024"/>
                    <a:pt x="4100" y="7030"/>
                    <a:pt x="4110" y="7030"/>
                  </a:cubicBezTo>
                  <a:cubicBezTo>
                    <a:pt x="4112" y="7030"/>
                    <a:pt x="4113" y="7030"/>
                    <a:pt x="4114" y="7030"/>
                  </a:cubicBezTo>
                  <a:cubicBezTo>
                    <a:pt x="4122" y="7054"/>
                    <a:pt x="4130" y="7076"/>
                    <a:pt x="4138" y="7100"/>
                  </a:cubicBezTo>
                  <a:cubicBezTo>
                    <a:pt x="4144" y="7120"/>
                    <a:pt x="4159" y="7128"/>
                    <a:pt x="4175" y="7128"/>
                  </a:cubicBezTo>
                  <a:cubicBezTo>
                    <a:pt x="4201" y="7128"/>
                    <a:pt x="4228" y="7106"/>
                    <a:pt x="4218" y="7074"/>
                  </a:cubicBezTo>
                  <a:cubicBezTo>
                    <a:pt x="3845" y="5803"/>
                    <a:pt x="3288" y="4604"/>
                    <a:pt x="2531" y="3517"/>
                  </a:cubicBezTo>
                  <a:cubicBezTo>
                    <a:pt x="1764" y="2415"/>
                    <a:pt x="793" y="1491"/>
                    <a:pt x="180" y="294"/>
                  </a:cubicBezTo>
                  <a:cubicBezTo>
                    <a:pt x="173" y="270"/>
                    <a:pt x="164" y="247"/>
                    <a:pt x="157" y="223"/>
                  </a:cubicBezTo>
                  <a:cubicBezTo>
                    <a:pt x="155" y="217"/>
                    <a:pt x="150" y="213"/>
                    <a:pt x="144" y="213"/>
                  </a:cubicBezTo>
                  <a:cubicBezTo>
                    <a:pt x="143" y="213"/>
                    <a:pt x="141" y="213"/>
                    <a:pt x="140" y="214"/>
                  </a:cubicBezTo>
                  <a:cubicBezTo>
                    <a:pt x="107" y="147"/>
                    <a:pt x="75" y="80"/>
                    <a:pt x="45" y="12"/>
                  </a:cubicBezTo>
                  <a:cubicBezTo>
                    <a:pt x="41" y="4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07075" y="3520550"/>
              <a:ext cx="55900" cy="200600"/>
            </a:xfrm>
            <a:custGeom>
              <a:avLst/>
              <a:gdLst/>
              <a:ahLst/>
              <a:cxnLst/>
              <a:rect l="l" t="t" r="r" b="b"/>
              <a:pathLst>
                <a:path w="2236" h="8024" extrusionOk="0">
                  <a:moveTo>
                    <a:pt x="2205" y="0"/>
                  </a:moveTo>
                  <a:cubicBezTo>
                    <a:pt x="2200" y="0"/>
                    <a:pt x="2194" y="3"/>
                    <a:pt x="2189" y="8"/>
                  </a:cubicBezTo>
                  <a:cubicBezTo>
                    <a:pt x="428" y="2256"/>
                    <a:pt x="1" y="5328"/>
                    <a:pt x="969" y="7998"/>
                  </a:cubicBezTo>
                  <a:cubicBezTo>
                    <a:pt x="976" y="8016"/>
                    <a:pt x="990" y="8023"/>
                    <a:pt x="1004" y="8023"/>
                  </a:cubicBezTo>
                  <a:cubicBezTo>
                    <a:pt x="1029" y="8023"/>
                    <a:pt x="1054" y="8002"/>
                    <a:pt x="1044" y="7973"/>
                  </a:cubicBezTo>
                  <a:cubicBezTo>
                    <a:pt x="89" y="5258"/>
                    <a:pt x="561" y="2368"/>
                    <a:pt x="2223" y="38"/>
                  </a:cubicBezTo>
                  <a:cubicBezTo>
                    <a:pt x="2236" y="21"/>
                    <a:pt x="2221" y="0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41100" y="3549675"/>
              <a:ext cx="39650" cy="185275"/>
            </a:xfrm>
            <a:custGeom>
              <a:avLst/>
              <a:gdLst/>
              <a:ahLst/>
              <a:cxnLst/>
              <a:rect l="l" t="t" r="r" b="b"/>
              <a:pathLst>
                <a:path w="1586" h="7411" extrusionOk="0">
                  <a:moveTo>
                    <a:pt x="794" y="0"/>
                  </a:moveTo>
                  <a:cubicBezTo>
                    <a:pt x="786" y="0"/>
                    <a:pt x="779" y="5"/>
                    <a:pt x="778" y="16"/>
                  </a:cubicBezTo>
                  <a:cubicBezTo>
                    <a:pt x="554" y="2455"/>
                    <a:pt x="1499" y="5139"/>
                    <a:pt x="24" y="7332"/>
                  </a:cubicBezTo>
                  <a:cubicBezTo>
                    <a:pt x="1" y="7368"/>
                    <a:pt x="31" y="7410"/>
                    <a:pt x="63" y="7410"/>
                  </a:cubicBezTo>
                  <a:cubicBezTo>
                    <a:pt x="74" y="7410"/>
                    <a:pt x="86" y="7405"/>
                    <a:pt x="95" y="7392"/>
                  </a:cubicBezTo>
                  <a:cubicBezTo>
                    <a:pt x="1586" y="5191"/>
                    <a:pt x="647" y="2476"/>
                    <a:pt x="816" y="24"/>
                  </a:cubicBezTo>
                  <a:cubicBezTo>
                    <a:pt x="817" y="9"/>
                    <a:pt x="805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83975" y="3561675"/>
              <a:ext cx="27175" cy="132400"/>
            </a:xfrm>
            <a:custGeom>
              <a:avLst/>
              <a:gdLst/>
              <a:ahLst/>
              <a:cxnLst/>
              <a:rect l="l" t="t" r="r" b="b"/>
              <a:pathLst>
                <a:path w="1087" h="5296" extrusionOk="0">
                  <a:moveTo>
                    <a:pt x="1057" y="0"/>
                  </a:moveTo>
                  <a:cubicBezTo>
                    <a:pt x="1050" y="0"/>
                    <a:pt x="1043" y="4"/>
                    <a:pt x="1038" y="12"/>
                  </a:cubicBezTo>
                  <a:cubicBezTo>
                    <a:pt x="232" y="1649"/>
                    <a:pt x="0" y="3464"/>
                    <a:pt x="290" y="5259"/>
                  </a:cubicBezTo>
                  <a:cubicBezTo>
                    <a:pt x="293" y="5284"/>
                    <a:pt x="314" y="5296"/>
                    <a:pt x="333" y="5296"/>
                  </a:cubicBezTo>
                  <a:cubicBezTo>
                    <a:pt x="354" y="5296"/>
                    <a:pt x="374" y="5282"/>
                    <a:pt x="370" y="5255"/>
                  </a:cubicBezTo>
                  <a:cubicBezTo>
                    <a:pt x="84" y="3444"/>
                    <a:pt x="347" y="1707"/>
                    <a:pt x="1079" y="32"/>
                  </a:cubicBezTo>
                  <a:cubicBezTo>
                    <a:pt x="1086" y="14"/>
                    <a:pt x="1072" y="0"/>
                    <a:pt x="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52875" y="3757150"/>
              <a:ext cx="164625" cy="51825"/>
            </a:xfrm>
            <a:custGeom>
              <a:avLst/>
              <a:gdLst/>
              <a:ahLst/>
              <a:cxnLst/>
              <a:rect l="l" t="t" r="r" b="b"/>
              <a:pathLst>
                <a:path w="6585" h="2073" extrusionOk="0">
                  <a:moveTo>
                    <a:pt x="34" y="0"/>
                  </a:moveTo>
                  <a:cubicBezTo>
                    <a:pt x="16" y="0"/>
                    <a:pt x="1" y="30"/>
                    <a:pt x="19" y="42"/>
                  </a:cubicBezTo>
                  <a:cubicBezTo>
                    <a:pt x="816" y="569"/>
                    <a:pt x="1710" y="786"/>
                    <a:pt x="2622" y="1031"/>
                  </a:cubicBezTo>
                  <a:cubicBezTo>
                    <a:pt x="3922" y="1379"/>
                    <a:pt x="5221" y="1725"/>
                    <a:pt x="6521" y="2071"/>
                  </a:cubicBezTo>
                  <a:cubicBezTo>
                    <a:pt x="6525" y="2072"/>
                    <a:pt x="6529" y="2072"/>
                    <a:pt x="6532" y="2072"/>
                  </a:cubicBezTo>
                  <a:cubicBezTo>
                    <a:pt x="6574" y="2072"/>
                    <a:pt x="6584" y="2002"/>
                    <a:pt x="6537" y="1989"/>
                  </a:cubicBezTo>
                  <a:cubicBezTo>
                    <a:pt x="5406" y="1691"/>
                    <a:pt x="4275" y="1391"/>
                    <a:pt x="3145" y="1092"/>
                  </a:cubicBezTo>
                  <a:cubicBezTo>
                    <a:pt x="2087" y="812"/>
                    <a:pt x="973" y="605"/>
                    <a:pt x="44" y="4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26250" y="3781975"/>
              <a:ext cx="122675" cy="89200"/>
            </a:xfrm>
            <a:custGeom>
              <a:avLst/>
              <a:gdLst/>
              <a:ahLst/>
              <a:cxnLst/>
              <a:rect l="l" t="t" r="r" b="b"/>
              <a:pathLst>
                <a:path w="4907" h="3568" extrusionOk="0">
                  <a:moveTo>
                    <a:pt x="24" y="0"/>
                  </a:moveTo>
                  <a:cubicBezTo>
                    <a:pt x="9" y="0"/>
                    <a:pt x="0" y="22"/>
                    <a:pt x="17" y="30"/>
                  </a:cubicBezTo>
                  <a:cubicBezTo>
                    <a:pt x="1862" y="900"/>
                    <a:pt x="3469" y="2022"/>
                    <a:pt x="4826" y="3554"/>
                  </a:cubicBezTo>
                  <a:cubicBezTo>
                    <a:pt x="4834" y="3564"/>
                    <a:pt x="4844" y="3568"/>
                    <a:pt x="4855" y="3568"/>
                  </a:cubicBezTo>
                  <a:cubicBezTo>
                    <a:pt x="4882" y="3568"/>
                    <a:pt x="4907" y="3539"/>
                    <a:pt x="4884" y="3514"/>
                  </a:cubicBezTo>
                  <a:cubicBezTo>
                    <a:pt x="3561" y="1994"/>
                    <a:pt x="1912" y="746"/>
                    <a:pt x="30" y="2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090050" y="3821350"/>
              <a:ext cx="142575" cy="103425"/>
            </a:xfrm>
            <a:custGeom>
              <a:avLst/>
              <a:gdLst/>
              <a:ahLst/>
              <a:cxnLst/>
              <a:rect l="l" t="t" r="r" b="b"/>
              <a:pathLst>
                <a:path w="5703" h="4137" extrusionOk="0">
                  <a:moveTo>
                    <a:pt x="28" y="0"/>
                  </a:moveTo>
                  <a:cubicBezTo>
                    <a:pt x="11" y="0"/>
                    <a:pt x="0" y="25"/>
                    <a:pt x="19" y="33"/>
                  </a:cubicBezTo>
                  <a:cubicBezTo>
                    <a:pt x="2266" y="907"/>
                    <a:pt x="3959" y="2439"/>
                    <a:pt x="5631" y="4126"/>
                  </a:cubicBezTo>
                  <a:cubicBezTo>
                    <a:pt x="5638" y="4133"/>
                    <a:pt x="5646" y="4136"/>
                    <a:pt x="5653" y="4136"/>
                  </a:cubicBezTo>
                  <a:cubicBezTo>
                    <a:pt x="5680" y="4136"/>
                    <a:pt x="5703" y="4098"/>
                    <a:pt x="5679" y="4073"/>
                  </a:cubicBezTo>
                  <a:cubicBezTo>
                    <a:pt x="4001" y="2383"/>
                    <a:pt x="2309" y="827"/>
                    <a:pt x="35" y="1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2020057" y="-1282562"/>
            <a:ext cx="2012481" cy="2415552"/>
            <a:chOff x="1900450" y="3143950"/>
            <a:chExt cx="384825" cy="461900"/>
          </a:xfrm>
        </p:grpSpPr>
        <p:sp>
          <p:nvSpPr>
            <p:cNvPr id="160" name="Google Shape;160;p2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2"/>
          <p:cNvSpPr/>
          <p:nvPr/>
        </p:nvSpPr>
        <p:spPr>
          <a:xfrm>
            <a:off x="5904698" y="-181955"/>
            <a:ext cx="9037" cy="9996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2"/>
          <p:cNvGrpSpPr/>
          <p:nvPr/>
        </p:nvGrpSpPr>
        <p:grpSpPr>
          <a:xfrm>
            <a:off x="901553" y="-690054"/>
            <a:ext cx="1990493" cy="1871858"/>
            <a:chOff x="1888400" y="1093775"/>
            <a:chExt cx="1244525" cy="1170350"/>
          </a:xfrm>
        </p:grpSpPr>
        <p:sp>
          <p:nvSpPr>
            <p:cNvPr id="207" name="Google Shape;207;p2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3835039" y="-774431"/>
            <a:ext cx="1632108" cy="1716636"/>
            <a:chOff x="3445225" y="939575"/>
            <a:chExt cx="1020450" cy="1073300"/>
          </a:xfrm>
        </p:grpSpPr>
        <p:sp>
          <p:nvSpPr>
            <p:cNvPr id="210" name="Google Shape;210;p2"/>
            <p:cNvSpPr/>
            <p:nvPr/>
          </p:nvSpPr>
          <p:spPr>
            <a:xfrm>
              <a:off x="3478750" y="952100"/>
              <a:ext cx="974750" cy="1050850"/>
            </a:xfrm>
            <a:custGeom>
              <a:avLst/>
              <a:gdLst/>
              <a:ahLst/>
              <a:cxnLst/>
              <a:rect l="l" t="t" r="r" b="b"/>
              <a:pathLst>
                <a:path w="38990" h="42034" extrusionOk="0">
                  <a:moveTo>
                    <a:pt x="16013" y="1"/>
                  </a:moveTo>
                  <a:cubicBezTo>
                    <a:pt x="14568" y="1"/>
                    <a:pt x="13080" y="231"/>
                    <a:pt x="11558" y="737"/>
                  </a:cubicBezTo>
                  <a:cubicBezTo>
                    <a:pt x="9675" y="1363"/>
                    <a:pt x="7902" y="2600"/>
                    <a:pt x="7463" y="4646"/>
                  </a:cubicBezTo>
                  <a:cubicBezTo>
                    <a:pt x="6997" y="6813"/>
                    <a:pt x="8057" y="9001"/>
                    <a:pt x="7332" y="11139"/>
                  </a:cubicBezTo>
                  <a:cubicBezTo>
                    <a:pt x="6590" y="10065"/>
                    <a:pt x="5894" y="8958"/>
                    <a:pt x="5260" y="7800"/>
                  </a:cubicBezTo>
                  <a:cubicBezTo>
                    <a:pt x="4944" y="7221"/>
                    <a:pt x="4496" y="5563"/>
                    <a:pt x="3915" y="5244"/>
                  </a:cubicBezTo>
                  <a:cubicBezTo>
                    <a:pt x="3811" y="5187"/>
                    <a:pt x="3708" y="5163"/>
                    <a:pt x="3606" y="5163"/>
                  </a:cubicBezTo>
                  <a:cubicBezTo>
                    <a:pt x="3173" y="5163"/>
                    <a:pt x="2758" y="5602"/>
                    <a:pt x="2389" y="5827"/>
                  </a:cubicBezTo>
                  <a:cubicBezTo>
                    <a:pt x="2344" y="5854"/>
                    <a:pt x="2310" y="5897"/>
                    <a:pt x="2296" y="5947"/>
                  </a:cubicBezTo>
                  <a:cubicBezTo>
                    <a:pt x="2178" y="5999"/>
                    <a:pt x="2102" y="6121"/>
                    <a:pt x="2190" y="6258"/>
                  </a:cubicBezTo>
                  <a:cubicBezTo>
                    <a:pt x="3503" y="8300"/>
                    <a:pt x="4988" y="10229"/>
                    <a:pt x="6629" y="12020"/>
                  </a:cubicBezTo>
                  <a:cubicBezTo>
                    <a:pt x="6299" y="12326"/>
                    <a:pt x="5583" y="12369"/>
                    <a:pt x="4864" y="12369"/>
                  </a:cubicBezTo>
                  <a:cubicBezTo>
                    <a:pt x="4575" y="12369"/>
                    <a:pt x="4285" y="12362"/>
                    <a:pt x="4020" y="12362"/>
                  </a:cubicBezTo>
                  <a:cubicBezTo>
                    <a:pt x="3650" y="12362"/>
                    <a:pt x="3327" y="12376"/>
                    <a:pt x="3119" y="12443"/>
                  </a:cubicBezTo>
                  <a:cubicBezTo>
                    <a:pt x="2407" y="12670"/>
                    <a:pt x="1791" y="13149"/>
                    <a:pt x="1315" y="13715"/>
                  </a:cubicBezTo>
                  <a:cubicBezTo>
                    <a:pt x="231" y="15012"/>
                    <a:pt x="0" y="16688"/>
                    <a:pt x="324" y="18310"/>
                  </a:cubicBezTo>
                  <a:cubicBezTo>
                    <a:pt x="1201" y="22689"/>
                    <a:pt x="4895" y="27223"/>
                    <a:pt x="8344" y="29865"/>
                  </a:cubicBezTo>
                  <a:cubicBezTo>
                    <a:pt x="12552" y="33089"/>
                    <a:pt x="17718" y="33605"/>
                    <a:pt x="22816" y="34145"/>
                  </a:cubicBezTo>
                  <a:cubicBezTo>
                    <a:pt x="28629" y="34760"/>
                    <a:pt x="35392" y="35975"/>
                    <a:pt x="38134" y="41870"/>
                  </a:cubicBezTo>
                  <a:cubicBezTo>
                    <a:pt x="38186" y="41982"/>
                    <a:pt x="38295" y="42034"/>
                    <a:pt x="38405" y="42034"/>
                  </a:cubicBezTo>
                  <a:cubicBezTo>
                    <a:pt x="38558" y="42034"/>
                    <a:pt x="38712" y="41933"/>
                    <a:pt x="38711" y="41754"/>
                  </a:cubicBezTo>
                  <a:cubicBezTo>
                    <a:pt x="38695" y="36353"/>
                    <a:pt x="38989" y="30844"/>
                    <a:pt x="38486" y="25462"/>
                  </a:cubicBezTo>
                  <a:cubicBezTo>
                    <a:pt x="38035" y="20650"/>
                    <a:pt x="36244" y="16096"/>
                    <a:pt x="33607" y="12067"/>
                  </a:cubicBezTo>
                  <a:cubicBezTo>
                    <a:pt x="29652" y="6022"/>
                    <a:pt x="23397" y="1"/>
                    <a:pt x="16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445225" y="939575"/>
              <a:ext cx="1020450" cy="1073300"/>
            </a:xfrm>
            <a:custGeom>
              <a:avLst/>
              <a:gdLst/>
              <a:ahLst/>
              <a:cxnLst/>
              <a:rect l="l" t="t" r="r" b="b"/>
              <a:pathLst>
                <a:path w="40818" h="42932" extrusionOk="0">
                  <a:moveTo>
                    <a:pt x="10877" y="2446"/>
                  </a:moveTo>
                  <a:cubicBezTo>
                    <a:pt x="10735" y="3310"/>
                    <a:pt x="11635" y="4932"/>
                    <a:pt x="11808" y="5620"/>
                  </a:cubicBezTo>
                  <a:cubicBezTo>
                    <a:pt x="12374" y="7870"/>
                    <a:pt x="11874" y="10681"/>
                    <a:pt x="10006" y="12213"/>
                  </a:cubicBezTo>
                  <a:cubicBezTo>
                    <a:pt x="9999" y="12219"/>
                    <a:pt x="10000" y="12224"/>
                    <a:pt x="9996" y="12230"/>
                  </a:cubicBezTo>
                  <a:cubicBezTo>
                    <a:pt x="9646" y="11943"/>
                    <a:pt x="9295" y="11660"/>
                    <a:pt x="8950" y="11367"/>
                  </a:cubicBezTo>
                  <a:cubicBezTo>
                    <a:pt x="8951" y="11363"/>
                    <a:pt x="8955" y="11360"/>
                    <a:pt x="8957" y="11356"/>
                  </a:cubicBezTo>
                  <a:cubicBezTo>
                    <a:pt x="9918" y="9009"/>
                    <a:pt x="8070" y="6723"/>
                    <a:pt x="9331" y="4309"/>
                  </a:cubicBezTo>
                  <a:cubicBezTo>
                    <a:pt x="9725" y="3557"/>
                    <a:pt x="10255" y="2943"/>
                    <a:pt x="10877" y="2446"/>
                  </a:cubicBezTo>
                  <a:close/>
                  <a:moveTo>
                    <a:pt x="12105" y="1665"/>
                  </a:moveTo>
                  <a:lnTo>
                    <a:pt x="12105" y="1665"/>
                  </a:lnTo>
                  <a:cubicBezTo>
                    <a:pt x="11904" y="3054"/>
                    <a:pt x="12359" y="4482"/>
                    <a:pt x="12572" y="5849"/>
                  </a:cubicBezTo>
                  <a:cubicBezTo>
                    <a:pt x="12965" y="8364"/>
                    <a:pt x="12867" y="11138"/>
                    <a:pt x="10616" y="12742"/>
                  </a:cubicBezTo>
                  <a:cubicBezTo>
                    <a:pt x="10434" y="12594"/>
                    <a:pt x="10255" y="12444"/>
                    <a:pt x="10075" y="12296"/>
                  </a:cubicBezTo>
                  <a:lnTo>
                    <a:pt x="10079" y="12296"/>
                  </a:lnTo>
                  <a:cubicBezTo>
                    <a:pt x="11421" y="11386"/>
                    <a:pt x="12091" y="9657"/>
                    <a:pt x="12253" y="8089"/>
                  </a:cubicBezTo>
                  <a:cubicBezTo>
                    <a:pt x="12341" y="7234"/>
                    <a:pt x="12267" y="6404"/>
                    <a:pt x="12062" y="5570"/>
                  </a:cubicBezTo>
                  <a:cubicBezTo>
                    <a:pt x="11950" y="5117"/>
                    <a:pt x="11790" y="4677"/>
                    <a:pt x="11648" y="4233"/>
                  </a:cubicBezTo>
                  <a:cubicBezTo>
                    <a:pt x="11558" y="3951"/>
                    <a:pt x="10994" y="2686"/>
                    <a:pt x="11019" y="2357"/>
                  </a:cubicBezTo>
                  <a:lnTo>
                    <a:pt x="11019" y="2357"/>
                  </a:lnTo>
                  <a:cubicBezTo>
                    <a:pt x="11022" y="2422"/>
                    <a:pt x="11088" y="2469"/>
                    <a:pt x="11152" y="2469"/>
                  </a:cubicBezTo>
                  <a:cubicBezTo>
                    <a:pt x="11189" y="2469"/>
                    <a:pt x="11224" y="2453"/>
                    <a:pt x="11247" y="2415"/>
                  </a:cubicBezTo>
                  <a:lnTo>
                    <a:pt x="11284" y="2349"/>
                  </a:lnTo>
                  <a:cubicBezTo>
                    <a:pt x="11317" y="2290"/>
                    <a:pt x="11307" y="2211"/>
                    <a:pt x="11247" y="2174"/>
                  </a:cubicBezTo>
                  <a:cubicBezTo>
                    <a:pt x="11520" y="1985"/>
                    <a:pt x="11807" y="1814"/>
                    <a:pt x="12105" y="1665"/>
                  </a:cubicBezTo>
                  <a:close/>
                  <a:moveTo>
                    <a:pt x="17029" y="619"/>
                  </a:moveTo>
                  <a:cubicBezTo>
                    <a:pt x="17135" y="619"/>
                    <a:pt x="17241" y="620"/>
                    <a:pt x="17346" y="622"/>
                  </a:cubicBezTo>
                  <a:cubicBezTo>
                    <a:pt x="17475" y="625"/>
                    <a:pt x="17600" y="634"/>
                    <a:pt x="17728" y="639"/>
                  </a:cubicBezTo>
                  <a:cubicBezTo>
                    <a:pt x="18772" y="5510"/>
                    <a:pt x="17897" y="11982"/>
                    <a:pt x="13634" y="15083"/>
                  </a:cubicBezTo>
                  <a:cubicBezTo>
                    <a:pt x="12657" y="14358"/>
                    <a:pt x="11694" y="13613"/>
                    <a:pt x="10747" y="12848"/>
                  </a:cubicBezTo>
                  <a:cubicBezTo>
                    <a:pt x="12126" y="11906"/>
                    <a:pt x="12823" y="10452"/>
                    <a:pt x="12989" y="8787"/>
                  </a:cubicBezTo>
                  <a:cubicBezTo>
                    <a:pt x="13230" y="6378"/>
                    <a:pt x="11924" y="3891"/>
                    <a:pt x="12386" y="1539"/>
                  </a:cubicBezTo>
                  <a:lnTo>
                    <a:pt x="12386" y="1531"/>
                  </a:lnTo>
                  <a:cubicBezTo>
                    <a:pt x="13819" y="878"/>
                    <a:pt x="15476" y="619"/>
                    <a:pt x="17029" y="619"/>
                  </a:cubicBezTo>
                  <a:close/>
                  <a:moveTo>
                    <a:pt x="17965" y="649"/>
                  </a:moveTo>
                  <a:cubicBezTo>
                    <a:pt x="21366" y="867"/>
                    <a:pt x="24180" y="2226"/>
                    <a:pt x="26683" y="4149"/>
                  </a:cubicBezTo>
                  <a:cubicBezTo>
                    <a:pt x="26606" y="6915"/>
                    <a:pt x="25874" y="9489"/>
                    <a:pt x="24349" y="11823"/>
                  </a:cubicBezTo>
                  <a:cubicBezTo>
                    <a:pt x="22877" y="14078"/>
                    <a:pt x="20310" y="17037"/>
                    <a:pt x="17644" y="17878"/>
                  </a:cubicBezTo>
                  <a:cubicBezTo>
                    <a:pt x="17602" y="17851"/>
                    <a:pt x="17560" y="17825"/>
                    <a:pt x="17517" y="17797"/>
                  </a:cubicBezTo>
                  <a:cubicBezTo>
                    <a:pt x="16229" y="16953"/>
                    <a:pt x="14968" y="16072"/>
                    <a:pt x="13734" y="15156"/>
                  </a:cubicBezTo>
                  <a:cubicBezTo>
                    <a:pt x="15969" y="13643"/>
                    <a:pt x="17173" y="11257"/>
                    <a:pt x="17791" y="8674"/>
                  </a:cubicBezTo>
                  <a:cubicBezTo>
                    <a:pt x="18397" y="6139"/>
                    <a:pt x="18775" y="3051"/>
                    <a:pt x="17771" y="661"/>
                  </a:cubicBezTo>
                  <a:lnTo>
                    <a:pt x="17771" y="661"/>
                  </a:lnTo>
                  <a:cubicBezTo>
                    <a:pt x="17787" y="701"/>
                    <a:pt x="17822" y="718"/>
                    <a:pt x="17858" y="718"/>
                  </a:cubicBezTo>
                  <a:cubicBezTo>
                    <a:pt x="17903" y="718"/>
                    <a:pt x="17950" y="691"/>
                    <a:pt x="17965" y="649"/>
                  </a:cubicBezTo>
                  <a:close/>
                  <a:moveTo>
                    <a:pt x="7922" y="12795"/>
                  </a:moveTo>
                  <a:cubicBezTo>
                    <a:pt x="8907" y="13703"/>
                    <a:pt x="9964" y="14538"/>
                    <a:pt x="11060" y="15332"/>
                  </a:cubicBezTo>
                  <a:cubicBezTo>
                    <a:pt x="11049" y="15339"/>
                    <a:pt x="11037" y="15348"/>
                    <a:pt x="11029" y="15358"/>
                  </a:cubicBezTo>
                  <a:cubicBezTo>
                    <a:pt x="9355" y="17332"/>
                    <a:pt x="7139" y="18371"/>
                    <a:pt x="4785" y="18371"/>
                  </a:cubicBezTo>
                  <a:cubicBezTo>
                    <a:pt x="3737" y="18371"/>
                    <a:pt x="2662" y="18166"/>
                    <a:pt x="1595" y="17745"/>
                  </a:cubicBezTo>
                  <a:cubicBezTo>
                    <a:pt x="1736" y="14560"/>
                    <a:pt x="4822" y="12929"/>
                    <a:pt x="7685" y="12929"/>
                  </a:cubicBezTo>
                  <a:cubicBezTo>
                    <a:pt x="7686" y="12929"/>
                    <a:pt x="7688" y="12929"/>
                    <a:pt x="7689" y="12929"/>
                  </a:cubicBezTo>
                  <a:cubicBezTo>
                    <a:pt x="7690" y="12929"/>
                    <a:pt x="7691" y="12929"/>
                    <a:pt x="7693" y="12929"/>
                  </a:cubicBezTo>
                  <a:cubicBezTo>
                    <a:pt x="7787" y="12929"/>
                    <a:pt x="7876" y="12878"/>
                    <a:pt x="7922" y="12795"/>
                  </a:cubicBezTo>
                  <a:close/>
                  <a:moveTo>
                    <a:pt x="26901" y="4322"/>
                  </a:moveTo>
                  <a:lnTo>
                    <a:pt x="26901" y="4322"/>
                  </a:lnTo>
                  <a:cubicBezTo>
                    <a:pt x="28010" y="5193"/>
                    <a:pt x="29060" y="6170"/>
                    <a:pt x="30073" y="7208"/>
                  </a:cubicBezTo>
                  <a:cubicBezTo>
                    <a:pt x="30069" y="7215"/>
                    <a:pt x="30066" y="7223"/>
                    <a:pt x="30065" y="7232"/>
                  </a:cubicBezTo>
                  <a:cubicBezTo>
                    <a:pt x="29709" y="9764"/>
                    <a:pt x="27923" y="11710"/>
                    <a:pt x="26348" y="13608"/>
                  </a:cubicBezTo>
                  <a:cubicBezTo>
                    <a:pt x="24477" y="15865"/>
                    <a:pt x="22481" y="17891"/>
                    <a:pt x="19913" y="19343"/>
                  </a:cubicBezTo>
                  <a:cubicBezTo>
                    <a:pt x="19201" y="18887"/>
                    <a:pt x="18491" y="18429"/>
                    <a:pt x="17782" y="17969"/>
                  </a:cubicBezTo>
                  <a:cubicBezTo>
                    <a:pt x="20383" y="17237"/>
                    <a:pt x="22740" y="14579"/>
                    <a:pt x="24240" y="12458"/>
                  </a:cubicBezTo>
                  <a:cubicBezTo>
                    <a:pt x="25912" y="10094"/>
                    <a:pt x="26968" y="7236"/>
                    <a:pt x="26901" y="4322"/>
                  </a:cubicBezTo>
                  <a:close/>
                  <a:moveTo>
                    <a:pt x="30250" y="7391"/>
                  </a:moveTo>
                  <a:cubicBezTo>
                    <a:pt x="30830" y="7990"/>
                    <a:pt x="31397" y="8606"/>
                    <a:pt x="31958" y="9230"/>
                  </a:cubicBezTo>
                  <a:cubicBezTo>
                    <a:pt x="32238" y="9542"/>
                    <a:pt x="32511" y="9860"/>
                    <a:pt x="32772" y="10182"/>
                  </a:cubicBezTo>
                  <a:cubicBezTo>
                    <a:pt x="31559" y="15338"/>
                    <a:pt x="28206" y="19416"/>
                    <a:pt x="23296" y="21485"/>
                  </a:cubicBezTo>
                  <a:cubicBezTo>
                    <a:pt x="23271" y="21494"/>
                    <a:pt x="23259" y="21518"/>
                    <a:pt x="23264" y="21542"/>
                  </a:cubicBezTo>
                  <a:cubicBezTo>
                    <a:pt x="22190" y="20807"/>
                    <a:pt x="21098" y="20104"/>
                    <a:pt x="20000" y="19400"/>
                  </a:cubicBezTo>
                  <a:cubicBezTo>
                    <a:pt x="22634" y="18068"/>
                    <a:pt x="24679" y="15990"/>
                    <a:pt x="26556" y="13745"/>
                  </a:cubicBezTo>
                  <a:cubicBezTo>
                    <a:pt x="28117" y="11879"/>
                    <a:pt x="29957" y="9900"/>
                    <a:pt x="30250" y="7391"/>
                  </a:cubicBezTo>
                  <a:close/>
                  <a:moveTo>
                    <a:pt x="32949" y="10407"/>
                  </a:moveTo>
                  <a:cubicBezTo>
                    <a:pt x="33670" y="11309"/>
                    <a:pt x="34332" y="12254"/>
                    <a:pt x="34932" y="13240"/>
                  </a:cubicBezTo>
                  <a:cubicBezTo>
                    <a:pt x="33537" y="17947"/>
                    <a:pt x="30457" y="21545"/>
                    <a:pt x="25907" y="23452"/>
                  </a:cubicBezTo>
                  <a:cubicBezTo>
                    <a:pt x="25073" y="22805"/>
                    <a:pt x="24216" y="22193"/>
                    <a:pt x="23346" y="21598"/>
                  </a:cubicBezTo>
                  <a:lnTo>
                    <a:pt x="23346" y="21598"/>
                  </a:lnTo>
                  <a:cubicBezTo>
                    <a:pt x="23348" y="21598"/>
                    <a:pt x="23349" y="21599"/>
                    <a:pt x="23351" y="21599"/>
                  </a:cubicBezTo>
                  <a:cubicBezTo>
                    <a:pt x="23351" y="21599"/>
                    <a:pt x="23352" y="21599"/>
                    <a:pt x="23353" y="21598"/>
                  </a:cubicBezTo>
                  <a:cubicBezTo>
                    <a:pt x="28195" y="19820"/>
                    <a:pt x="31946" y="15474"/>
                    <a:pt x="32949" y="10407"/>
                  </a:cubicBezTo>
                  <a:close/>
                  <a:moveTo>
                    <a:pt x="11217" y="15444"/>
                  </a:moveTo>
                  <a:cubicBezTo>
                    <a:pt x="12098" y="16077"/>
                    <a:pt x="13002" y="16683"/>
                    <a:pt x="13919" y="17275"/>
                  </a:cubicBezTo>
                  <a:cubicBezTo>
                    <a:pt x="13897" y="17284"/>
                    <a:pt x="13880" y="17300"/>
                    <a:pt x="13872" y="17321"/>
                  </a:cubicBezTo>
                  <a:cubicBezTo>
                    <a:pt x="12445" y="20508"/>
                    <a:pt x="8973" y="24676"/>
                    <a:pt x="5197" y="24809"/>
                  </a:cubicBezTo>
                  <a:cubicBezTo>
                    <a:pt x="5029" y="24816"/>
                    <a:pt x="5009" y="25076"/>
                    <a:pt x="5178" y="25076"/>
                  </a:cubicBezTo>
                  <a:cubicBezTo>
                    <a:pt x="5179" y="25076"/>
                    <a:pt x="5180" y="25076"/>
                    <a:pt x="5181" y="25076"/>
                  </a:cubicBezTo>
                  <a:cubicBezTo>
                    <a:pt x="9049" y="25014"/>
                    <a:pt x="12734" y="20707"/>
                    <a:pt x="14038" y="17376"/>
                  </a:cubicBezTo>
                  <a:cubicBezTo>
                    <a:pt x="14042" y="17365"/>
                    <a:pt x="14036" y="17360"/>
                    <a:pt x="14038" y="17351"/>
                  </a:cubicBezTo>
                  <a:lnTo>
                    <a:pt x="14038" y="17351"/>
                  </a:lnTo>
                  <a:cubicBezTo>
                    <a:pt x="14504" y="17649"/>
                    <a:pt x="14971" y="17946"/>
                    <a:pt x="15439" y="18241"/>
                  </a:cubicBezTo>
                  <a:cubicBezTo>
                    <a:pt x="15424" y="18248"/>
                    <a:pt x="15412" y="18261"/>
                    <a:pt x="15405" y="18275"/>
                  </a:cubicBezTo>
                  <a:cubicBezTo>
                    <a:pt x="13781" y="22107"/>
                    <a:pt x="10679" y="26083"/>
                    <a:pt x="6260" y="26477"/>
                  </a:cubicBezTo>
                  <a:cubicBezTo>
                    <a:pt x="6220" y="26480"/>
                    <a:pt x="6186" y="26507"/>
                    <a:pt x="6174" y="26546"/>
                  </a:cubicBezTo>
                  <a:cubicBezTo>
                    <a:pt x="5789" y="26082"/>
                    <a:pt x="5415" y="25600"/>
                    <a:pt x="5057" y="25089"/>
                  </a:cubicBezTo>
                  <a:cubicBezTo>
                    <a:pt x="3745" y="23207"/>
                    <a:pt x="1632" y="20426"/>
                    <a:pt x="1593" y="18009"/>
                  </a:cubicBezTo>
                  <a:lnTo>
                    <a:pt x="1593" y="18009"/>
                  </a:lnTo>
                  <a:cubicBezTo>
                    <a:pt x="2635" y="18452"/>
                    <a:pt x="3719" y="18666"/>
                    <a:pt x="4788" y="18666"/>
                  </a:cubicBezTo>
                  <a:cubicBezTo>
                    <a:pt x="7242" y="18666"/>
                    <a:pt x="9614" y="17538"/>
                    <a:pt x="11204" y="15471"/>
                  </a:cubicBezTo>
                  <a:cubicBezTo>
                    <a:pt x="11209" y="15463"/>
                    <a:pt x="11214" y="15454"/>
                    <a:pt x="11217" y="15444"/>
                  </a:cubicBezTo>
                  <a:close/>
                  <a:moveTo>
                    <a:pt x="35110" y="13543"/>
                  </a:moveTo>
                  <a:cubicBezTo>
                    <a:pt x="36402" y="15735"/>
                    <a:pt x="37365" y="18058"/>
                    <a:pt x="38073" y="20466"/>
                  </a:cubicBezTo>
                  <a:cubicBezTo>
                    <a:pt x="37529" y="23771"/>
                    <a:pt x="34288" y="27452"/>
                    <a:pt x="31025" y="28075"/>
                  </a:cubicBezTo>
                  <a:cubicBezTo>
                    <a:pt x="29549" y="26533"/>
                    <a:pt x="27971" y="25090"/>
                    <a:pt x="26302" y="23759"/>
                  </a:cubicBezTo>
                  <a:cubicBezTo>
                    <a:pt x="26210" y="23687"/>
                    <a:pt x="26117" y="23617"/>
                    <a:pt x="26027" y="23546"/>
                  </a:cubicBezTo>
                  <a:cubicBezTo>
                    <a:pt x="30430" y="21958"/>
                    <a:pt x="34005" y="18116"/>
                    <a:pt x="35110" y="13543"/>
                  </a:cubicBezTo>
                  <a:close/>
                  <a:moveTo>
                    <a:pt x="38186" y="20856"/>
                  </a:moveTo>
                  <a:cubicBezTo>
                    <a:pt x="38368" y="21499"/>
                    <a:pt x="38533" y="22148"/>
                    <a:pt x="38681" y="22803"/>
                  </a:cubicBezTo>
                  <a:lnTo>
                    <a:pt x="38681" y="22803"/>
                  </a:lnTo>
                  <a:cubicBezTo>
                    <a:pt x="38265" y="24387"/>
                    <a:pt x="37799" y="25911"/>
                    <a:pt x="36582" y="27093"/>
                  </a:cubicBezTo>
                  <a:cubicBezTo>
                    <a:pt x="35435" y="28205"/>
                    <a:pt x="34043" y="29203"/>
                    <a:pt x="32492" y="29628"/>
                  </a:cubicBezTo>
                  <a:cubicBezTo>
                    <a:pt x="32482" y="29632"/>
                    <a:pt x="32472" y="29640"/>
                    <a:pt x="32466" y="29650"/>
                  </a:cubicBezTo>
                  <a:cubicBezTo>
                    <a:pt x="32062" y="29188"/>
                    <a:pt x="31651" y="28737"/>
                    <a:pt x="31228" y="28293"/>
                  </a:cubicBezTo>
                  <a:cubicBezTo>
                    <a:pt x="34425" y="27602"/>
                    <a:pt x="37645" y="24146"/>
                    <a:pt x="38186" y="20856"/>
                  </a:cubicBezTo>
                  <a:close/>
                  <a:moveTo>
                    <a:pt x="15537" y="18304"/>
                  </a:moveTo>
                  <a:lnTo>
                    <a:pt x="15537" y="18304"/>
                  </a:lnTo>
                  <a:cubicBezTo>
                    <a:pt x="17066" y="19263"/>
                    <a:pt x="18603" y="20205"/>
                    <a:pt x="20082" y="21194"/>
                  </a:cubicBezTo>
                  <a:cubicBezTo>
                    <a:pt x="19420" y="23126"/>
                    <a:pt x="18514" y="24940"/>
                    <a:pt x="17239" y="26543"/>
                  </a:cubicBezTo>
                  <a:cubicBezTo>
                    <a:pt x="15840" y="28303"/>
                    <a:pt x="13731" y="30405"/>
                    <a:pt x="11449" y="30806"/>
                  </a:cubicBezTo>
                  <a:cubicBezTo>
                    <a:pt x="11391" y="30815"/>
                    <a:pt x="11348" y="30865"/>
                    <a:pt x="11351" y="30923"/>
                  </a:cubicBezTo>
                  <a:cubicBezTo>
                    <a:pt x="9460" y="29849"/>
                    <a:pt x="7786" y="28452"/>
                    <a:pt x="6312" y="26715"/>
                  </a:cubicBezTo>
                  <a:lnTo>
                    <a:pt x="6312" y="26714"/>
                  </a:lnTo>
                  <a:cubicBezTo>
                    <a:pt x="10580" y="26457"/>
                    <a:pt x="14415" y="22272"/>
                    <a:pt x="15538" y="18318"/>
                  </a:cubicBezTo>
                  <a:cubicBezTo>
                    <a:pt x="15540" y="18313"/>
                    <a:pt x="15537" y="18310"/>
                    <a:pt x="15537" y="18304"/>
                  </a:cubicBezTo>
                  <a:close/>
                  <a:moveTo>
                    <a:pt x="20204" y="21277"/>
                  </a:moveTo>
                  <a:cubicBezTo>
                    <a:pt x="20414" y="21418"/>
                    <a:pt x="20625" y="21560"/>
                    <a:pt x="20833" y="21703"/>
                  </a:cubicBezTo>
                  <a:cubicBezTo>
                    <a:pt x="21893" y="22435"/>
                    <a:pt x="22919" y="23197"/>
                    <a:pt x="23919" y="23980"/>
                  </a:cubicBezTo>
                  <a:cubicBezTo>
                    <a:pt x="23423" y="27745"/>
                    <a:pt x="21652" y="31011"/>
                    <a:pt x="18637" y="33354"/>
                  </a:cubicBezTo>
                  <a:cubicBezTo>
                    <a:pt x="18627" y="33361"/>
                    <a:pt x="18620" y="33371"/>
                    <a:pt x="18613" y="33381"/>
                  </a:cubicBezTo>
                  <a:cubicBezTo>
                    <a:pt x="18126" y="33296"/>
                    <a:pt x="17643" y="33206"/>
                    <a:pt x="17175" y="33106"/>
                  </a:cubicBezTo>
                  <a:cubicBezTo>
                    <a:pt x="15124" y="32662"/>
                    <a:pt x="13261" y="31977"/>
                    <a:pt x="11566" y="31044"/>
                  </a:cubicBezTo>
                  <a:cubicBezTo>
                    <a:pt x="13754" y="30650"/>
                    <a:pt x="15683" y="28788"/>
                    <a:pt x="17064" y="27148"/>
                  </a:cubicBezTo>
                  <a:cubicBezTo>
                    <a:pt x="18510" y="25433"/>
                    <a:pt x="19580" y="23432"/>
                    <a:pt x="20204" y="21277"/>
                  </a:cubicBezTo>
                  <a:close/>
                  <a:moveTo>
                    <a:pt x="24065" y="24094"/>
                  </a:moveTo>
                  <a:cubicBezTo>
                    <a:pt x="24617" y="24529"/>
                    <a:pt x="25163" y="24968"/>
                    <a:pt x="25699" y="25417"/>
                  </a:cubicBezTo>
                  <a:cubicBezTo>
                    <a:pt x="25680" y="25430"/>
                    <a:pt x="25669" y="25450"/>
                    <a:pt x="25666" y="25473"/>
                  </a:cubicBezTo>
                  <a:cubicBezTo>
                    <a:pt x="25224" y="28747"/>
                    <a:pt x="23863" y="31459"/>
                    <a:pt x="21539" y="33804"/>
                  </a:cubicBezTo>
                  <a:cubicBezTo>
                    <a:pt x="21535" y="33809"/>
                    <a:pt x="21530" y="33817"/>
                    <a:pt x="21526" y="33822"/>
                  </a:cubicBezTo>
                  <a:cubicBezTo>
                    <a:pt x="20652" y="33705"/>
                    <a:pt x="19794" y="33580"/>
                    <a:pt x="18957" y="33440"/>
                  </a:cubicBezTo>
                  <a:cubicBezTo>
                    <a:pt x="21867" y="31146"/>
                    <a:pt x="23757" y="27803"/>
                    <a:pt x="24065" y="24094"/>
                  </a:cubicBezTo>
                  <a:close/>
                  <a:moveTo>
                    <a:pt x="38788" y="23290"/>
                  </a:moveTo>
                  <a:cubicBezTo>
                    <a:pt x="39457" y="26434"/>
                    <a:pt x="39765" y="29688"/>
                    <a:pt x="39877" y="32958"/>
                  </a:cubicBezTo>
                  <a:lnTo>
                    <a:pt x="39876" y="32958"/>
                  </a:lnTo>
                  <a:cubicBezTo>
                    <a:pt x="38927" y="33844"/>
                    <a:pt x="37903" y="34561"/>
                    <a:pt x="36596" y="34561"/>
                  </a:cubicBezTo>
                  <a:cubicBezTo>
                    <a:pt x="36468" y="34561"/>
                    <a:pt x="36337" y="34554"/>
                    <a:pt x="36203" y="34540"/>
                  </a:cubicBezTo>
                  <a:cubicBezTo>
                    <a:pt x="35100" y="32864"/>
                    <a:pt x="33876" y="31269"/>
                    <a:pt x="32558" y="29754"/>
                  </a:cubicBezTo>
                  <a:cubicBezTo>
                    <a:pt x="35872" y="29104"/>
                    <a:pt x="37923" y="26330"/>
                    <a:pt x="38788" y="23290"/>
                  </a:cubicBezTo>
                  <a:close/>
                  <a:moveTo>
                    <a:pt x="25822" y="25520"/>
                  </a:moveTo>
                  <a:cubicBezTo>
                    <a:pt x="26964" y="26482"/>
                    <a:pt x="28073" y="27473"/>
                    <a:pt x="29148" y="28496"/>
                  </a:cubicBezTo>
                  <a:cubicBezTo>
                    <a:pt x="29507" y="30694"/>
                    <a:pt x="29096" y="32802"/>
                    <a:pt x="27941" y="34706"/>
                  </a:cubicBezTo>
                  <a:cubicBezTo>
                    <a:pt x="27931" y="34724"/>
                    <a:pt x="27925" y="34744"/>
                    <a:pt x="27927" y="34764"/>
                  </a:cubicBezTo>
                  <a:cubicBezTo>
                    <a:pt x="25907" y="34381"/>
                    <a:pt x="23829" y="34130"/>
                    <a:pt x="21817" y="33861"/>
                  </a:cubicBezTo>
                  <a:cubicBezTo>
                    <a:pt x="24135" y="31684"/>
                    <a:pt x="25561" y="28688"/>
                    <a:pt x="25822" y="25520"/>
                  </a:cubicBezTo>
                  <a:close/>
                  <a:moveTo>
                    <a:pt x="39886" y="33220"/>
                  </a:moveTo>
                  <a:cubicBezTo>
                    <a:pt x="39904" y="33832"/>
                    <a:pt x="39913" y="34444"/>
                    <a:pt x="39920" y="35056"/>
                  </a:cubicBezTo>
                  <a:lnTo>
                    <a:pt x="39919" y="35055"/>
                  </a:lnTo>
                  <a:cubicBezTo>
                    <a:pt x="39270" y="35589"/>
                    <a:pt x="38486" y="35730"/>
                    <a:pt x="37673" y="35730"/>
                  </a:cubicBezTo>
                  <a:cubicBezTo>
                    <a:pt x="37431" y="35730"/>
                    <a:pt x="37186" y="35718"/>
                    <a:pt x="36941" y="35699"/>
                  </a:cubicBezTo>
                  <a:cubicBezTo>
                    <a:pt x="36735" y="35364"/>
                    <a:pt x="36524" y="35030"/>
                    <a:pt x="36309" y="34699"/>
                  </a:cubicBezTo>
                  <a:lnTo>
                    <a:pt x="36309" y="34699"/>
                  </a:lnTo>
                  <a:cubicBezTo>
                    <a:pt x="36462" y="34722"/>
                    <a:pt x="36613" y="34732"/>
                    <a:pt x="36762" y="34732"/>
                  </a:cubicBezTo>
                  <a:cubicBezTo>
                    <a:pt x="37957" y="34732"/>
                    <a:pt x="39021" y="34046"/>
                    <a:pt x="39886" y="33220"/>
                  </a:cubicBezTo>
                  <a:close/>
                  <a:moveTo>
                    <a:pt x="5041" y="5957"/>
                  </a:moveTo>
                  <a:cubicBezTo>
                    <a:pt x="5667" y="7747"/>
                    <a:pt x="6689" y="9753"/>
                    <a:pt x="8083" y="11161"/>
                  </a:cubicBezTo>
                  <a:cubicBezTo>
                    <a:pt x="8202" y="11297"/>
                    <a:pt x="8329" y="11428"/>
                    <a:pt x="8463" y="11549"/>
                  </a:cubicBezTo>
                  <a:cubicBezTo>
                    <a:pt x="8464" y="11627"/>
                    <a:pt x="8500" y="11701"/>
                    <a:pt x="8559" y="11751"/>
                  </a:cubicBezTo>
                  <a:cubicBezTo>
                    <a:pt x="13747" y="16113"/>
                    <a:pt x="19662" y="19293"/>
                    <a:pt x="25061" y="23338"/>
                  </a:cubicBezTo>
                  <a:cubicBezTo>
                    <a:pt x="29632" y="26762"/>
                    <a:pt x="33415" y="30972"/>
                    <a:pt x="36570" y="35669"/>
                  </a:cubicBezTo>
                  <a:lnTo>
                    <a:pt x="36539" y="35666"/>
                  </a:lnTo>
                  <a:cubicBezTo>
                    <a:pt x="36535" y="35666"/>
                    <a:pt x="36532" y="35666"/>
                    <a:pt x="36528" y="35666"/>
                  </a:cubicBezTo>
                  <a:cubicBezTo>
                    <a:pt x="36476" y="35666"/>
                    <a:pt x="36448" y="35706"/>
                    <a:pt x="36447" y="35749"/>
                  </a:cubicBezTo>
                  <a:cubicBezTo>
                    <a:pt x="32615" y="30764"/>
                    <a:pt x="27883" y="26355"/>
                    <a:pt x="22890" y="22649"/>
                  </a:cubicBezTo>
                  <a:cubicBezTo>
                    <a:pt x="16292" y="17750"/>
                    <a:pt x="7809" y="14470"/>
                    <a:pt x="3935" y="6739"/>
                  </a:cubicBezTo>
                  <a:cubicBezTo>
                    <a:pt x="3925" y="6723"/>
                    <a:pt x="3913" y="6708"/>
                    <a:pt x="3900" y="6695"/>
                  </a:cubicBezTo>
                  <a:cubicBezTo>
                    <a:pt x="4248" y="6391"/>
                    <a:pt x="4637" y="6176"/>
                    <a:pt x="5041" y="5957"/>
                  </a:cubicBezTo>
                  <a:close/>
                  <a:moveTo>
                    <a:pt x="29338" y="28680"/>
                  </a:moveTo>
                  <a:lnTo>
                    <a:pt x="29338" y="28680"/>
                  </a:lnTo>
                  <a:cubicBezTo>
                    <a:pt x="30691" y="29976"/>
                    <a:pt x="32002" y="31318"/>
                    <a:pt x="33269" y="32703"/>
                  </a:cubicBezTo>
                  <a:cubicBezTo>
                    <a:pt x="33306" y="33855"/>
                    <a:pt x="33170" y="35006"/>
                    <a:pt x="32865" y="36118"/>
                  </a:cubicBezTo>
                  <a:cubicBezTo>
                    <a:pt x="31372" y="35533"/>
                    <a:pt x="29771" y="35122"/>
                    <a:pt x="28129" y="34802"/>
                  </a:cubicBezTo>
                  <a:cubicBezTo>
                    <a:pt x="29292" y="32983"/>
                    <a:pt x="29717" y="30800"/>
                    <a:pt x="29338" y="28680"/>
                  </a:cubicBezTo>
                  <a:close/>
                  <a:moveTo>
                    <a:pt x="33466" y="32918"/>
                  </a:moveTo>
                  <a:cubicBezTo>
                    <a:pt x="33723" y="33202"/>
                    <a:pt x="33979" y="33486"/>
                    <a:pt x="34233" y="33772"/>
                  </a:cubicBezTo>
                  <a:lnTo>
                    <a:pt x="34229" y="33789"/>
                  </a:lnTo>
                  <a:cubicBezTo>
                    <a:pt x="34160" y="34724"/>
                    <a:pt x="34025" y="35609"/>
                    <a:pt x="33790" y="36509"/>
                  </a:cubicBezTo>
                  <a:cubicBezTo>
                    <a:pt x="33525" y="36389"/>
                    <a:pt x="33256" y="36277"/>
                    <a:pt x="32984" y="36169"/>
                  </a:cubicBezTo>
                  <a:lnTo>
                    <a:pt x="32982" y="36168"/>
                  </a:lnTo>
                  <a:cubicBezTo>
                    <a:pt x="33310" y="35116"/>
                    <a:pt x="33474" y="34020"/>
                    <a:pt x="33466" y="32918"/>
                  </a:cubicBezTo>
                  <a:close/>
                  <a:moveTo>
                    <a:pt x="36518" y="35843"/>
                  </a:moveTo>
                  <a:lnTo>
                    <a:pt x="36518" y="35843"/>
                  </a:lnTo>
                  <a:cubicBezTo>
                    <a:pt x="36521" y="35844"/>
                    <a:pt x="36523" y="35844"/>
                    <a:pt x="36527" y="35845"/>
                  </a:cubicBezTo>
                  <a:lnTo>
                    <a:pt x="36695" y="35860"/>
                  </a:lnTo>
                  <a:cubicBezTo>
                    <a:pt x="37095" y="36459"/>
                    <a:pt x="37483" y="37063"/>
                    <a:pt x="37863" y="37677"/>
                  </a:cubicBezTo>
                  <a:cubicBezTo>
                    <a:pt x="37430" y="37058"/>
                    <a:pt x="36979" y="36446"/>
                    <a:pt x="36518" y="35843"/>
                  </a:cubicBezTo>
                  <a:close/>
                  <a:moveTo>
                    <a:pt x="34416" y="33980"/>
                  </a:moveTo>
                  <a:cubicBezTo>
                    <a:pt x="35063" y="34711"/>
                    <a:pt x="35699" y="35451"/>
                    <a:pt x="36328" y="36204"/>
                  </a:cubicBezTo>
                  <a:cubicBezTo>
                    <a:pt x="36328" y="36205"/>
                    <a:pt x="36327" y="36205"/>
                    <a:pt x="36327" y="36207"/>
                  </a:cubicBezTo>
                  <a:cubicBezTo>
                    <a:pt x="36286" y="36751"/>
                    <a:pt x="36183" y="37265"/>
                    <a:pt x="36033" y="37777"/>
                  </a:cubicBezTo>
                  <a:cubicBezTo>
                    <a:pt x="35366" y="37314"/>
                    <a:pt x="34657" y="36914"/>
                    <a:pt x="33914" y="36566"/>
                  </a:cubicBezTo>
                  <a:lnTo>
                    <a:pt x="33912" y="36566"/>
                  </a:lnTo>
                  <a:cubicBezTo>
                    <a:pt x="34216" y="35748"/>
                    <a:pt x="34398" y="34851"/>
                    <a:pt x="34416" y="33980"/>
                  </a:cubicBezTo>
                  <a:close/>
                  <a:moveTo>
                    <a:pt x="36474" y="36377"/>
                  </a:moveTo>
                  <a:cubicBezTo>
                    <a:pt x="36772" y="36737"/>
                    <a:pt x="37070" y="37098"/>
                    <a:pt x="37365" y="37462"/>
                  </a:cubicBezTo>
                  <a:cubicBezTo>
                    <a:pt x="37365" y="37465"/>
                    <a:pt x="37363" y="37468"/>
                    <a:pt x="37363" y="37472"/>
                  </a:cubicBezTo>
                  <a:cubicBezTo>
                    <a:pt x="37397" y="37909"/>
                    <a:pt x="37378" y="38293"/>
                    <a:pt x="37193" y="38684"/>
                  </a:cubicBezTo>
                  <a:cubicBezTo>
                    <a:pt x="36865" y="38395"/>
                    <a:pt x="36521" y="38121"/>
                    <a:pt x="36165" y="37867"/>
                  </a:cubicBezTo>
                  <a:lnTo>
                    <a:pt x="36165" y="37866"/>
                  </a:lnTo>
                  <a:cubicBezTo>
                    <a:pt x="36338" y="37387"/>
                    <a:pt x="36443" y="36886"/>
                    <a:pt x="36474" y="36377"/>
                  </a:cubicBezTo>
                  <a:close/>
                  <a:moveTo>
                    <a:pt x="39922" y="35251"/>
                  </a:moveTo>
                  <a:cubicBezTo>
                    <a:pt x="39942" y="37529"/>
                    <a:pt x="39887" y="39803"/>
                    <a:pt x="39806" y="42044"/>
                  </a:cubicBezTo>
                  <a:lnTo>
                    <a:pt x="39806" y="42043"/>
                  </a:lnTo>
                  <a:cubicBezTo>
                    <a:pt x="39124" y="40734"/>
                    <a:pt x="38272" y="39664"/>
                    <a:pt x="37295" y="38773"/>
                  </a:cubicBezTo>
                  <a:cubicBezTo>
                    <a:pt x="37470" y="38448"/>
                    <a:pt x="37579" y="38042"/>
                    <a:pt x="37533" y="37667"/>
                  </a:cubicBezTo>
                  <a:lnTo>
                    <a:pt x="37533" y="37667"/>
                  </a:lnTo>
                  <a:cubicBezTo>
                    <a:pt x="37961" y="38197"/>
                    <a:pt x="38388" y="38731"/>
                    <a:pt x="38811" y="39270"/>
                  </a:cubicBezTo>
                  <a:cubicBezTo>
                    <a:pt x="38814" y="39273"/>
                    <a:pt x="38820" y="39273"/>
                    <a:pt x="38823" y="39276"/>
                  </a:cubicBezTo>
                  <a:cubicBezTo>
                    <a:pt x="38833" y="39292"/>
                    <a:pt x="38843" y="39309"/>
                    <a:pt x="38851" y="39325"/>
                  </a:cubicBezTo>
                  <a:cubicBezTo>
                    <a:pt x="38859" y="39338"/>
                    <a:pt x="38871" y="39343"/>
                    <a:pt x="38882" y="39343"/>
                  </a:cubicBezTo>
                  <a:cubicBezTo>
                    <a:pt x="38906" y="39343"/>
                    <a:pt x="38929" y="39321"/>
                    <a:pt x="38916" y="39293"/>
                  </a:cubicBezTo>
                  <a:cubicBezTo>
                    <a:pt x="38910" y="39282"/>
                    <a:pt x="38903" y="39270"/>
                    <a:pt x="38897" y="39257"/>
                  </a:cubicBezTo>
                  <a:cubicBezTo>
                    <a:pt x="38909" y="39244"/>
                    <a:pt x="38910" y="39224"/>
                    <a:pt x="38900" y="39210"/>
                  </a:cubicBezTo>
                  <a:cubicBezTo>
                    <a:pt x="38864" y="39155"/>
                    <a:pt x="38827" y="39101"/>
                    <a:pt x="38791" y="39047"/>
                  </a:cubicBezTo>
                  <a:cubicBezTo>
                    <a:pt x="38260" y="37968"/>
                    <a:pt x="37679" y="36913"/>
                    <a:pt x="37053" y="35886"/>
                  </a:cubicBezTo>
                  <a:lnTo>
                    <a:pt x="37053" y="35886"/>
                  </a:lnTo>
                  <a:cubicBezTo>
                    <a:pt x="37253" y="35898"/>
                    <a:pt x="37454" y="35906"/>
                    <a:pt x="37655" y="35906"/>
                  </a:cubicBezTo>
                  <a:cubicBezTo>
                    <a:pt x="38478" y="35906"/>
                    <a:pt x="39289" y="35771"/>
                    <a:pt x="39922" y="35251"/>
                  </a:cubicBezTo>
                  <a:close/>
                  <a:moveTo>
                    <a:pt x="17098" y="1"/>
                  </a:moveTo>
                  <a:cubicBezTo>
                    <a:pt x="15758" y="1"/>
                    <a:pt x="14430" y="188"/>
                    <a:pt x="13170" y="594"/>
                  </a:cubicBezTo>
                  <a:cubicBezTo>
                    <a:pt x="11204" y="1225"/>
                    <a:pt x="9444" y="2509"/>
                    <a:pt x="8606" y="4445"/>
                  </a:cubicBezTo>
                  <a:cubicBezTo>
                    <a:pt x="8268" y="5229"/>
                    <a:pt x="8109" y="6074"/>
                    <a:pt x="8164" y="6927"/>
                  </a:cubicBezTo>
                  <a:cubicBezTo>
                    <a:pt x="8253" y="8259"/>
                    <a:pt x="8862" y="9529"/>
                    <a:pt x="8507" y="10839"/>
                  </a:cubicBezTo>
                  <a:cubicBezTo>
                    <a:pt x="7379" y="9181"/>
                    <a:pt x="6300" y="7640"/>
                    <a:pt x="5528" y="5709"/>
                  </a:cubicBezTo>
                  <a:cubicBezTo>
                    <a:pt x="5508" y="5654"/>
                    <a:pt x="5468" y="5609"/>
                    <a:pt x="5415" y="5583"/>
                  </a:cubicBezTo>
                  <a:cubicBezTo>
                    <a:pt x="5400" y="5519"/>
                    <a:pt x="5354" y="5469"/>
                    <a:pt x="5277" y="5469"/>
                  </a:cubicBezTo>
                  <a:cubicBezTo>
                    <a:pt x="5274" y="5469"/>
                    <a:pt x="5270" y="5469"/>
                    <a:pt x="5267" y="5470"/>
                  </a:cubicBezTo>
                  <a:cubicBezTo>
                    <a:pt x="4515" y="5513"/>
                    <a:pt x="3863" y="5941"/>
                    <a:pt x="3340" y="6460"/>
                  </a:cubicBezTo>
                  <a:cubicBezTo>
                    <a:pt x="3197" y="6600"/>
                    <a:pt x="3255" y="6791"/>
                    <a:pt x="3376" y="6888"/>
                  </a:cubicBezTo>
                  <a:cubicBezTo>
                    <a:pt x="3379" y="6927"/>
                    <a:pt x="3389" y="6964"/>
                    <a:pt x="3407" y="7000"/>
                  </a:cubicBezTo>
                  <a:cubicBezTo>
                    <a:pt x="4473" y="9082"/>
                    <a:pt x="5879" y="10834"/>
                    <a:pt x="7487" y="12385"/>
                  </a:cubicBezTo>
                  <a:cubicBezTo>
                    <a:pt x="7443" y="12384"/>
                    <a:pt x="7400" y="12384"/>
                    <a:pt x="7356" y="12384"/>
                  </a:cubicBezTo>
                  <a:cubicBezTo>
                    <a:pt x="3687" y="12384"/>
                    <a:pt x="1" y="15354"/>
                    <a:pt x="1169" y="19351"/>
                  </a:cubicBezTo>
                  <a:cubicBezTo>
                    <a:pt x="1805" y="21524"/>
                    <a:pt x="3308" y="23660"/>
                    <a:pt x="4601" y="25496"/>
                  </a:cubicBezTo>
                  <a:cubicBezTo>
                    <a:pt x="6075" y="27591"/>
                    <a:pt x="7832" y="29506"/>
                    <a:pt x="9986" y="30918"/>
                  </a:cubicBezTo>
                  <a:cubicBezTo>
                    <a:pt x="18924" y="36780"/>
                    <a:pt x="33805" y="31951"/>
                    <a:pt x="39654" y="42746"/>
                  </a:cubicBezTo>
                  <a:cubicBezTo>
                    <a:pt x="39690" y="42818"/>
                    <a:pt x="39763" y="42864"/>
                    <a:pt x="39843" y="42864"/>
                  </a:cubicBezTo>
                  <a:cubicBezTo>
                    <a:pt x="39886" y="42908"/>
                    <a:pt x="39947" y="42931"/>
                    <a:pt x="40009" y="42931"/>
                  </a:cubicBezTo>
                  <a:cubicBezTo>
                    <a:pt x="40116" y="42931"/>
                    <a:pt x="40225" y="42863"/>
                    <a:pt x="40241" y="42723"/>
                  </a:cubicBezTo>
                  <a:cubicBezTo>
                    <a:pt x="40817" y="37624"/>
                    <a:pt x="40715" y="32388"/>
                    <a:pt x="40119" y="27293"/>
                  </a:cubicBezTo>
                  <a:cubicBezTo>
                    <a:pt x="39548" y="22414"/>
                    <a:pt x="38335" y="17502"/>
                    <a:pt x="35785" y="13256"/>
                  </a:cubicBezTo>
                  <a:cubicBezTo>
                    <a:pt x="34498" y="11115"/>
                    <a:pt x="32872" y="9221"/>
                    <a:pt x="31149" y="7423"/>
                  </a:cubicBezTo>
                  <a:cubicBezTo>
                    <a:pt x="29410" y="5607"/>
                    <a:pt x="27658" y="3713"/>
                    <a:pt x="25491" y="2396"/>
                  </a:cubicBezTo>
                  <a:cubicBezTo>
                    <a:pt x="23043" y="908"/>
                    <a:pt x="20044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2020051" y="3988982"/>
            <a:ext cx="1723633" cy="2133720"/>
            <a:chOff x="2665925" y="3755975"/>
            <a:chExt cx="1077675" cy="1334075"/>
          </a:xfrm>
        </p:grpSpPr>
        <p:sp>
          <p:nvSpPr>
            <p:cNvPr id="213" name="Google Shape;213;p2"/>
            <p:cNvSpPr/>
            <p:nvPr/>
          </p:nvSpPr>
          <p:spPr>
            <a:xfrm>
              <a:off x="2750425" y="37559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012475" y="4448750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996225" y="4447325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65925" y="4062175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705550" y="4056050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-553583" y="3535991"/>
            <a:ext cx="1836071" cy="1848986"/>
            <a:chOff x="1056800" y="3472750"/>
            <a:chExt cx="1147975" cy="1156050"/>
          </a:xfrm>
        </p:grpSpPr>
        <p:sp>
          <p:nvSpPr>
            <p:cNvPr id="219" name="Google Shape;219;p2"/>
            <p:cNvSpPr/>
            <p:nvPr/>
          </p:nvSpPr>
          <p:spPr>
            <a:xfrm>
              <a:off x="1056800" y="3481525"/>
              <a:ext cx="1141000" cy="1138150"/>
            </a:xfrm>
            <a:custGeom>
              <a:avLst/>
              <a:gdLst/>
              <a:ahLst/>
              <a:cxnLst/>
              <a:rect l="l" t="t" r="r" b="b"/>
              <a:pathLst>
                <a:path w="45640" h="45526" extrusionOk="0">
                  <a:moveTo>
                    <a:pt x="31998" y="6701"/>
                  </a:moveTo>
                  <a:cubicBezTo>
                    <a:pt x="32151" y="6701"/>
                    <a:pt x="32304" y="6738"/>
                    <a:pt x="32440" y="6815"/>
                  </a:cubicBezTo>
                  <a:cubicBezTo>
                    <a:pt x="33582" y="7471"/>
                    <a:pt x="33407" y="8960"/>
                    <a:pt x="33143" y="10046"/>
                  </a:cubicBezTo>
                  <a:cubicBezTo>
                    <a:pt x="33114" y="10171"/>
                    <a:pt x="33060" y="10288"/>
                    <a:pt x="32984" y="10391"/>
                  </a:cubicBezTo>
                  <a:cubicBezTo>
                    <a:pt x="32867" y="10631"/>
                    <a:pt x="32654" y="10829"/>
                    <a:pt x="32408" y="10902"/>
                  </a:cubicBezTo>
                  <a:cubicBezTo>
                    <a:pt x="32321" y="10927"/>
                    <a:pt x="32236" y="10939"/>
                    <a:pt x="32152" y="10939"/>
                  </a:cubicBezTo>
                  <a:cubicBezTo>
                    <a:pt x="31751" y="10939"/>
                    <a:pt x="31402" y="10662"/>
                    <a:pt x="31259" y="10275"/>
                  </a:cubicBezTo>
                  <a:cubicBezTo>
                    <a:pt x="30901" y="9315"/>
                    <a:pt x="30681" y="8119"/>
                    <a:pt x="31180" y="7170"/>
                  </a:cubicBezTo>
                  <a:cubicBezTo>
                    <a:pt x="31337" y="6870"/>
                    <a:pt x="31668" y="6701"/>
                    <a:pt x="31998" y="6701"/>
                  </a:cubicBezTo>
                  <a:close/>
                  <a:moveTo>
                    <a:pt x="23400" y="5438"/>
                  </a:moveTo>
                  <a:cubicBezTo>
                    <a:pt x="23869" y="5438"/>
                    <a:pt x="24333" y="5717"/>
                    <a:pt x="24683" y="6093"/>
                  </a:cubicBezTo>
                  <a:cubicBezTo>
                    <a:pt x="25920" y="7420"/>
                    <a:pt x="26459" y="9257"/>
                    <a:pt x="26639" y="11048"/>
                  </a:cubicBezTo>
                  <a:cubicBezTo>
                    <a:pt x="26738" y="11380"/>
                    <a:pt x="26770" y="11736"/>
                    <a:pt x="26705" y="12064"/>
                  </a:cubicBezTo>
                  <a:cubicBezTo>
                    <a:pt x="26707" y="12097"/>
                    <a:pt x="26708" y="12130"/>
                    <a:pt x="26708" y="12161"/>
                  </a:cubicBezTo>
                  <a:cubicBezTo>
                    <a:pt x="26722" y="12706"/>
                    <a:pt x="26344" y="13008"/>
                    <a:pt x="25927" y="13067"/>
                  </a:cubicBezTo>
                  <a:cubicBezTo>
                    <a:pt x="25737" y="13157"/>
                    <a:pt x="25542" y="13197"/>
                    <a:pt x="25350" y="13197"/>
                  </a:cubicBezTo>
                  <a:cubicBezTo>
                    <a:pt x="24839" y="13197"/>
                    <a:pt x="24344" y="12913"/>
                    <a:pt x="23995" y="12515"/>
                  </a:cubicBezTo>
                  <a:cubicBezTo>
                    <a:pt x="22904" y="11267"/>
                    <a:pt x="22351" y="9214"/>
                    <a:pt x="22153" y="7603"/>
                  </a:cubicBezTo>
                  <a:cubicBezTo>
                    <a:pt x="22073" y="6958"/>
                    <a:pt x="22070" y="6220"/>
                    <a:pt x="22603" y="5753"/>
                  </a:cubicBezTo>
                  <a:cubicBezTo>
                    <a:pt x="22856" y="5531"/>
                    <a:pt x="23128" y="5438"/>
                    <a:pt x="23400" y="5438"/>
                  </a:cubicBezTo>
                  <a:close/>
                  <a:moveTo>
                    <a:pt x="14642" y="10989"/>
                  </a:moveTo>
                  <a:cubicBezTo>
                    <a:pt x="16071" y="10989"/>
                    <a:pt x="17773" y="12514"/>
                    <a:pt x="18496" y="13363"/>
                  </a:cubicBezTo>
                  <a:cubicBezTo>
                    <a:pt x="19430" y="14459"/>
                    <a:pt x="20829" y="16049"/>
                    <a:pt x="20594" y="17587"/>
                  </a:cubicBezTo>
                  <a:cubicBezTo>
                    <a:pt x="20579" y="17675"/>
                    <a:pt x="20554" y="17761"/>
                    <a:pt x="20515" y="17841"/>
                  </a:cubicBezTo>
                  <a:cubicBezTo>
                    <a:pt x="20378" y="18555"/>
                    <a:pt x="19743" y="18947"/>
                    <a:pt x="19107" y="18947"/>
                  </a:cubicBezTo>
                  <a:cubicBezTo>
                    <a:pt x="18914" y="18947"/>
                    <a:pt x="18721" y="18911"/>
                    <a:pt x="18542" y="18837"/>
                  </a:cubicBezTo>
                  <a:cubicBezTo>
                    <a:pt x="18539" y="18835"/>
                    <a:pt x="18535" y="18835"/>
                    <a:pt x="18532" y="18834"/>
                  </a:cubicBezTo>
                  <a:cubicBezTo>
                    <a:pt x="16595" y="18090"/>
                    <a:pt x="15494" y="16391"/>
                    <a:pt x="14313" y="14779"/>
                  </a:cubicBezTo>
                  <a:cubicBezTo>
                    <a:pt x="13690" y="13929"/>
                    <a:pt x="12418" y="12296"/>
                    <a:pt x="13586" y="11353"/>
                  </a:cubicBezTo>
                  <a:cubicBezTo>
                    <a:pt x="13903" y="11097"/>
                    <a:pt x="14263" y="10989"/>
                    <a:pt x="14642" y="10989"/>
                  </a:cubicBezTo>
                  <a:close/>
                  <a:moveTo>
                    <a:pt x="40141" y="16721"/>
                  </a:moveTo>
                  <a:cubicBezTo>
                    <a:pt x="41033" y="16721"/>
                    <a:pt x="41921" y="17017"/>
                    <a:pt x="41932" y="18024"/>
                  </a:cubicBezTo>
                  <a:cubicBezTo>
                    <a:pt x="41942" y="18826"/>
                    <a:pt x="41250" y="19221"/>
                    <a:pt x="40546" y="19221"/>
                  </a:cubicBezTo>
                  <a:cubicBezTo>
                    <a:pt x="40490" y="19221"/>
                    <a:pt x="40435" y="19219"/>
                    <a:pt x="40379" y="19214"/>
                  </a:cubicBezTo>
                  <a:cubicBezTo>
                    <a:pt x="39879" y="19168"/>
                    <a:pt x="39418" y="19020"/>
                    <a:pt x="38935" y="18894"/>
                  </a:cubicBezTo>
                  <a:cubicBezTo>
                    <a:pt x="38415" y="18760"/>
                    <a:pt x="38221" y="18318"/>
                    <a:pt x="38271" y="17904"/>
                  </a:cubicBezTo>
                  <a:cubicBezTo>
                    <a:pt x="38203" y="17491"/>
                    <a:pt x="38376" y="17046"/>
                    <a:pt x="38895" y="16895"/>
                  </a:cubicBezTo>
                  <a:cubicBezTo>
                    <a:pt x="39235" y="16797"/>
                    <a:pt x="39689" y="16721"/>
                    <a:pt x="40141" y="16721"/>
                  </a:cubicBezTo>
                  <a:close/>
                  <a:moveTo>
                    <a:pt x="9636" y="18108"/>
                  </a:moveTo>
                  <a:cubicBezTo>
                    <a:pt x="11850" y="18108"/>
                    <a:pt x="14161" y="19758"/>
                    <a:pt x="15583" y="21248"/>
                  </a:cubicBezTo>
                  <a:cubicBezTo>
                    <a:pt x="15683" y="21352"/>
                    <a:pt x="15759" y="21476"/>
                    <a:pt x="15804" y="21612"/>
                  </a:cubicBezTo>
                  <a:cubicBezTo>
                    <a:pt x="15887" y="21751"/>
                    <a:pt x="15951" y="21899"/>
                    <a:pt x="15997" y="22054"/>
                  </a:cubicBezTo>
                  <a:cubicBezTo>
                    <a:pt x="16443" y="23619"/>
                    <a:pt x="15016" y="23972"/>
                    <a:pt x="13738" y="23972"/>
                  </a:cubicBezTo>
                  <a:cubicBezTo>
                    <a:pt x="13308" y="23972"/>
                    <a:pt x="12895" y="23932"/>
                    <a:pt x="12575" y="23885"/>
                  </a:cubicBezTo>
                  <a:cubicBezTo>
                    <a:pt x="10983" y="23650"/>
                    <a:pt x="5646" y="20870"/>
                    <a:pt x="7360" y="19017"/>
                  </a:cubicBezTo>
                  <a:cubicBezTo>
                    <a:pt x="7421" y="18840"/>
                    <a:pt x="7549" y="18678"/>
                    <a:pt x="7769" y="18562"/>
                  </a:cubicBezTo>
                  <a:cubicBezTo>
                    <a:pt x="8368" y="18245"/>
                    <a:pt x="8998" y="18108"/>
                    <a:pt x="9636" y="18108"/>
                  </a:cubicBezTo>
                  <a:close/>
                  <a:moveTo>
                    <a:pt x="36430" y="23300"/>
                  </a:moveTo>
                  <a:cubicBezTo>
                    <a:pt x="38068" y="23300"/>
                    <a:pt x="39662" y="23919"/>
                    <a:pt x="40908" y="24983"/>
                  </a:cubicBezTo>
                  <a:cubicBezTo>
                    <a:pt x="41574" y="25551"/>
                    <a:pt x="41000" y="26470"/>
                    <a:pt x="40289" y="26572"/>
                  </a:cubicBezTo>
                  <a:cubicBezTo>
                    <a:pt x="40149" y="26591"/>
                    <a:pt x="40012" y="26601"/>
                    <a:pt x="39878" y="26601"/>
                  </a:cubicBezTo>
                  <a:cubicBezTo>
                    <a:pt x="38960" y="26601"/>
                    <a:pt x="38163" y="26176"/>
                    <a:pt x="37304" y="25834"/>
                  </a:cubicBezTo>
                  <a:cubicBezTo>
                    <a:pt x="36593" y="25550"/>
                    <a:pt x="35777" y="25461"/>
                    <a:pt x="35209" y="24902"/>
                  </a:cubicBezTo>
                  <a:cubicBezTo>
                    <a:pt x="34550" y="24253"/>
                    <a:pt x="35179" y="23309"/>
                    <a:pt x="35890" y="23309"/>
                  </a:cubicBezTo>
                  <a:cubicBezTo>
                    <a:pt x="35928" y="23309"/>
                    <a:pt x="35967" y="23312"/>
                    <a:pt x="36006" y="23318"/>
                  </a:cubicBezTo>
                  <a:lnTo>
                    <a:pt x="36007" y="23318"/>
                  </a:lnTo>
                  <a:cubicBezTo>
                    <a:pt x="36019" y="23318"/>
                    <a:pt x="36030" y="23313"/>
                    <a:pt x="36043" y="23312"/>
                  </a:cubicBezTo>
                  <a:cubicBezTo>
                    <a:pt x="36172" y="23304"/>
                    <a:pt x="36302" y="23300"/>
                    <a:pt x="36430" y="23300"/>
                  </a:cubicBezTo>
                  <a:close/>
                  <a:moveTo>
                    <a:pt x="31046" y="27157"/>
                  </a:moveTo>
                  <a:cubicBezTo>
                    <a:pt x="32866" y="27157"/>
                    <a:pt x="35778" y="29436"/>
                    <a:pt x="36662" y="30327"/>
                  </a:cubicBezTo>
                  <a:cubicBezTo>
                    <a:pt x="37376" y="31045"/>
                    <a:pt x="38340" y="31971"/>
                    <a:pt x="38392" y="33055"/>
                  </a:cubicBezTo>
                  <a:cubicBezTo>
                    <a:pt x="38430" y="33852"/>
                    <a:pt x="37948" y="34529"/>
                    <a:pt x="37128" y="34569"/>
                  </a:cubicBezTo>
                  <a:cubicBezTo>
                    <a:pt x="37109" y="34569"/>
                    <a:pt x="37089" y="34570"/>
                    <a:pt x="37070" y="34570"/>
                  </a:cubicBezTo>
                  <a:cubicBezTo>
                    <a:pt x="36924" y="34570"/>
                    <a:pt x="36780" y="34551"/>
                    <a:pt x="36639" y="34513"/>
                  </a:cubicBezTo>
                  <a:cubicBezTo>
                    <a:pt x="36597" y="34516"/>
                    <a:pt x="36554" y="34518"/>
                    <a:pt x="36511" y="34518"/>
                  </a:cubicBezTo>
                  <a:cubicBezTo>
                    <a:pt x="34429" y="34518"/>
                    <a:pt x="30743" y="30498"/>
                    <a:pt x="29869" y="29490"/>
                  </a:cubicBezTo>
                  <a:cubicBezTo>
                    <a:pt x="29650" y="29356"/>
                    <a:pt x="29508" y="29115"/>
                    <a:pt x="29544" y="28761"/>
                  </a:cubicBezTo>
                  <a:cubicBezTo>
                    <a:pt x="29544" y="28753"/>
                    <a:pt x="29545" y="28745"/>
                    <a:pt x="29547" y="28737"/>
                  </a:cubicBezTo>
                  <a:cubicBezTo>
                    <a:pt x="29545" y="28605"/>
                    <a:pt x="29568" y="28473"/>
                    <a:pt x="29614" y="28350"/>
                  </a:cubicBezTo>
                  <a:cubicBezTo>
                    <a:pt x="29818" y="27487"/>
                    <a:pt x="30353" y="27157"/>
                    <a:pt x="31046" y="27157"/>
                  </a:cubicBezTo>
                  <a:close/>
                  <a:moveTo>
                    <a:pt x="22870" y="31108"/>
                  </a:moveTo>
                  <a:cubicBezTo>
                    <a:pt x="24912" y="31108"/>
                    <a:pt x="26409" y="35344"/>
                    <a:pt x="27000" y="38012"/>
                  </a:cubicBezTo>
                  <a:cubicBezTo>
                    <a:pt x="27546" y="39519"/>
                    <a:pt x="28211" y="41994"/>
                    <a:pt x="26520" y="42955"/>
                  </a:cubicBezTo>
                  <a:cubicBezTo>
                    <a:pt x="26180" y="43149"/>
                    <a:pt x="25856" y="43234"/>
                    <a:pt x="25549" y="43234"/>
                  </a:cubicBezTo>
                  <a:cubicBezTo>
                    <a:pt x="24022" y="43234"/>
                    <a:pt x="22935" y="41128"/>
                    <a:pt x="22415" y="39892"/>
                  </a:cubicBezTo>
                  <a:cubicBezTo>
                    <a:pt x="21336" y="37334"/>
                    <a:pt x="20988" y="34670"/>
                    <a:pt x="21512" y="31925"/>
                  </a:cubicBezTo>
                  <a:cubicBezTo>
                    <a:pt x="21580" y="31570"/>
                    <a:pt x="21839" y="31368"/>
                    <a:pt x="22144" y="31284"/>
                  </a:cubicBezTo>
                  <a:cubicBezTo>
                    <a:pt x="22393" y="31164"/>
                    <a:pt x="22635" y="31108"/>
                    <a:pt x="22870" y="31108"/>
                  </a:cubicBezTo>
                  <a:close/>
                  <a:moveTo>
                    <a:pt x="23032" y="1"/>
                  </a:moveTo>
                  <a:cubicBezTo>
                    <a:pt x="20824" y="1"/>
                    <a:pt x="18609" y="397"/>
                    <a:pt x="16514" y="1109"/>
                  </a:cubicBezTo>
                  <a:cubicBezTo>
                    <a:pt x="8397" y="3870"/>
                    <a:pt x="0" y="12418"/>
                    <a:pt x="2130" y="21670"/>
                  </a:cubicBezTo>
                  <a:cubicBezTo>
                    <a:pt x="2615" y="23783"/>
                    <a:pt x="3654" y="25801"/>
                    <a:pt x="5163" y="27365"/>
                  </a:cubicBezTo>
                  <a:cubicBezTo>
                    <a:pt x="5875" y="28105"/>
                    <a:pt x="6693" y="28744"/>
                    <a:pt x="7596" y="29234"/>
                  </a:cubicBezTo>
                  <a:cubicBezTo>
                    <a:pt x="8024" y="29466"/>
                    <a:pt x="8470" y="29665"/>
                    <a:pt x="8930" y="29826"/>
                  </a:cubicBezTo>
                  <a:cubicBezTo>
                    <a:pt x="9412" y="29996"/>
                    <a:pt x="11760" y="30442"/>
                    <a:pt x="11561" y="31446"/>
                  </a:cubicBezTo>
                  <a:cubicBezTo>
                    <a:pt x="10097" y="31714"/>
                    <a:pt x="8614" y="31860"/>
                    <a:pt x="7119" y="31860"/>
                  </a:cubicBezTo>
                  <a:cubicBezTo>
                    <a:pt x="6599" y="31860"/>
                    <a:pt x="6077" y="31842"/>
                    <a:pt x="5554" y="31806"/>
                  </a:cubicBezTo>
                  <a:cubicBezTo>
                    <a:pt x="5078" y="31773"/>
                    <a:pt x="3581" y="31319"/>
                    <a:pt x="2464" y="31319"/>
                  </a:cubicBezTo>
                  <a:cubicBezTo>
                    <a:pt x="1527" y="31319"/>
                    <a:pt x="858" y="31639"/>
                    <a:pt x="1291" y="32798"/>
                  </a:cubicBezTo>
                  <a:cubicBezTo>
                    <a:pt x="1650" y="33759"/>
                    <a:pt x="2587" y="34043"/>
                    <a:pt x="3649" y="34043"/>
                  </a:cubicBezTo>
                  <a:cubicBezTo>
                    <a:pt x="4932" y="34043"/>
                    <a:pt x="6399" y="33628"/>
                    <a:pt x="7249" y="33490"/>
                  </a:cubicBezTo>
                  <a:cubicBezTo>
                    <a:pt x="8770" y="33243"/>
                    <a:pt x="10276" y="32937"/>
                    <a:pt x="11743" y="32504"/>
                  </a:cubicBezTo>
                  <a:lnTo>
                    <a:pt x="11743" y="32504"/>
                  </a:lnTo>
                  <a:cubicBezTo>
                    <a:pt x="11433" y="34569"/>
                    <a:pt x="10551" y="36367"/>
                    <a:pt x="11436" y="38450"/>
                  </a:cubicBezTo>
                  <a:cubicBezTo>
                    <a:pt x="12188" y="40220"/>
                    <a:pt x="13680" y="41584"/>
                    <a:pt x="15261" y="42623"/>
                  </a:cubicBezTo>
                  <a:cubicBezTo>
                    <a:pt x="18001" y="44422"/>
                    <a:pt x="21653" y="45526"/>
                    <a:pt x="25136" y="45526"/>
                  </a:cubicBezTo>
                  <a:cubicBezTo>
                    <a:pt x="26495" y="45526"/>
                    <a:pt x="27828" y="45357"/>
                    <a:pt x="29072" y="44997"/>
                  </a:cubicBezTo>
                  <a:cubicBezTo>
                    <a:pt x="33445" y="43731"/>
                    <a:pt x="36745" y="39933"/>
                    <a:pt x="39535" y="36546"/>
                  </a:cubicBezTo>
                  <a:cubicBezTo>
                    <a:pt x="42657" y="32756"/>
                    <a:pt x="44622" y="28681"/>
                    <a:pt x="44877" y="23735"/>
                  </a:cubicBezTo>
                  <a:cubicBezTo>
                    <a:pt x="45182" y="17864"/>
                    <a:pt x="43781" y="11916"/>
                    <a:pt x="45573" y="6177"/>
                  </a:cubicBezTo>
                  <a:cubicBezTo>
                    <a:pt x="45639" y="5967"/>
                    <a:pt x="45456" y="5812"/>
                    <a:pt x="45270" y="5812"/>
                  </a:cubicBezTo>
                  <a:cubicBezTo>
                    <a:pt x="45220" y="5812"/>
                    <a:pt x="45170" y="5823"/>
                    <a:pt x="45125" y="5846"/>
                  </a:cubicBezTo>
                  <a:cubicBezTo>
                    <a:pt x="43981" y="6445"/>
                    <a:pt x="42855" y="6694"/>
                    <a:pt x="41746" y="6694"/>
                  </a:cubicBezTo>
                  <a:cubicBezTo>
                    <a:pt x="37260" y="6694"/>
                    <a:pt x="33045" y="2619"/>
                    <a:pt x="29021" y="1076"/>
                  </a:cubicBezTo>
                  <a:cubicBezTo>
                    <a:pt x="27097" y="338"/>
                    <a:pt x="25068" y="1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001300" y="3890775"/>
              <a:ext cx="108725" cy="80200"/>
            </a:xfrm>
            <a:custGeom>
              <a:avLst/>
              <a:gdLst/>
              <a:ahLst/>
              <a:cxnLst/>
              <a:rect l="l" t="t" r="r" b="b"/>
              <a:pathLst>
                <a:path w="4349" h="3208" extrusionOk="0">
                  <a:moveTo>
                    <a:pt x="1833" y="426"/>
                  </a:moveTo>
                  <a:cubicBezTo>
                    <a:pt x="2714" y="426"/>
                    <a:pt x="3802" y="1069"/>
                    <a:pt x="3953" y="1826"/>
                  </a:cubicBezTo>
                  <a:cubicBezTo>
                    <a:pt x="3910" y="1844"/>
                    <a:pt x="3876" y="1877"/>
                    <a:pt x="3856" y="1918"/>
                  </a:cubicBezTo>
                  <a:cubicBezTo>
                    <a:pt x="3596" y="2477"/>
                    <a:pt x="3119" y="2782"/>
                    <a:pt x="2542" y="2782"/>
                  </a:cubicBezTo>
                  <a:cubicBezTo>
                    <a:pt x="2424" y="2782"/>
                    <a:pt x="2303" y="2769"/>
                    <a:pt x="2178" y="2743"/>
                  </a:cubicBezTo>
                  <a:cubicBezTo>
                    <a:pt x="1489" y="2602"/>
                    <a:pt x="527" y="2027"/>
                    <a:pt x="722" y="1219"/>
                  </a:cubicBezTo>
                  <a:cubicBezTo>
                    <a:pt x="858" y="654"/>
                    <a:pt x="1309" y="426"/>
                    <a:pt x="1833" y="426"/>
                  </a:cubicBezTo>
                  <a:close/>
                  <a:moveTo>
                    <a:pt x="1900" y="1"/>
                  </a:moveTo>
                  <a:cubicBezTo>
                    <a:pt x="1101" y="1"/>
                    <a:pt x="370" y="358"/>
                    <a:pt x="219" y="1196"/>
                  </a:cubicBezTo>
                  <a:cubicBezTo>
                    <a:pt x="0" y="2413"/>
                    <a:pt x="1281" y="3208"/>
                    <a:pt x="2476" y="3208"/>
                  </a:cubicBezTo>
                  <a:cubicBezTo>
                    <a:pt x="3258" y="3208"/>
                    <a:pt x="4003" y="2867"/>
                    <a:pt x="4266" y="2080"/>
                  </a:cubicBezTo>
                  <a:cubicBezTo>
                    <a:pt x="4227" y="2014"/>
                    <a:pt x="4220" y="1935"/>
                    <a:pt x="4246" y="1864"/>
                  </a:cubicBezTo>
                  <a:cubicBezTo>
                    <a:pt x="4349" y="745"/>
                    <a:pt x="3053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601000" y="3613125"/>
              <a:ext cx="174675" cy="208875"/>
            </a:xfrm>
            <a:custGeom>
              <a:avLst/>
              <a:gdLst/>
              <a:ahLst/>
              <a:cxnLst/>
              <a:rect l="l" t="t" r="r" b="b"/>
              <a:pathLst>
                <a:path w="6987" h="8355" extrusionOk="0">
                  <a:moveTo>
                    <a:pt x="1734" y="627"/>
                  </a:moveTo>
                  <a:cubicBezTo>
                    <a:pt x="2972" y="627"/>
                    <a:pt x="3841" y="3010"/>
                    <a:pt x="4139" y="3968"/>
                  </a:cubicBezTo>
                  <a:cubicBezTo>
                    <a:pt x="4479" y="5061"/>
                    <a:pt x="5503" y="7727"/>
                    <a:pt x="3605" y="7727"/>
                  </a:cubicBezTo>
                  <a:cubicBezTo>
                    <a:pt x="3445" y="7727"/>
                    <a:pt x="3264" y="7708"/>
                    <a:pt x="3060" y="7668"/>
                  </a:cubicBezTo>
                  <a:cubicBezTo>
                    <a:pt x="3028" y="7636"/>
                    <a:pt x="2990" y="7615"/>
                    <a:pt x="2947" y="7606"/>
                  </a:cubicBezTo>
                  <a:cubicBezTo>
                    <a:pt x="1816" y="7367"/>
                    <a:pt x="1438" y="5503"/>
                    <a:pt x="1150" y="4592"/>
                  </a:cubicBezTo>
                  <a:lnTo>
                    <a:pt x="1149" y="4592"/>
                  </a:lnTo>
                  <a:cubicBezTo>
                    <a:pt x="779" y="3415"/>
                    <a:pt x="445" y="2151"/>
                    <a:pt x="934" y="955"/>
                  </a:cubicBezTo>
                  <a:cubicBezTo>
                    <a:pt x="1214" y="725"/>
                    <a:pt x="1482" y="627"/>
                    <a:pt x="1734" y="627"/>
                  </a:cubicBezTo>
                  <a:close/>
                  <a:moveTo>
                    <a:pt x="1718" y="1"/>
                  </a:moveTo>
                  <a:cubicBezTo>
                    <a:pt x="1265" y="1"/>
                    <a:pt x="830" y="300"/>
                    <a:pt x="455" y="1012"/>
                  </a:cubicBezTo>
                  <a:cubicBezTo>
                    <a:pt x="412" y="1094"/>
                    <a:pt x="456" y="1177"/>
                    <a:pt x="522" y="1211"/>
                  </a:cubicBezTo>
                  <a:cubicBezTo>
                    <a:pt x="1" y="2474"/>
                    <a:pt x="395" y="3868"/>
                    <a:pt x="825" y="5156"/>
                  </a:cubicBezTo>
                  <a:cubicBezTo>
                    <a:pt x="1179" y="6216"/>
                    <a:pt x="1577" y="7818"/>
                    <a:pt x="2828" y="8086"/>
                  </a:cubicBezTo>
                  <a:cubicBezTo>
                    <a:pt x="2844" y="8090"/>
                    <a:pt x="2861" y="8092"/>
                    <a:pt x="2877" y="8092"/>
                  </a:cubicBezTo>
                  <a:cubicBezTo>
                    <a:pt x="2907" y="8092"/>
                    <a:pt x="2936" y="8086"/>
                    <a:pt x="2964" y="8075"/>
                  </a:cubicBezTo>
                  <a:cubicBezTo>
                    <a:pt x="3392" y="8267"/>
                    <a:pt x="3753" y="8355"/>
                    <a:pt x="4053" y="8355"/>
                  </a:cubicBezTo>
                  <a:cubicBezTo>
                    <a:pt x="6987" y="8355"/>
                    <a:pt x="410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64000" y="3472750"/>
              <a:ext cx="1140775" cy="1156050"/>
            </a:xfrm>
            <a:custGeom>
              <a:avLst/>
              <a:gdLst/>
              <a:ahLst/>
              <a:cxnLst/>
              <a:rect l="l" t="t" r="r" b="b"/>
              <a:pathLst>
                <a:path w="45631" h="46242" extrusionOk="0">
                  <a:moveTo>
                    <a:pt x="44980" y="6571"/>
                  </a:moveTo>
                  <a:lnTo>
                    <a:pt x="44980" y="6571"/>
                  </a:lnTo>
                  <a:cubicBezTo>
                    <a:pt x="44857" y="6802"/>
                    <a:pt x="44748" y="7041"/>
                    <a:pt x="44653" y="7286"/>
                  </a:cubicBezTo>
                  <a:cubicBezTo>
                    <a:pt x="44623" y="7286"/>
                    <a:pt x="44596" y="7298"/>
                    <a:pt x="44576" y="7318"/>
                  </a:cubicBezTo>
                  <a:cubicBezTo>
                    <a:pt x="43703" y="8117"/>
                    <a:pt x="42832" y="8921"/>
                    <a:pt x="41963" y="9731"/>
                  </a:cubicBezTo>
                  <a:cubicBezTo>
                    <a:pt x="42198" y="8887"/>
                    <a:pt x="42239" y="7993"/>
                    <a:pt x="42001" y="7146"/>
                  </a:cubicBezTo>
                  <a:cubicBezTo>
                    <a:pt x="43020" y="7129"/>
                    <a:pt x="44027" y="6934"/>
                    <a:pt x="44980" y="6571"/>
                  </a:cubicBezTo>
                  <a:close/>
                  <a:moveTo>
                    <a:pt x="31810" y="7129"/>
                  </a:moveTo>
                  <a:cubicBezTo>
                    <a:pt x="32547" y="7265"/>
                    <a:pt x="32816" y="8201"/>
                    <a:pt x="32825" y="8900"/>
                  </a:cubicBezTo>
                  <a:cubicBezTo>
                    <a:pt x="32833" y="9442"/>
                    <a:pt x="32510" y="10952"/>
                    <a:pt x="31714" y="10952"/>
                  </a:cubicBezTo>
                  <a:cubicBezTo>
                    <a:pt x="31611" y="10952"/>
                    <a:pt x="31501" y="10927"/>
                    <a:pt x="31382" y="10871"/>
                  </a:cubicBezTo>
                  <a:cubicBezTo>
                    <a:pt x="30928" y="9906"/>
                    <a:pt x="30428" y="7344"/>
                    <a:pt x="31810" y="7129"/>
                  </a:cubicBezTo>
                  <a:close/>
                  <a:moveTo>
                    <a:pt x="44459" y="7861"/>
                  </a:moveTo>
                  <a:lnTo>
                    <a:pt x="44459" y="7861"/>
                  </a:lnTo>
                  <a:cubicBezTo>
                    <a:pt x="44070" y="9202"/>
                    <a:pt x="44026" y="10665"/>
                    <a:pt x="44003" y="12077"/>
                  </a:cubicBezTo>
                  <a:cubicBezTo>
                    <a:pt x="43990" y="12056"/>
                    <a:pt x="43970" y="12042"/>
                    <a:pt x="43947" y="12035"/>
                  </a:cubicBezTo>
                  <a:cubicBezTo>
                    <a:pt x="43475" y="11913"/>
                    <a:pt x="42976" y="11847"/>
                    <a:pt x="42476" y="11847"/>
                  </a:cubicBezTo>
                  <a:cubicBezTo>
                    <a:pt x="41760" y="11847"/>
                    <a:pt x="41044" y="11982"/>
                    <a:pt x="40401" y="12277"/>
                  </a:cubicBezTo>
                  <a:cubicBezTo>
                    <a:pt x="41783" y="10797"/>
                    <a:pt x="43135" y="9317"/>
                    <a:pt x="44459" y="7861"/>
                  </a:cubicBezTo>
                  <a:close/>
                  <a:moveTo>
                    <a:pt x="37142" y="6070"/>
                  </a:moveTo>
                  <a:cubicBezTo>
                    <a:pt x="38648" y="6710"/>
                    <a:pt x="40196" y="7139"/>
                    <a:pt x="41796" y="7147"/>
                  </a:cubicBezTo>
                  <a:cubicBezTo>
                    <a:pt x="41871" y="7344"/>
                    <a:pt x="41961" y="8368"/>
                    <a:pt x="41958" y="8454"/>
                  </a:cubicBezTo>
                  <a:cubicBezTo>
                    <a:pt x="41940" y="8967"/>
                    <a:pt x="41839" y="9449"/>
                    <a:pt x="41677" y="9931"/>
                  </a:cubicBezTo>
                  <a:cubicBezTo>
                    <a:pt x="41670" y="9952"/>
                    <a:pt x="41670" y="9974"/>
                    <a:pt x="41677" y="9995"/>
                  </a:cubicBezTo>
                  <a:cubicBezTo>
                    <a:pt x="39964" y="11584"/>
                    <a:pt x="38246" y="13178"/>
                    <a:pt x="36510" y="14755"/>
                  </a:cubicBezTo>
                  <a:cubicBezTo>
                    <a:pt x="37442" y="12013"/>
                    <a:pt x="37952" y="8898"/>
                    <a:pt x="37142" y="6070"/>
                  </a:cubicBezTo>
                  <a:close/>
                  <a:moveTo>
                    <a:pt x="36230" y="5656"/>
                  </a:moveTo>
                  <a:lnTo>
                    <a:pt x="36230" y="5656"/>
                  </a:lnTo>
                  <a:cubicBezTo>
                    <a:pt x="36492" y="5783"/>
                    <a:pt x="36757" y="5902"/>
                    <a:pt x="37022" y="6017"/>
                  </a:cubicBezTo>
                  <a:cubicBezTo>
                    <a:pt x="37690" y="8986"/>
                    <a:pt x="37212" y="11979"/>
                    <a:pt x="36231" y="14831"/>
                  </a:cubicBezTo>
                  <a:cubicBezTo>
                    <a:pt x="36209" y="14881"/>
                    <a:pt x="36234" y="14938"/>
                    <a:pt x="36284" y="14958"/>
                  </a:cubicBezTo>
                  <a:cubicBezTo>
                    <a:pt x="35755" y="15437"/>
                    <a:pt x="35228" y="15918"/>
                    <a:pt x="34695" y="16392"/>
                  </a:cubicBezTo>
                  <a:cubicBezTo>
                    <a:pt x="35520" y="14831"/>
                    <a:pt x="36038" y="13124"/>
                    <a:pt x="36278" y="11372"/>
                  </a:cubicBezTo>
                  <a:cubicBezTo>
                    <a:pt x="36542" y="9443"/>
                    <a:pt x="36270" y="7579"/>
                    <a:pt x="36230" y="5656"/>
                  </a:cubicBezTo>
                  <a:close/>
                  <a:moveTo>
                    <a:pt x="31839" y="3217"/>
                  </a:moveTo>
                  <a:lnTo>
                    <a:pt x="31839" y="3217"/>
                  </a:lnTo>
                  <a:cubicBezTo>
                    <a:pt x="33192" y="4004"/>
                    <a:pt x="34565" y="4835"/>
                    <a:pt x="35972" y="5530"/>
                  </a:cubicBezTo>
                  <a:cubicBezTo>
                    <a:pt x="35986" y="7382"/>
                    <a:pt x="36274" y="9168"/>
                    <a:pt x="36060" y="11026"/>
                  </a:cubicBezTo>
                  <a:cubicBezTo>
                    <a:pt x="35833" y="13009"/>
                    <a:pt x="35209" y="14823"/>
                    <a:pt x="34411" y="16642"/>
                  </a:cubicBezTo>
                  <a:cubicBezTo>
                    <a:pt x="33718" y="17256"/>
                    <a:pt x="33018" y="17865"/>
                    <a:pt x="32315" y="18469"/>
                  </a:cubicBezTo>
                  <a:cubicBezTo>
                    <a:pt x="32835" y="16063"/>
                    <a:pt x="32859" y="13580"/>
                    <a:pt x="32309" y="11175"/>
                  </a:cubicBezTo>
                  <a:cubicBezTo>
                    <a:pt x="32862" y="10735"/>
                    <a:pt x="33218" y="9749"/>
                    <a:pt x="33256" y="9156"/>
                  </a:cubicBezTo>
                  <a:cubicBezTo>
                    <a:pt x="33298" y="8520"/>
                    <a:pt x="33030" y="7430"/>
                    <a:pt x="32470" y="6965"/>
                  </a:cubicBezTo>
                  <a:cubicBezTo>
                    <a:pt x="32425" y="5693"/>
                    <a:pt x="32213" y="4433"/>
                    <a:pt x="31839" y="3217"/>
                  </a:cubicBezTo>
                  <a:close/>
                  <a:moveTo>
                    <a:pt x="14233" y="11724"/>
                  </a:moveTo>
                  <a:cubicBezTo>
                    <a:pt x="16660" y="11724"/>
                    <a:pt x="20977" y="17448"/>
                    <a:pt x="19602" y="18933"/>
                  </a:cubicBezTo>
                  <a:cubicBezTo>
                    <a:pt x="19599" y="18932"/>
                    <a:pt x="19596" y="18932"/>
                    <a:pt x="19593" y="18932"/>
                  </a:cubicBezTo>
                  <a:cubicBezTo>
                    <a:pt x="19584" y="18932"/>
                    <a:pt x="19575" y="18934"/>
                    <a:pt x="19566" y="18936"/>
                  </a:cubicBezTo>
                  <a:cubicBezTo>
                    <a:pt x="19409" y="18977"/>
                    <a:pt x="19253" y="18996"/>
                    <a:pt x="19098" y="18996"/>
                  </a:cubicBezTo>
                  <a:cubicBezTo>
                    <a:pt x="18758" y="18996"/>
                    <a:pt x="18426" y="18904"/>
                    <a:pt x="18105" y="18751"/>
                  </a:cubicBezTo>
                  <a:cubicBezTo>
                    <a:pt x="18081" y="18729"/>
                    <a:pt x="18053" y="18709"/>
                    <a:pt x="18029" y="18685"/>
                  </a:cubicBezTo>
                  <a:cubicBezTo>
                    <a:pt x="18002" y="18657"/>
                    <a:pt x="17965" y="18641"/>
                    <a:pt x="17927" y="18641"/>
                  </a:cubicBezTo>
                  <a:cubicBezTo>
                    <a:pt x="17918" y="18641"/>
                    <a:pt x="17910" y="18641"/>
                    <a:pt x="17901" y="18643"/>
                  </a:cubicBezTo>
                  <a:lnTo>
                    <a:pt x="17901" y="18643"/>
                  </a:lnTo>
                  <a:cubicBezTo>
                    <a:pt x="16905" y="18080"/>
                    <a:pt x="16029" y="16968"/>
                    <a:pt x="15381" y="16255"/>
                  </a:cubicBezTo>
                  <a:cubicBezTo>
                    <a:pt x="14763" y="15574"/>
                    <a:pt x="13065" y="13673"/>
                    <a:pt x="13133" y="12307"/>
                  </a:cubicBezTo>
                  <a:cubicBezTo>
                    <a:pt x="13164" y="12296"/>
                    <a:pt x="13193" y="12274"/>
                    <a:pt x="13213" y="12246"/>
                  </a:cubicBezTo>
                  <a:cubicBezTo>
                    <a:pt x="13477" y="11883"/>
                    <a:pt x="13829" y="11724"/>
                    <a:pt x="14233" y="11724"/>
                  </a:cubicBezTo>
                  <a:close/>
                  <a:moveTo>
                    <a:pt x="26993" y="1025"/>
                  </a:moveTo>
                  <a:lnTo>
                    <a:pt x="26993" y="1025"/>
                  </a:lnTo>
                  <a:cubicBezTo>
                    <a:pt x="27995" y="1283"/>
                    <a:pt x="28968" y="1641"/>
                    <a:pt x="29892" y="2127"/>
                  </a:cubicBezTo>
                  <a:cubicBezTo>
                    <a:pt x="30481" y="2436"/>
                    <a:pt x="31074" y="2773"/>
                    <a:pt x="31670" y="3118"/>
                  </a:cubicBezTo>
                  <a:cubicBezTo>
                    <a:pt x="31985" y="4345"/>
                    <a:pt x="32186" y="5567"/>
                    <a:pt x="32265" y="6831"/>
                  </a:cubicBezTo>
                  <a:cubicBezTo>
                    <a:pt x="32151" y="6775"/>
                    <a:pt x="32028" y="6744"/>
                    <a:pt x="31895" y="6744"/>
                  </a:cubicBezTo>
                  <a:cubicBezTo>
                    <a:pt x="31713" y="6744"/>
                    <a:pt x="31514" y="6802"/>
                    <a:pt x="31296" y="6938"/>
                  </a:cubicBezTo>
                  <a:cubicBezTo>
                    <a:pt x="31276" y="6950"/>
                    <a:pt x="31260" y="6970"/>
                    <a:pt x="31253" y="6991"/>
                  </a:cubicBezTo>
                  <a:cubicBezTo>
                    <a:pt x="30217" y="7534"/>
                    <a:pt x="30429" y="9995"/>
                    <a:pt x="31017" y="11010"/>
                  </a:cubicBezTo>
                  <a:cubicBezTo>
                    <a:pt x="31015" y="11061"/>
                    <a:pt x="31038" y="11106"/>
                    <a:pt x="31077" y="11137"/>
                  </a:cubicBezTo>
                  <a:cubicBezTo>
                    <a:pt x="31090" y="11145"/>
                    <a:pt x="31100" y="11151"/>
                    <a:pt x="31111" y="11159"/>
                  </a:cubicBezTo>
                  <a:cubicBezTo>
                    <a:pt x="31133" y="11188"/>
                    <a:pt x="31154" y="11215"/>
                    <a:pt x="31176" y="11241"/>
                  </a:cubicBezTo>
                  <a:cubicBezTo>
                    <a:pt x="31203" y="11276"/>
                    <a:pt x="31245" y="11295"/>
                    <a:pt x="31289" y="11295"/>
                  </a:cubicBezTo>
                  <a:cubicBezTo>
                    <a:pt x="31298" y="11295"/>
                    <a:pt x="31307" y="11294"/>
                    <a:pt x="31316" y="11293"/>
                  </a:cubicBezTo>
                  <a:cubicBezTo>
                    <a:pt x="31459" y="11366"/>
                    <a:pt x="31596" y="11399"/>
                    <a:pt x="31728" y="11399"/>
                  </a:cubicBezTo>
                  <a:cubicBezTo>
                    <a:pt x="31895" y="11399"/>
                    <a:pt x="32052" y="11346"/>
                    <a:pt x="32197" y="11254"/>
                  </a:cubicBezTo>
                  <a:lnTo>
                    <a:pt x="32197" y="11254"/>
                  </a:lnTo>
                  <a:cubicBezTo>
                    <a:pt x="32584" y="13686"/>
                    <a:pt x="32568" y="16027"/>
                    <a:pt x="32066" y="18446"/>
                  </a:cubicBezTo>
                  <a:cubicBezTo>
                    <a:pt x="32047" y="18527"/>
                    <a:pt x="32106" y="18582"/>
                    <a:pt x="32169" y="18595"/>
                  </a:cubicBezTo>
                  <a:cubicBezTo>
                    <a:pt x="31194" y="19429"/>
                    <a:pt x="30209" y="20248"/>
                    <a:pt x="29211" y="21054"/>
                  </a:cubicBezTo>
                  <a:cubicBezTo>
                    <a:pt x="31868" y="14447"/>
                    <a:pt x="25926" y="7812"/>
                    <a:pt x="26995" y="1053"/>
                  </a:cubicBezTo>
                  <a:cubicBezTo>
                    <a:pt x="26995" y="1043"/>
                    <a:pt x="26995" y="1035"/>
                    <a:pt x="26993" y="1025"/>
                  </a:cubicBezTo>
                  <a:close/>
                  <a:moveTo>
                    <a:pt x="42524" y="12092"/>
                  </a:moveTo>
                  <a:cubicBezTo>
                    <a:pt x="42969" y="12092"/>
                    <a:pt x="43422" y="12138"/>
                    <a:pt x="43897" y="12241"/>
                  </a:cubicBezTo>
                  <a:cubicBezTo>
                    <a:pt x="43904" y="12243"/>
                    <a:pt x="43911" y="12244"/>
                    <a:pt x="43918" y="12244"/>
                  </a:cubicBezTo>
                  <a:cubicBezTo>
                    <a:pt x="43952" y="12244"/>
                    <a:pt x="43984" y="12225"/>
                    <a:pt x="44000" y="12195"/>
                  </a:cubicBezTo>
                  <a:lnTo>
                    <a:pt x="44000" y="12195"/>
                  </a:lnTo>
                  <a:cubicBezTo>
                    <a:pt x="43994" y="12585"/>
                    <a:pt x="43989" y="12972"/>
                    <a:pt x="43976" y="13350"/>
                  </a:cubicBezTo>
                  <a:cubicBezTo>
                    <a:pt x="43888" y="16175"/>
                    <a:pt x="44000" y="18983"/>
                    <a:pt x="44059" y="21804"/>
                  </a:cubicBezTo>
                  <a:cubicBezTo>
                    <a:pt x="41751" y="20162"/>
                    <a:pt x="38938" y="19690"/>
                    <a:pt x="36132" y="19690"/>
                  </a:cubicBezTo>
                  <a:cubicBezTo>
                    <a:pt x="35036" y="19690"/>
                    <a:pt x="33941" y="19762"/>
                    <a:pt x="32878" y="19864"/>
                  </a:cubicBezTo>
                  <a:cubicBezTo>
                    <a:pt x="35014" y="17875"/>
                    <a:pt x="37073" y="15796"/>
                    <a:pt x="39064" y="13699"/>
                  </a:cubicBezTo>
                  <a:cubicBezTo>
                    <a:pt x="40031" y="13327"/>
                    <a:pt x="40979" y="13138"/>
                    <a:pt x="41951" y="13138"/>
                  </a:cubicBezTo>
                  <a:cubicBezTo>
                    <a:pt x="42557" y="13138"/>
                    <a:pt x="43172" y="13211"/>
                    <a:pt x="43807" y="13359"/>
                  </a:cubicBezTo>
                  <a:cubicBezTo>
                    <a:pt x="43815" y="13361"/>
                    <a:pt x="43824" y="13362"/>
                    <a:pt x="43832" y="13362"/>
                  </a:cubicBezTo>
                  <a:cubicBezTo>
                    <a:pt x="43935" y="13362"/>
                    <a:pt x="43966" y="13200"/>
                    <a:pt x="43854" y="13168"/>
                  </a:cubicBezTo>
                  <a:cubicBezTo>
                    <a:pt x="43249" y="12997"/>
                    <a:pt x="42627" y="12912"/>
                    <a:pt x="42006" y="12912"/>
                  </a:cubicBezTo>
                  <a:cubicBezTo>
                    <a:pt x="41067" y="12912"/>
                    <a:pt x="40132" y="13107"/>
                    <a:pt x="39260" y="13491"/>
                  </a:cubicBezTo>
                  <a:cubicBezTo>
                    <a:pt x="39591" y="13141"/>
                    <a:pt x="39919" y="12792"/>
                    <a:pt x="40246" y="12442"/>
                  </a:cubicBezTo>
                  <a:cubicBezTo>
                    <a:pt x="41030" y="12226"/>
                    <a:pt x="41766" y="12092"/>
                    <a:pt x="42524" y="12092"/>
                  </a:cubicBezTo>
                  <a:close/>
                  <a:moveTo>
                    <a:pt x="22991" y="535"/>
                  </a:moveTo>
                  <a:cubicBezTo>
                    <a:pt x="24262" y="535"/>
                    <a:pt x="25522" y="669"/>
                    <a:pt x="26741" y="960"/>
                  </a:cubicBezTo>
                  <a:cubicBezTo>
                    <a:pt x="26735" y="969"/>
                    <a:pt x="26732" y="977"/>
                    <a:pt x="26729" y="987"/>
                  </a:cubicBezTo>
                  <a:cubicBezTo>
                    <a:pt x="25605" y="7993"/>
                    <a:pt x="31469" y="14350"/>
                    <a:pt x="28920" y="21289"/>
                  </a:cubicBezTo>
                  <a:cubicBezTo>
                    <a:pt x="27634" y="22314"/>
                    <a:pt x="26324" y="23305"/>
                    <a:pt x="24991" y="24262"/>
                  </a:cubicBezTo>
                  <a:cubicBezTo>
                    <a:pt x="25479" y="20760"/>
                    <a:pt x="24285" y="17350"/>
                    <a:pt x="22611" y="14302"/>
                  </a:cubicBezTo>
                  <a:cubicBezTo>
                    <a:pt x="21547" y="12363"/>
                    <a:pt x="20281" y="10546"/>
                    <a:pt x="19084" y="8689"/>
                  </a:cubicBezTo>
                  <a:cubicBezTo>
                    <a:pt x="17752" y="6627"/>
                    <a:pt x="16129" y="4340"/>
                    <a:pt x="15824" y="1850"/>
                  </a:cubicBezTo>
                  <a:cubicBezTo>
                    <a:pt x="18114" y="1022"/>
                    <a:pt x="20573" y="535"/>
                    <a:pt x="22991" y="535"/>
                  </a:cubicBezTo>
                  <a:close/>
                  <a:moveTo>
                    <a:pt x="35150" y="19991"/>
                  </a:moveTo>
                  <a:cubicBezTo>
                    <a:pt x="38228" y="19991"/>
                    <a:pt x="41174" y="20254"/>
                    <a:pt x="43953" y="22012"/>
                  </a:cubicBezTo>
                  <a:cubicBezTo>
                    <a:pt x="43969" y="22024"/>
                    <a:pt x="43989" y="22030"/>
                    <a:pt x="44009" y="22030"/>
                  </a:cubicBezTo>
                  <a:cubicBezTo>
                    <a:pt x="44027" y="22030"/>
                    <a:pt x="44046" y="22025"/>
                    <a:pt x="44063" y="22014"/>
                  </a:cubicBezTo>
                  <a:cubicBezTo>
                    <a:pt x="44065" y="22100"/>
                    <a:pt x="44067" y="22186"/>
                    <a:pt x="44069" y="22273"/>
                  </a:cubicBezTo>
                  <a:lnTo>
                    <a:pt x="44069" y="22272"/>
                  </a:lnTo>
                  <a:lnTo>
                    <a:pt x="44069" y="22272"/>
                  </a:lnTo>
                  <a:cubicBezTo>
                    <a:pt x="44082" y="23044"/>
                    <a:pt x="44057" y="23816"/>
                    <a:pt x="43993" y="24586"/>
                  </a:cubicBezTo>
                  <a:cubicBezTo>
                    <a:pt x="41376" y="22149"/>
                    <a:pt x="37887" y="20726"/>
                    <a:pt x="34338" y="20726"/>
                  </a:cubicBezTo>
                  <a:cubicBezTo>
                    <a:pt x="33433" y="20726"/>
                    <a:pt x="32524" y="20818"/>
                    <a:pt x="31624" y="21011"/>
                  </a:cubicBezTo>
                  <a:cubicBezTo>
                    <a:pt x="31987" y="20684"/>
                    <a:pt x="32346" y="20354"/>
                    <a:pt x="32705" y="20023"/>
                  </a:cubicBezTo>
                  <a:cubicBezTo>
                    <a:pt x="33528" y="20009"/>
                    <a:pt x="34344" y="19991"/>
                    <a:pt x="35150" y="19991"/>
                  </a:cubicBezTo>
                  <a:close/>
                  <a:moveTo>
                    <a:pt x="15576" y="1945"/>
                  </a:moveTo>
                  <a:cubicBezTo>
                    <a:pt x="16009" y="5684"/>
                    <a:pt x="19043" y="9065"/>
                    <a:pt x="20986" y="12138"/>
                  </a:cubicBezTo>
                  <a:cubicBezTo>
                    <a:pt x="23341" y="15862"/>
                    <a:pt x="25213" y="19887"/>
                    <a:pt x="24824" y="24385"/>
                  </a:cubicBezTo>
                  <a:cubicBezTo>
                    <a:pt x="24771" y="24422"/>
                    <a:pt x="24719" y="24461"/>
                    <a:pt x="24666" y="24498"/>
                  </a:cubicBezTo>
                  <a:cubicBezTo>
                    <a:pt x="24338" y="24732"/>
                    <a:pt x="24003" y="24954"/>
                    <a:pt x="23669" y="25176"/>
                  </a:cubicBezTo>
                  <a:cubicBezTo>
                    <a:pt x="25496" y="16354"/>
                    <a:pt x="16117" y="10456"/>
                    <a:pt x="14877" y="2224"/>
                  </a:cubicBezTo>
                  <a:cubicBezTo>
                    <a:pt x="15109" y="2129"/>
                    <a:pt x="15339" y="2032"/>
                    <a:pt x="15576" y="1945"/>
                  </a:cubicBezTo>
                  <a:close/>
                  <a:moveTo>
                    <a:pt x="14748" y="2277"/>
                  </a:moveTo>
                  <a:cubicBezTo>
                    <a:pt x="15447" y="10671"/>
                    <a:pt x="25324" y="16189"/>
                    <a:pt x="23419" y="25116"/>
                  </a:cubicBezTo>
                  <a:cubicBezTo>
                    <a:pt x="23402" y="25203"/>
                    <a:pt x="23464" y="25259"/>
                    <a:pt x="23533" y="25271"/>
                  </a:cubicBezTo>
                  <a:cubicBezTo>
                    <a:pt x="22949" y="25652"/>
                    <a:pt x="22358" y="26019"/>
                    <a:pt x="21759" y="26374"/>
                  </a:cubicBezTo>
                  <a:cubicBezTo>
                    <a:pt x="21944" y="25134"/>
                    <a:pt x="21474" y="23671"/>
                    <a:pt x="21130" y="22531"/>
                  </a:cubicBezTo>
                  <a:cubicBezTo>
                    <a:pt x="20796" y="21429"/>
                    <a:pt x="20377" y="20399"/>
                    <a:pt x="19571" y="19558"/>
                  </a:cubicBezTo>
                  <a:cubicBezTo>
                    <a:pt x="19564" y="19550"/>
                    <a:pt x="19554" y="19548"/>
                    <a:pt x="19545" y="19546"/>
                  </a:cubicBezTo>
                  <a:cubicBezTo>
                    <a:pt x="21740" y="19082"/>
                    <a:pt x="19576" y="15616"/>
                    <a:pt x="18880" y="14727"/>
                  </a:cubicBezTo>
                  <a:cubicBezTo>
                    <a:pt x="18350" y="14052"/>
                    <a:pt x="16585" y="11988"/>
                    <a:pt x="15063" y="11320"/>
                  </a:cubicBezTo>
                  <a:cubicBezTo>
                    <a:pt x="14764" y="11087"/>
                    <a:pt x="14354" y="10873"/>
                    <a:pt x="13960" y="10873"/>
                  </a:cubicBezTo>
                  <a:cubicBezTo>
                    <a:pt x="13882" y="10873"/>
                    <a:pt x="13805" y="10882"/>
                    <a:pt x="13729" y="10900"/>
                  </a:cubicBezTo>
                  <a:cubicBezTo>
                    <a:pt x="13610" y="10929"/>
                    <a:pt x="13497" y="10980"/>
                    <a:pt x="13396" y="11052"/>
                  </a:cubicBezTo>
                  <a:cubicBezTo>
                    <a:pt x="13385" y="11050"/>
                    <a:pt x="13373" y="11049"/>
                    <a:pt x="13362" y="11049"/>
                  </a:cubicBezTo>
                  <a:cubicBezTo>
                    <a:pt x="13322" y="11049"/>
                    <a:pt x="13284" y="11062"/>
                    <a:pt x="13252" y="11086"/>
                  </a:cubicBezTo>
                  <a:cubicBezTo>
                    <a:pt x="13116" y="11184"/>
                    <a:pt x="12995" y="11301"/>
                    <a:pt x="12895" y="11435"/>
                  </a:cubicBezTo>
                  <a:cubicBezTo>
                    <a:pt x="11144" y="9636"/>
                    <a:pt x="10244" y="7524"/>
                    <a:pt x="9857" y="5058"/>
                  </a:cubicBezTo>
                  <a:cubicBezTo>
                    <a:pt x="10416" y="4638"/>
                    <a:pt x="10995" y="4244"/>
                    <a:pt x="11594" y="3876"/>
                  </a:cubicBezTo>
                  <a:cubicBezTo>
                    <a:pt x="12603" y="3264"/>
                    <a:pt x="13657" y="2730"/>
                    <a:pt x="14748" y="2277"/>
                  </a:cubicBezTo>
                  <a:close/>
                  <a:moveTo>
                    <a:pt x="35480" y="23859"/>
                  </a:moveTo>
                  <a:cubicBezTo>
                    <a:pt x="36576" y="24074"/>
                    <a:pt x="41646" y="25154"/>
                    <a:pt x="40148" y="26778"/>
                  </a:cubicBezTo>
                  <a:lnTo>
                    <a:pt x="40148" y="26777"/>
                  </a:lnTo>
                  <a:cubicBezTo>
                    <a:pt x="40126" y="26802"/>
                    <a:pt x="40111" y="26834"/>
                    <a:pt x="40108" y="26867"/>
                  </a:cubicBezTo>
                  <a:cubicBezTo>
                    <a:pt x="39970" y="26905"/>
                    <a:pt x="39828" y="26923"/>
                    <a:pt x="39685" y="26923"/>
                  </a:cubicBezTo>
                  <a:cubicBezTo>
                    <a:pt x="38779" y="26923"/>
                    <a:pt x="37800" y="26232"/>
                    <a:pt x="37061" y="25872"/>
                  </a:cubicBezTo>
                  <a:cubicBezTo>
                    <a:pt x="36285" y="25494"/>
                    <a:pt x="35527" y="25106"/>
                    <a:pt x="34778" y="24684"/>
                  </a:cubicBezTo>
                  <a:cubicBezTo>
                    <a:pt x="34840" y="24481"/>
                    <a:pt x="34894" y="24299"/>
                    <a:pt x="35056" y="24136"/>
                  </a:cubicBezTo>
                  <a:cubicBezTo>
                    <a:pt x="35178" y="24017"/>
                    <a:pt x="35323" y="23924"/>
                    <a:pt x="35480" y="23859"/>
                  </a:cubicBezTo>
                  <a:close/>
                  <a:moveTo>
                    <a:pt x="9758" y="5136"/>
                  </a:moveTo>
                  <a:cubicBezTo>
                    <a:pt x="9830" y="7579"/>
                    <a:pt x="11028" y="9956"/>
                    <a:pt x="12759" y="11651"/>
                  </a:cubicBezTo>
                  <a:cubicBezTo>
                    <a:pt x="12068" y="13001"/>
                    <a:pt x="13673" y="15091"/>
                    <a:pt x="14501" y="16084"/>
                  </a:cubicBezTo>
                  <a:cubicBezTo>
                    <a:pt x="15372" y="17129"/>
                    <a:pt x="16820" y="19096"/>
                    <a:pt x="18374" y="19379"/>
                  </a:cubicBezTo>
                  <a:cubicBezTo>
                    <a:pt x="18606" y="19511"/>
                    <a:pt x="18865" y="19590"/>
                    <a:pt x="19118" y="19590"/>
                  </a:cubicBezTo>
                  <a:cubicBezTo>
                    <a:pt x="19150" y="19590"/>
                    <a:pt x="19182" y="19589"/>
                    <a:pt x="19214" y="19586"/>
                  </a:cubicBezTo>
                  <a:cubicBezTo>
                    <a:pt x="19223" y="19588"/>
                    <a:pt x="19230" y="19589"/>
                    <a:pt x="19238" y="19591"/>
                  </a:cubicBezTo>
                  <a:cubicBezTo>
                    <a:pt x="19321" y="19583"/>
                    <a:pt x="19403" y="19573"/>
                    <a:pt x="19483" y="19559"/>
                  </a:cubicBezTo>
                  <a:lnTo>
                    <a:pt x="19483" y="19559"/>
                  </a:lnTo>
                  <a:cubicBezTo>
                    <a:pt x="19460" y="19583"/>
                    <a:pt x="19459" y="19622"/>
                    <a:pt x="19482" y="19649"/>
                  </a:cubicBezTo>
                  <a:cubicBezTo>
                    <a:pt x="20377" y="20744"/>
                    <a:pt x="20807" y="22054"/>
                    <a:pt x="21153" y="23408"/>
                  </a:cubicBezTo>
                  <a:cubicBezTo>
                    <a:pt x="21329" y="24097"/>
                    <a:pt x="21469" y="24796"/>
                    <a:pt x="21529" y="25507"/>
                  </a:cubicBezTo>
                  <a:cubicBezTo>
                    <a:pt x="21557" y="25832"/>
                    <a:pt x="21519" y="26170"/>
                    <a:pt x="21550" y="26497"/>
                  </a:cubicBezTo>
                  <a:cubicBezTo>
                    <a:pt x="20939" y="26855"/>
                    <a:pt x="20323" y="27201"/>
                    <a:pt x="19700" y="27536"/>
                  </a:cubicBezTo>
                  <a:cubicBezTo>
                    <a:pt x="19556" y="23945"/>
                    <a:pt x="17517" y="20819"/>
                    <a:pt x="14942" y="18426"/>
                  </a:cubicBezTo>
                  <a:cubicBezTo>
                    <a:pt x="13481" y="17067"/>
                    <a:pt x="11822" y="15984"/>
                    <a:pt x="10210" y="14822"/>
                  </a:cubicBezTo>
                  <a:cubicBezTo>
                    <a:pt x="9308" y="14171"/>
                    <a:pt x="8414" y="13505"/>
                    <a:pt x="7609" y="12737"/>
                  </a:cubicBezTo>
                  <a:cubicBezTo>
                    <a:pt x="7321" y="12461"/>
                    <a:pt x="5001" y="10109"/>
                    <a:pt x="5414" y="9712"/>
                  </a:cubicBezTo>
                  <a:cubicBezTo>
                    <a:pt x="5467" y="9659"/>
                    <a:pt x="5450" y="9585"/>
                    <a:pt x="5404" y="9539"/>
                  </a:cubicBezTo>
                  <a:cubicBezTo>
                    <a:pt x="6643" y="7875"/>
                    <a:pt x="8109" y="6394"/>
                    <a:pt x="9758" y="5136"/>
                  </a:cubicBezTo>
                  <a:close/>
                  <a:moveTo>
                    <a:pt x="33887" y="20993"/>
                  </a:moveTo>
                  <a:cubicBezTo>
                    <a:pt x="37595" y="20993"/>
                    <a:pt x="41089" y="22250"/>
                    <a:pt x="43930" y="24852"/>
                  </a:cubicBezTo>
                  <a:cubicBezTo>
                    <a:pt x="43938" y="24861"/>
                    <a:pt x="43950" y="24868"/>
                    <a:pt x="43963" y="24872"/>
                  </a:cubicBezTo>
                  <a:cubicBezTo>
                    <a:pt x="43840" y="26140"/>
                    <a:pt x="43607" y="27397"/>
                    <a:pt x="43269" y="28626"/>
                  </a:cubicBezTo>
                  <a:cubicBezTo>
                    <a:pt x="43153" y="28447"/>
                    <a:pt x="43036" y="28195"/>
                    <a:pt x="42966" y="28102"/>
                  </a:cubicBezTo>
                  <a:cubicBezTo>
                    <a:pt x="42774" y="27844"/>
                    <a:pt x="42563" y="27600"/>
                    <a:pt x="42337" y="27371"/>
                  </a:cubicBezTo>
                  <a:cubicBezTo>
                    <a:pt x="41895" y="26928"/>
                    <a:pt x="41386" y="26543"/>
                    <a:pt x="40829" y="26256"/>
                  </a:cubicBezTo>
                  <a:cubicBezTo>
                    <a:pt x="40842" y="25773"/>
                    <a:pt x="40495" y="25271"/>
                    <a:pt x="40057" y="24935"/>
                  </a:cubicBezTo>
                  <a:cubicBezTo>
                    <a:pt x="38995" y="24120"/>
                    <a:pt x="37472" y="23597"/>
                    <a:pt x="36082" y="23597"/>
                  </a:cubicBezTo>
                  <a:cubicBezTo>
                    <a:pt x="35859" y="23597"/>
                    <a:pt x="35639" y="23611"/>
                    <a:pt x="35426" y="23638"/>
                  </a:cubicBezTo>
                  <a:cubicBezTo>
                    <a:pt x="33559" y="22849"/>
                    <a:pt x="31429" y="22942"/>
                    <a:pt x="29439" y="22909"/>
                  </a:cubicBezTo>
                  <a:cubicBezTo>
                    <a:pt x="30121" y="22336"/>
                    <a:pt x="30795" y="21751"/>
                    <a:pt x="31461" y="21157"/>
                  </a:cubicBezTo>
                  <a:cubicBezTo>
                    <a:pt x="31468" y="21161"/>
                    <a:pt x="31475" y="21164"/>
                    <a:pt x="31483" y="21164"/>
                  </a:cubicBezTo>
                  <a:cubicBezTo>
                    <a:pt x="31485" y="21164"/>
                    <a:pt x="31486" y="21164"/>
                    <a:pt x="31488" y="21164"/>
                  </a:cubicBezTo>
                  <a:cubicBezTo>
                    <a:pt x="32295" y="21050"/>
                    <a:pt x="33096" y="20993"/>
                    <a:pt x="33887" y="20993"/>
                  </a:cubicBezTo>
                  <a:close/>
                  <a:moveTo>
                    <a:pt x="5087" y="9987"/>
                  </a:moveTo>
                  <a:cubicBezTo>
                    <a:pt x="5273" y="11452"/>
                    <a:pt x="9920" y="14949"/>
                    <a:pt x="10559" y="15399"/>
                  </a:cubicBezTo>
                  <a:cubicBezTo>
                    <a:pt x="14960" y="18503"/>
                    <a:pt x="18896" y="21975"/>
                    <a:pt x="19569" y="27603"/>
                  </a:cubicBezTo>
                  <a:cubicBezTo>
                    <a:pt x="17936" y="28476"/>
                    <a:pt x="16266" y="29280"/>
                    <a:pt x="14583" y="30061"/>
                  </a:cubicBezTo>
                  <a:cubicBezTo>
                    <a:pt x="14699" y="27583"/>
                    <a:pt x="11913" y="25152"/>
                    <a:pt x="9982" y="24001"/>
                  </a:cubicBezTo>
                  <a:cubicBezTo>
                    <a:pt x="7324" y="22419"/>
                    <a:pt x="2822" y="21760"/>
                    <a:pt x="1485" y="18610"/>
                  </a:cubicBezTo>
                  <a:cubicBezTo>
                    <a:pt x="1468" y="18569"/>
                    <a:pt x="1430" y="18540"/>
                    <a:pt x="1386" y="18533"/>
                  </a:cubicBezTo>
                  <a:cubicBezTo>
                    <a:pt x="1711" y="15692"/>
                    <a:pt x="3223" y="12751"/>
                    <a:pt x="4737" y="10483"/>
                  </a:cubicBezTo>
                  <a:cubicBezTo>
                    <a:pt x="4849" y="10315"/>
                    <a:pt x="4970" y="10152"/>
                    <a:pt x="5087" y="9987"/>
                  </a:cubicBezTo>
                  <a:close/>
                  <a:moveTo>
                    <a:pt x="1352" y="18941"/>
                  </a:moveTo>
                  <a:cubicBezTo>
                    <a:pt x="2193" y="20910"/>
                    <a:pt x="4763" y="21929"/>
                    <a:pt x="6572" y="22699"/>
                  </a:cubicBezTo>
                  <a:cubicBezTo>
                    <a:pt x="7837" y="23236"/>
                    <a:pt x="9134" y="23745"/>
                    <a:pt x="10287" y="24503"/>
                  </a:cubicBezTo>
                  <a:cubicBezTo>
                    <a:pt x="12062" y="25670"/>
                    <a:pt x="14293" y="27841"/>
                    <a:pt x="14438" y="30066"/>
                  </a:cubicBezTo>
                  <a:cubicBezTo>
                    <a:pt x="14440" y="30085"/>
                    <a:pt x="14448" y="30104"/>
                    <a:pt x="14462" y="30117"/>
                  </a:cubicBezTo>
                  <a:cubicBezTo>
                    <a:pt x="14342" y="30172"/>
                    <a:pt x="14223" y="30228"/>
                    <a:pt x="14103" y="30284"/>
                  </a:cubicBezTo>
                  <a:cubicBezTo>
                    <a:pt x="13944" y="30357"/>
                    <a:pt x="13790" y="30428"/>
                    <a:pt x="13634" y="30496"/>
                  </a:cubicBezTo>
                  <a:cubicBezTo>
                    <a:pt x="12916" y="28783"/>
                    <a:pt x="11627" y="27609"/>
                    <a:pt x="9877" y="26947"/>
                  </a:cubicBezTo>
                  <a:cubicBezTo>
                    <a:pt x="8697" y="26499"/>
                    <a:pt x="7431" y="26325"/>
                    <a:pt x="6241" y="25905"/>
                  </a:cubicBezTo>
                  <a:cubicBezTo>
                    <a:pt x="4597" y="25325"/>
                    <a:pt x="3210" y="24375"/>
                    <a:pt x="1982" y="23141"/>
                  </a:cubicBezTo>
                  <a:cubicBezTo>
                    <a:pt x="1979" y="23138"/>
                    <a:pt x="1976" y="23138"/>
                    <a:pt x="1973" y="23136"/>
                  </a:cubicBezTo>
                  <a:cubicBezTo>
                    <a:pt x="1579" y="21965"/>
                    <a:pt x="1344" y="20793"/>
                    <a:pt x="1323" y="19814"/>
                  </a:cubicBezTo>
                  <a:cubicBezTo>
                    <a:pt x="1317" y="19526"/>
                    <a:pt x="1330" y="19234"/>
                    <a:pt x="1352" y="18941"/>
                  </a:cubicBezTo>
                  <a:close/>
                  <a:moveTo>
                    <a:pt x="2177" y="23706"/>
                  </a:moveTo>
                  <a:lnTo>
                    <a:pt x="2177" y="23706"/>
                  </a:lnTo>
                  <a:cubicBezTo>
                    <a:pt x="3498" y="24941"/>
                    <a:pt x="5021" y="25827"/>
                    <a:pt x="6775" y="26354"/>
                  </a:cubicBezTo>
                  <a:cubicBezTo>
                    <a:pt x="9651" y="27216"/>
                    <a:pt x="12061" y="27691"/>
                    <a:pt x="13492" y="30562"/>
                  </a:cubicBezTo>
                  <a:cubicBezTo>
                    <a:pt x="12826" y="30862"/>
                    <a:pt x="12184" y="31131"/>
                    <a:pt x="11535" y="31356"/>
                  </a:cubicBezTo>
                  <a:cubicBezTo>
                    <a:pt x="9959" y="29210"/>
                    <a:pt x="6999" y="29678"/>
                    <a:pt x="5017" y="28073"/>
                  </a:cubicBezTo>
                  <a:lnTo>
                    <a:pt x="5017" y="28075"/>
                  </a:lnTo>
                  <a:cubicBezTo>
                    <a:pt x="3852" y="27130"/>
                    <a:pt x="2845" y="25455"/>
                    <a:pt x="2177" y="23706"/>
                  </a:cubicBezTo>
                  <a:close/>
                  <a:moveTo>
                    <a:pt x="29343" y="22989"/>
                  </a:moveTo>
                  <a:cubicBezTo>
                    <a:pt x="29352" y="23004"/>
                    <a:pt x="29366" y="23012"/>
                    <a:pt x="29383" y="23015"/>
                  </a:cubicBezTo>
                  <a:cubicBezTo>
                    <a:pt x="31335" y="23220"/>
                    <a:pt x="33235" y="23190"/>
                    <a:pt x="35123" y="23749"/>
                  </a:cubicBezTo>
                  <a:cubicBezTo>
                    <a:pt x="34772" y="23914"/>
                    <a:pt x="34486" y="24250"/>
                    <a:pt x="34471" y="24630"/>
                  </a:cubicBezTo>
                  <a:cubicBezTo>
                    <a:pt x="34358" y="24696"/>
                    <a:pt x="34297" y="24854"/>
                    <a:pt x="34420" y="24952"/>
                  </a:cubicBezTo>
                  <a:cubicBezTo>
                    <a:pt x="35566" y="25868"/>
                    <a:pt x="37141" y="26547"/>
                    <a:pt x="38498" y="27090"/>
                  </a:cubicBezTo>
                  <a:cubicBezTo>
                    <a:pt x="38851" y="27231"/>
                    <a:pt x="39180" y="27323"/>
                    <a:pt x="39498" y="27323"/>
                  </a:cubicBezTo>
                  <a:cubicBezTo>
                    <a:pt x="39774" y="27323"/>
                    <a:pt x="40041" y="27254"/>
                    <a:pt x="40306" y="27086"/>
                  </a:cubicBezTo>
                  <a:cubicBezTo>
                    <a:pt x="40329" y="27082"/>
                    <a:pt x="40352" y="27072"/>
                    <a:pt x="40371" y="27057"/>
                  </a:cubicBezTo>
                  <a:cubicBezTo>
                    <a:pt x="40411" y="27027"/>
                    <a:pt x="40448" y="26996"/>
                    <a:pt x="40484" y="26963"/>
                  </a:cubicBezTo>
                  <a:lnTo>
                    <a:pt x="40490" y="26958"/>
                  </a:lnTo>
                  <a:cubicBezTo>
                    <a:pt x="40490" y="26958"/>
                    <a:pt x="40490" y="26957"/>
                    <a:pt x="40491" y="26957"/>
                  </a:cubicBezTo>
                  <a:cubicBezTo>
                    <a:pt x="40679" y="26787"/>
                    <a:pt x="40779" y="26596"/>
                    <a:pt x="40815" y="26398"/>
                  </a:cubicBezTo>
                  <a:cubicBezTo>
                    <a:pt x="41454" y="26828"/>
                    <a:pt x="42038" y="27294"/>
                    <a:pt x="42533" y="27897"/>
                  </a:cubicBezTo>
                  <a:cubicBezTo>
                    <a:pt x="42775" y="28192"/>
                    <a:pt x="42951" y="28522"/>
                    <a:pt x="43175" y="28828"/>
                  </a:cubicBezTo>
                  <a:cubicBezTo>
                    <a:pt x="43188" y="28846"/>
                    <a:pt x="43195" y="28859"/>
                    <a:pt x="43203" y="28873"/>
                  </a:cubicBezTo>
                  <a:cubicBezTo>
                    <a:pt x="42806" y="30266"/>
                    <a:pt x="42278" y="31618"/>
                    <a:pt x="41624" y="32912"/>
                  </a:cubicBezTo>
                  <a:cubicBezTo>
                    <a:pt x="38435" y="28341"/>
                    <a:pt x="33718" y="24401"/>
                    <a:pt x="27946" y="24401"/>
                  </a:cubicBezTo>
                  <a:cubicBezTo>
                    <a:pt x="27835" y="24401"/>
                    <a:pt x="27723" y="24402"/>
                    <a:pt x="27611" y="24405"/>
                  </a:cubicBezTo>
                  <a:cubicBezTo>
                    <a:pt x="28194" y="23944"/>
                    <a:pt x="28770" y="23469"/>
                    <a:pt x="29343" y="22989"/>
                  </a:cubicBezTo>
                  <a:close/>
                  <a:moveTo>
                    <a:pt x="42696" y="9459"/>
                  </a:moveTo>
                  <a:cubicBezTo>
                    <a:pt x="31386" y="21009"/>
                    <a:pt x="19253" y="33503"/>
                    <a:pt x="2054" y="34196"/>
                  </a:cubicBezTo>
                  <a:cubicBezTo>
                    <a:pt x="1998" y="34199"/>
                    <a:pt x="1943" y="34218"/>
                    <a:pt x="1900" y="34252"/>
                  </a:cubicBezTo>
                  <a:cubicBezTo>
                    <a:pt x="1492" y="33811"/>
                    <a:pt x="1253" y="33280"/>
                    <a:pt x="1195" y="32700"/>
                  </a:cubicBezTo>
                  <a:cubicBezTo>
                    <a:pt x="1205" y="32700"/>
                    <a:pt x="1213" y="32706"/>
                    <a:pt x="1223" y="32706"/>
                  </a:cubicBezTo>
                  <a:cubicBezTo>
                    <a:pt x="1341" y="32705"/>
                    <a:pt x="1460" y="32704"/>
                    <a:pt x="1579" y="32704"/>
                  </a:cubicBezTo>
                  <a:cubicBezTo>
                    <a:pt x="2938" y="32704"/>
                    <a:pt x="4326" y="32763"/>
                    <a:pt x="5709" y="32763"/>
                  </a:cubicBezTo>
                  <a:cubicBezTo>
                    <a:pt x="8147" y="32763"/>
                    <a:pt x="10570" y="32582"/>
                    <a:pt x="12793" y="31585"/>
                  </a:cubicBezTo>
                  <a:cubicBezTo>
                    <a:pt x="16818" y="29781"/>
                    <a:pt x="20816" y="27873"/>
                    <a:pt x="24428" y="25321"/>
                  </a:cubicBezTo>
                  <a:cubicBezTo>
                    <a:pt x="27904" y="22862"/>
                    <a:pt x="31068" y="19966"/>
                    <a:pt x="34251" y="17147"/>
                  </a:cubicBezTo>
                  <a:cubicBezTo>
                    <a:pt x="37098" y="14626"/>
                    <a:pt x="39942" y="12087"/>
                    <a:pt x="42696" y="9459"/>
                  </a:cubicBezTo>
                  <a:close/>
                  <a:moveTo>
                    <a:pt x="31298" y="27835"/>
                  </a:moveTo>
                  <a:cubicBezTo>
                    <a:pt x="32666" y="27835"/>
                    <a:pt x="34210" y="28995"/>
                    <a:pt x="35050" y="29869"/>
                  </a:cubicBezTo>
                  <a:cubicBezTo>
                    <a:pt x="35502" y="30337"/>
                    <a:pt x="38820" y="33964"/>
                    <a:pt x="36837" y="34606"/>
                  </a:cubicBezTo>
                  <a:cubicBezTo>
                    <a:pt x="36139" y="34473"/>
                    <a:pt x="35461" y="34250"/>
                    <a:pt x="34820" y="33945"/>
                  </a:cubicBezTo>
                  <a:cubicBezTo>
                    <a:pt x="34752" y="33885"/>
                    <a:pt x="34685" y="33823"/>
                    <a:pt x="34618" y="33759"/>
                  </a:cubicBezTo>
                  <a:cubicBezTo>
                    <a:pt x="34599" y="33742"/>
                    <a:pt x="34579" y="33734"/>
                    <a:pt x="34559" y="33734"/>
                  </a:cubicBezTo>
                  <a:cubicBezTo>
                    <a:pt x="34528" y="33734"/>
                    <a:pt x="34499" y="33753"/>
                    <a:pt x="34481" y="33779"/>
                  </a:cubicBezTo>
                  <a:cubicBezTo>
                    <a:pt x="33721" y="33376"/>
                    <a:pt x="33021" y="32858"/>
                    <a:pt x="32369" y="32234"/>
                  </a:cubicBezTo>
                  <a:cubicBezTo>
                    <a:pt x="31458" y="31365"/>
                    <a:pt x="29814" y="29948"/>
                    <a:pt x="29693" y="28602"/>
                  </a:cubicBezTo>
                  <a:cubicBezTo>
                    <a:pt x="30148" y="28052"/>
                    <a:pt x="30706" y="27835"/>
                    <a:pt x="31298" y="27835"/>
                  </a:cubicBezTo>
                  <a:close/>
                  <a:moveTo>
                    <a:pt x="27384" y="24584"/>
                  </a:moveTo>
                  <a:cubicBezTo>
                    <a:pt x="33424" y="24634"/>
                    <a:pt x="38134" y="28383"/>
                    <a:pt x="41493" y="33163"/>
                  </a:cubicBezTo>
                  <a:cubicBezTo>
                    <a:pt x="40892" y="34315"/>
                    <a:pt x="40203" y="35417"/>
                    <a:pt x="39431" y="36461"/>
                  </a:cubicBezTo>
                  <a:cubicBezTo>
                    <a:pt x="39097" y="35706"/>
                    <a:pt x="38502" y="34958"/>
                    <a:pt x="37854" y="34473"/>
                  </a:cubicBezTo>
                  <a:cubicBezTo>
                    <a:pt x="38432" y="33199"/>
                    <a:pt x="36275" y="30440"/>
                    <a:pt x="35602" y="29710"/>
                  </a:cubicBezTo>
                  <a:cubicBezTo>
                    <a:pt x="34720" y="28754"/>
                    <a:pt x="32732" y="27343"/>
                    <a:pt x="31154" y="27343"/>
                  </a:cubicBezTo>
                  <a:cubicBezTo>
                    <a:pt x="30894" y="27343"/>
                    <a:pt x="30646" y="27381"/>
                    <a:pt x="30415" y="27466"/>
                  </a:cubicBezTo>
                  <a:cubicBezTo>
                    <a:pt x="30362" y="27455"/>
                    <a:pt x="30309" y="27449"/>
                    <a:pt x="30255" y="27449"/>
                  </a:cubicBezTo>
                  <a:cubicBezTo>
                    <a:pt x="30225" y="27449"/>
                    <a:pt x="30195" y="27451"/>
                    <a:pt x="30166" y="27454"/>
                  </a:cubicBezTo>
                  <a:cubicBezTo>
                    <a:pt x="28799" y="26526"/>
                    <a:pt x="27211" y="26046"/>
                    <a:pt x="25569" y="25963"/>
                  </a:cubicBezTo>
                  <a:cubicBezTo>
                    <a:pt x="26179" y="25516"/>
                    <a:pt x="26785" y="25056"/>
                    <a:pt x="27384" y="24584"/>
                  </a:cubicBezTo>
                  <a:close/>
                  <a:moveTo>
                    <a:pt x="16977" y="31140"/>
                  </a:moveTo>
                  <a:cubicBezTo>
                    <a:pt x="16969" y="31163"/>
                    <a:pt x="16970" y="31188"/>
                    <a:pt x="16981" y="31211"/>
                  </a:cubicBezTo>
                  <a:cubicBezTo>
                    <a:pt x="18675" y="34809"/>
                    <a:pt x="16499" y="38922"/>
                    <a:pt x="14037" y="41587"/>
                  </a:cubicBezTo>
                  <a:cubicBezTo>
                    <a:pt x="11476" y="39488"/>
                    <a:pt x="9992" y="36651"/>
                    <a:pt x="11654" y="33214"/>
                  </a:cubicBezTo>
                  <a:cubicBezTo>
                    <a:pt x="13080" y="32779"/>
                    <a:pt x="14470" y="32252"/>
                    <a:pt x="15831" y="31657"/>
                  </a:cubicBezTo>
                  <a:lnTo>
                    <a:pt x="15831" y="31657"/>
                  </a:lnTo>
                  <a:cubicBezTo>
                    <a:pt x="15831" y="31660"/>
                    <a:pt x="15827" y="31661"/>
                    <a:pt x="15827" y="31666"/>
                  </a:cubicBezTo>
                  <a:cubicBezTo>
                    <a:pt x="15559" y="34772"/>
                    <a:pt x="15196" y="37999"/>
                    <a:pt x="13149" y="40489"/>
                  </a:cubicBezTo>
                  <a:cubicBezTo>
                    <a:pt x="13078" y="40575"/>
                    <a:pt x="13155" y="40689"/>
                    <a:pt x="13238" y="40689"/>
                  </a:cubicBezTo>
                  <a:cubicBezTo>
                    <a:pt x="13265" y="40689"/>
                    <a:pt x="13291" y="40678"/>
                    <a:pt x="13315" y="40651"/>
                  </a:cubicBezTo>
                  <a:cubicBezTo>
                    <a:pt x="15415" y="38208"/>
                    <a:pt x="15874" y="34785"/>
                    <a:pt x="15976" y="31661"/>
                  </a:cubicBezTo>
                  <a:cubicBezTo>
                    <a:pt x="15977" y="31638"/>
                    <a:pt x="15966" y="31617"/>
                    <a:pt x="15946" y="31605"/>
                  </a:cubicBezTo>
                  <a:cubicBezTo>
                    <a:pt x="16291" y="31453"/>
                    <a:pt x="16635" y="31300"/>
                    <a:pt x="16977" y="31140"/>
                  </a:cubicBezTo>
                  <a:close/>
                  <a:moveTo>
                    <a:pt x="25357" y="26115"/>
                  </a:moveTo>
                  <a:cubicBezTo>
                    <a:pt x="26990" y="26236"/>
                    <a:pt x="28439" y="26734"/>
                    <a:pt x="29839" y="27545"/>
                  </a:cubicBezTo>
                  <a:cubicBezTo>
                    <a:pt x="29591" y="27662"/>
                    <a:pt x="29389" y="27880"/>
                    <a:pt x="29322" y="28146"/>
                  </a:cubicBezTo>
                  <a:cubicBezTo>
                    <a:pt x="29231" y="28186"/>
                    <a:pt x="29173" y="28272"/>
                    <a:pt x="29165" y="28370"/>
                  </a:cubicBezTo>
                  <a:cubicBezTo>
                    <a:pt x="29036" y="29930"/>
                    <a:pt x="30812" y="31423"/>
                    <a:pt x="31795" y="32393"/>
                  </a:cubicBezTo>
                  <a:cubicBezTo>
                    <a:pt x="32781" y="33368"/>
                    <a:pt x="33852" y="34154"/>
                    <a:pt x="35095" y="34556"/>
                  </a:cubicBezTo>
                  <a:cubicBezTo>
                    <a:pt x="35459" y="34825"/>
                    <a:pt x="35899" y="35000"/>
                    <a:pt x="36343" y="35076"/>
                  </a:cubicBezTo>
                  <a:cubicBezTo>
                    <a:pt x="36381" y="35109"/>
                    <a:pt x="36430" y="35128"/>
                    <a:pt x="36482" y="35128"/>
                  </a:cubicBezTo>
                  <a:cubicBezTo>
                    <a:pt x="36486" y="35128"/>
                    <a:pt x="36489" y="35128"/>
                    <a:pt x="36493" y="35127"/>
                  </a:cubicBezTo>
                  <a:cubicBezTo>
                    <a:pt x="36558" y="35126"/>
                    <a:pt x="36615" y="35119"/>
                    <a:pt x="36675" y="35115"/>
                  </a:cubicBezTo>
                  <a:cubicBezTo>
                    <a:pt x="36714" y="35116"/>
                    <a:pt x="36754" y="35123"/>
                    <a:pt x="36793" y="35123"/>
                  </a:cubicBezTo>
                  <a:cubicBezTo>
                    <a:pt x="36813" y="35123"/>
                    <a:pt x="36833" y="35113"/>
                    <a:pt x="36844" y="35097"/>
                  </a:cubicBezTo>
                  <a:cubicBezTo>
                    <a:pt x="37333" y="35029"/>
                    <a:pt x="37632" y="34842"/>
                    <a:pt x="37796" y="34581"/>
                  </a:cubicBezTo>
                  <a:cubicBezTo>
                    <a:pt x="38094" y="34922"/>
                    <a:pt x="38400" y="35252"/>
                    <a:pt x="38661" y="35626"/>
                  </a:cubicBezTo>
                  <a:cubicBezTo>
                    <a:pt x="38893" y="35958"/>
                    <a:pt x="39075" y="36315"/>
                    <a:pt x="39273" y="36666"/>
                  </a:cubicBezTo>
                  <a:cubicBezTo>
                    <a:pt x="38852" y="37225"/>
                    <a:pt x="38405" y="37770"/>
                    <a:pt x="37933" y="38303"/>
                  </a:cubicBezTo>
                  <a:cubicBezTo>
                    <a:pt x="36807" y="39568"/>
                    <a:pt x="35545" y="40810"/>
                    <a:pt x="34172" y="41905"/>
                  </a:cubicBezTo>
                  <a:cubicBezTo>
                    <a:pt x="33577" y="38637"/>
                    <a:pt x="32286" y="35539"/>
                    <a:pt x="30322" y="32852"/>
                  </a:cubicBezTo>
                  <a:cubicBezTo>
                    <a:pt x="28707" y="30648"/>
                    <a:pt x="26433" y="28076"/>
                    <a:pt x="23709" y="27277"/>
                  </a:cubicBezTo>
                  <a:cubicBezTo>
                    <a:pt x="24265" y="26900"/>
                    <a:pt x="24811" y="26510"/>
                    <a:pt x="25355" y="26115"/>
                  </a:cubicBezTo>
                  <a:close/>
                  <a:moveTo>
                    <a:pt x="22477" y="32093"/>
                  </a:moveTo>
                  <a:cubicBezTo>
                    <a:pt x="22744" y="32093"/>
                    <a:pt x="23043" y="32159"/>
                    <a:pt x="23398" y="32164"/>
                  </a:cubicBezTo>
                  <a:lnTo>
                    <a:pt x="24038" y="32833"/>
                  </a:lnTo>
                  <a:cubicBezTo>
                    <a:pt x="24242" y="33117"/>
                    <a:pt x="24402" y="33451"/>
                    <a:pt x="24563" y="33759"/>
                  </a:cubicBezTo>
                  <a:cubicBezTo>
                    <a:pt x="25043" y="34677"/>
                    <a:pt x="25447" y="35635"/>
                    <a:pt x="25771" y="36619"/>
                  </a:cubicBezTo>
                  <a:cubicBezTo>
                    <a:pt x="26206" y="37940"/>
                    <a:pt x="27803" y="42970"/>
                    <a:pt x="25135" y="43050"/>
                  </a:cubicBezTo>
                  <a:cubicBezTo>
                    <a:pt x="25102" y="43023"/>
                    <a:pt x="25064" y="43004"/>
                    <a:pt x="25023" y="42995"/>
                  </a:cubicBezTo>
                  <a:cubicBezTo>
                    <a:pt x="22670" y="42490"/>
                    <a:pt x="21687" y="38912"/>
                    <a:pt x="21241" y="36835"/>
                  </a:cubicBezTo>
                  <a:cubicBezTo>
                    <a:pt x="20975" y="35597"/>
                    <a:pt x="20853" y="34094"/>
                    <a:pt x="21425" y="32921"/>
                  </a:cubicBezTo>
                  <a:cubicBezTo>
                    <a:pt x="21759" y="32235"/>
                    <a:pt x="22084" y="32093"/>
                    <a:pt x="22477" y="32093"/>
                  </a:cubicBezTo>
                  <a:close/>
                  <a:moveTo>
                    <a:pt x="23564" y="27373"/>
                  </a:moveTo>
                  <a:cubicBezTo>
                    <a:pt x="26540" y="28426"/>
                    <a:pt x="29025" y="31273"/>
                    <a:pt x="30711" y="33836"/>
                  </a:cubicBezTo>
                  <a:cubicBezTo>
                    <a:pt x="32346" y="36322"/>
                    <a:pt x="33411" y="39092"/>
                    <a:pt x="33945" y="42012"/>
                  </a:cubicBezTo>
                  <a:cubicBezTo>
                    <a:pt x="33948" y="42032"/>
                    <a:pt x="33957" y="42050"/>
                    <a:pt x="33971" y="42065"/>
                  </a:cubicBezTo>
                  <a:cubicBezTo>
                    <a:pt x="33173" y="42687"/>
                    <a:pt x="32339" y="43258"/>
                    <a:pt x="31472" y="43753"/>
                  </a:cubicBezTo>
                  <a:cubicBezTo>
                    <a:pt x="31343" y="37394"/>
                    <a:pt x="27747" y="31160"/>
                    <a:pt x="21793" y="28559"/>
                  </a:cubicBezTo>
                  <a:cubicBezTo>
                    <a:pt x="21784" y="28555"/>
                    <a:pt x="21775" y="28553"/>
                    <a:pt x="21767" y="28553"/>
                  </a:cubicBezTo>
                  <a:cubicBezTo>
                    <a:pt x="21713" y="28553"/>
                    <a:pt x="21680" y="28627"/>
                    <a:pt x="21737" y="28659"/>
                  </a:cubicBezTo>
                  <a:cubicBezTo>
                    <a:pt x="27450" y="31913"/>
                    <a:pt x="31127" y="37198"/>
                    <a:pt x="31227" y="43887"/>
                  </a:cubicBezTo>
                  <a:cubicBezTo>
                    <a:pt x="29706" y="44723"/>
                    <a:pt x="28086" y="45324"/>
                    <a:pt x="26388" y="45559"/>
                  </a:cubicBezTo>
                  <a:cubicBezTo>
                    <a:pt x="26334" y="44838"/>
                    <a:pt x="26155" y="44109"/>
                    <a:pt x="25791" y="43485"/>
                  </a:cubicBezTo>
                  <a:cubicBezTo>
                    <a:pt x="28221" y="42941"/>
                    <a:pt x="26800" y="37989"/>
                    <a:pt x="26295" y="36464"/>
                  </a:cubicBezTo>
                  <a:cubicBezTo>
                    <a:pt x="25904" y="35283"/>
                    <a:pt x="24394" y="31137"/>
                    <a:pt x="22572" y="31137"/>
                  </a:cubicBezTo>
                  <a:cubicBezTo>
                    <a:pt x="22191" y="31137"/>
                    <a:pt x="21795" y="31319"/>
                    <a:pt x="21393" y="31749"/>
                  </a:cubicBezTo>
                  <a:cubicBezTo>
                    <a:pt x="21378" y="31766"/>
                    <a:pt x="21366" y="31789"/>
                    <a:pt x="21360" y="31812"/>
                  </a:cubicBezTo>
                  <a:cubicBezTo>
                    <a:pt x="20972" y="31014"/>
                    <a:pt x="20310" y="30304"/>
                    <a:pt x="19541" y="29866"/>
                  </a:cubicBezTo>
                  <a:cubicBezTo>
                    <a:pt x="19530" y="29859"/>
                    <a:pt x="19518" y="29857"/>
                    <a:pt x="19507" y="29857"/>
                  </a:cubicBezTo>
                  <a:cubicBezTo>
                    <a:pt x="19502" y="29857"/>
                    <a:pt x="19496" y="29857"/>
                    <a:pt x="19491" y="29859"/>
                  </a:cubicBezTo>
                  <a:lnTo>
                    <a:pt x="19491" y="29859"/>
                  </a:lnTo>
                  <a:cubicBezTo>
                    <a:pt x="20881" y="29098"/>
                    <a:pt x="22238" y="28266"/>
                    <a:pt x="23564" y="27373"/>
                  </a:cubicBezTo>
                  <a:close/>
                  <a:moveTo>
                    <a:pt x="19454" y="29879"/>
                  </a:moveTo>
                  <a:cubicBezTo>
                    <a:pt x="19422" y="29907"/>
                    <a:pt x="19411" y="29957"/>
                    <a:pt x="19452" y="29986"/>
                  </a:cubicBezTo>
                  <a:cubicBezTo>
                    <a:pt x="20197" y="30544"/>
                    <a:pt x="20750" y="31171"/>
                    <a:pt x="21211" y="31979"/>
                  </a:cubicBezTo>
                  <a:cubicBezTo>
                    <a:pt x="21211" y="31982"/>
                    <a:pt x="21214" y="31984"/>
                    <a:pt x="21216" y="31985"/>
                  </a:cubicBezTo>
                  <a:cubicBezTo>
                    <a:pt x="20362" y="32951"/>
                    <a:pt x="20386" y="34921"/>
                    <a:pt x="20521" y="36046"/>
                  </a:cubicBezTo>
                  <a:cubicBezTo>
                    <a:pt x="20820" y="38535"/>
                    <a:pt x="22020" y="42947"/>
                    <a:pt x="24895" y="43514"/>
                  </a:cubicBezTo>
                  <a:cubicBezTo>
                    <a:pt x="24906" y="43516"/>
                    <a:pt x="24917" y="43516"/>
                    <a:pt x="24928" y="43516"/>
                  </a:cubicBezTo>
                  <a:cubicBezTo>
                    <a:pt x="24939" y="43516"/>
                    <a:pt x="24951" y="43516"/>
                    <a:pt x="24961" y="43514"/>
                  </a:cubicBezTo>
                  <a:cubicBezTo>
                    <a:pt x="25072" y="43529"/>
                    <a:pt x="25184" y="43536"/>
                    <a:pt x="25296" y="43536"/>
                  </a:cubicBezTo>
                  <a:cubicBezTo>
                    <a:pt x="25405" y="43536"/>
                    <a:pt x="25514" y="43529"/>
                    <a:pt x="25622" y="43516"/>
                  </a:cubicBezTo>
                  <a:lnTo>
                    <a:pt x="25622" y="43516"/>
                  </a:lnTo>
                  <a:cubicBezTo>
                    <a:pt x="25622" y="43520"/>
                    <a:pt x="25619" y="43523"/>
                    <a:pt x="25622" y="43527"/>
                  </a:cubicBezTo>
                  <a:cubicBezTo>
                    <a:pt x="25898" y="44209"/>
                    <a:pt x="26096" y="44871"/>
                    <a:pt x="26153" y="45592"/>
                  </a:cubicBezTo>
                  <a:cubicBezTo>
                    <a:pt x="25708" y="45645"/>
                    <a:pt x="25261" y="45672"/>
                    <a:pt x="24813" y="45672"/>
                  </a:cubicBezTo>
                  <a:cubicBezTo>
                    <a:pt x="24145" y="45672"/>
                    <a:pt x="23476" y="45612"/>
                    <a:pt x="22816" y="45493"/>
                  </a:cubicBezTo>
                  <a:cubicBezTo>
                    <a:pt x="20247" y="45029"/>
                    <a:pt x="16762" y="43732"/>
                    <a:pt x="14235" y="41740"/>
                  </a:cubicBezTo>
                  <a:cubicBezTo>
                    <a:pt x="16734" y="39092"/>
                    <a:pt x="19085" y="34683"/>
                    <a:pt x="17136" y="31117"/>
                  </a:cubicBezTo>
                  <a:cubicBezTo>
                    <a:pt x="17129" y="31101"/>
                    <a:pt x="17116" y="31088"/>
                    <a:pt x="17100" y="31081"/>
                  </a:cubicBezTo>
                  <a:cubicBezTo>
                    <a:pt x="17895" y="30703"/>
                    <a:pt x="18679" y="30302"/>
                    <a:pt x="19454" y="29879"/>
                  </a:cubicBezTo>
                  <a:close/>
                  <a:moveTo>
                    <a:pt x="23217" y="0"/>
                  </a:moveTo>
                  <a:cubicBezTo>
                    <a:pt x="20710" y="0"/>
                    <a:pt x="18171" y="504"/>
                    <a:pt x="15898" y="1281"/>
                  </a:cubicBezTo>
                  <a:cubicBezTo>
                    <a:pt x="11539" y="2777"/>
                    <a:pt x="7735" y="5557"/>
                    <a:pt x="4988" y="9257"/>
                  </a:cubicBezTo>
                  <a:cubicBezTo>
                    <a:pt x="2571" y="12515"/>
                    <a:pt x="0" y="17480"/>
                    <a:pt x="1092" y="21651"/>
                  </a:cubicBezTo>
                  <a:cubicBezTo>
                    <a:pt x="1652" y="23788"/>
                    <a:pt x="2608" y="26327"/>
                    <a:pt x="4153" y="27953"/>
                  </a:cubicBezTo>
                  <a:cubicBezTo>
                    <a:pt x="6020" y="29919"/>
                    <a:pt x="9379" y="29465"/>
                    <a:pt x="11028" y="31521"/>
                  </a:cubicBezTo>
                  <a:cubicBezTo>
                    <a:pt x="10106" y="31802"/>
                    <a:pt x="9155" y="31981"/>
                    <a:pt x="8080" y="31999"/>
                  </a:cubicBezTo>
                  <a:cubicBezTo>
                    <a:pt x="5789" y="32038"/>
                    <a:pt x="3498" y="32041"/>
                    <a:pt x="1207" y="32064"/>
                  </a:cubicBezTo>
                  <a:cubicBezTo>
                    <a:pt x="1160" y="32064"/>
                    <a:pt x="1112" y="32074"/>
                    <a:pt x="1069" y="32095"/>
                  </a:cubicBezTo>
                  <a:cubicBezTo>
                    <a:pt x="1041" y="32084"/>
                    <a:pt x="1010" y="32078"/>
                    <a:pt x="978" y="32078"/>
                  </a:cubicBezTo>
                  <a:cubicBezTo>
                    <a:pt x="892" y="32078"/>
                    <a:pt x="806" y="32125"/>
                    <a:pt x="787" y="32226"/>
                  </a:cubicBezTo>
                  <a:cubicBezTo>
                    <a:pt x="625" y="33103"/>
                    <a:pt x="887" y="34005"/>
                    <a:pt x="1528" y="34639"/>
                  </a:cubicBezTo>
                  <a:cubicBezTo>
                    <a:pt x="1583" y="34693"/>
                    <a:pt x="1643" y="34716"/>
                    <a:pt x="1701" y="34716"/>
                  </a:cubicBezTo>
                  <a:cubicBezTo>
                    <a:pt x="1756" y="34716"/>
                    <a:pt x="1808" y="34696"/>
                    <a:pt x="1853" y="34663"/>
                  </a:cubicBezTo>
                  <a:cubicBezTo>
                    <a:pt x="1902" y="34727"/>
                    <a:pt x="1976" y="34762"/>
                    <a:pt x="2056" y="34762"/>
                  </a:cubicBezTo>
                  <a:cubicBezTo>
                    <a:pt x="2060" y="34762"/>
                    <a:pt x="2065" y="34762"/>
                    <a:pt x="2069" y="34762"/>
                  </a:cubicBezTo>
                  <a:cubicBezTo>
                    <a:pt x="5176" y="34700"/>
                    <a:pt x="8136" y="34216"/>
                    <a:pt x="10972" y="33408"/>
                  </a:cubicBezTo>
                  <a:lnTo>
                    <a:pt x="10972" y="33408"/>
                  </a:lnTo>
                  <a:cubicBezTo>
                    <a:pt x="7744" y="40872"/>
                    <a:pt x="18382" y="46241"/>
                    <a:pt x="25374" y="46241"/>
                  </a:cubicBezTo>
                  <a:cubicBezTo>
                    <a:pt x="26339" y="46241"/>
                    <a:pt x="27235" y="46139"/>
                    <a:pt x="28015" y="45926"/>
                  </a:cubicBezTo>
                  <a:cubicBezTo>
                    <a:pt x="32302" y="44754"/>
                    <a:pt x="36134" y="41425"/>
                    <a:pt x="38936" y="38091"/>
                  </a:cubicBezTo>
                  <a:cubicBezTo>
                    <a:pt x="41872" y="34597"/>
                    <a:pt x="44006" y="30396"/>
                    <a:pt x="44560" y="25831"/>
                  </a:cubicBezTo>
                  <a:cubicBezTo>
                    <a:pt x="44919" y="22879"/>
                    <a:pt x="44556" y="19874"/>
                    <a:pt x="44527" y="16913"/>
                  </a:cubicBezTo>
                  <a:cubicBezTo>
                    <a:pt x="44510" y="15286"/>
                    <a:pt x="44535" y="13660"/>
                    <a:pt x="44599" y="12034"/>
                  </a:cubicBezTo>
                  <a:cubicBezTo>
                    <a:pt x="44672" y="10146"/>
                    <a:pt x="44612" y="8120"/>
                    <a:pt x="45568" y="6429"/>
                  </a:cubicBezTo>
                  <a:cubicBezTo>
                    <a:pt x="45631" y="6318"/>
                    <a:pt x="45588" y="6216"/>
                    <a:pt x="45512" y="6157"/>
                  </a:cubicBezTo>
                  <a:cubicBezTo>
                    <a:pt x="45501" y="6047"/>
                    <a:pt x="45429" y="5947"/>
                    <a:pt x="45312" y="5947"/>
                  </a:cubicBezTo>
                  <a:cubicBezTo>
                    <a:pt x="45285" y="5947"/>
                    <a:pt x="45256" y="5952"/>
                    <a:pt x="45225" y="5964"/>
                  </a:cubicBezTo>
                  <a:cubicBezTo>
                    <a:pt x="44070" y="6385"/>
                    <a:pt x="42973" y="6566"/>
                    <a:pt x="41918" y="6566"/>
                  </a:cubicBezTo>
                  <a:cubicBezTo>
                    <a:pt x="37358" y="6566"/>
                    <a:pt x="33595" y="3184"/>
                    <a:pt x="29387" y="1247"/>
                  </a:cubicBezTo>
                  <a:cubicBezTo>
                    <a:pt x="27477" y="368"/>
                    <a:pt x="25359" y="0"/>
                    <a:pt x="2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212900" y="3929775"/>
              <a:ext cx="279125" cy="164875"/>
            </a:xfrm>
            <a:custGeom>
              <a:avLst/>
              <a:gdLst/>
              <a:ahLst/>
              <a:cxnLst/>
              <a:rect l="l" t="t" r="r" b="b"/>
              <a:pathLst>
                <a:path w="11165" h="6595" extrusionOk="0">
                  <a:moveTo>
                    <a:pt x="3286" y="609"/>
                  </a:moveTo>
                  <a:cubicBezTo>
                    <a:pt x="6349" y="609"/>
                    <a:pt x="10634" y="3569"/>
                    <a:pt x="9047" y="5870"/>
                  </a:cubicBezTo>
                  <a:cubicBezTo>
                    <a:pt x="8747" y="6024"/>
                    <a:pt x="8377" y="6087"/>
                    <a:pt x="7976" y="6087"/>
                  </a:cubicBezTo>
                  <a:cubicBezTo>
                    <a:pt x="6794" y="6087"/>
                    <a:pt x="5337" y="5548"/>
                    <a:pt x="4582" y="5230"/>
                  </a:cubicBezTo>
                  <a:lnTo>
                    <a:pt x="4583" y="5230"/>
                  </a:lnTo>
                  <a:cubicBezTo>
                    <a:pt x="3372" y="4720"/>
                    <a:pt x="861" y="3164"/>
                    <a:pt x="1078" y="1471"/>
                  </a:cubicBezTo>
                  <a:cubicBezTo>
                    <a:pt x="1588" y="865"/>
                    <a:pt x="2384" y="609"/>
                    <a:pt x="3286" y="609"/>
                  </a:cubicBezTo>
                  <a:close/>
                  <a:moveTo>
                    <a:pt x="3099" y="0"/>
                  </a:moveTo>
                  <a:cubicBezTo>
                    <a:pt x="2767" y="0"/>
                    <a:pt x="2448" y="42"/>
                    <a:pt x="2150" y="137"/>
                  </a:cubicBezTo>
                  <a:cubicBezTo>
                    <a:pt x="2133" y="137"/>
                    <a:pt x="2117" y="136"/>
                    <a:pt x="2100" y="136"/>
                  </a:cubicBezTo>
                  <a:cubicBezTo>
                    <a:pt x="1842" y="136"/>
                    <a:pt x="1573" y="227"/>
                    <a:pt x="1361" y="344"/>
                  </a:cubicBezTo>
                  <a:cubicBezTo>
                    <a:pt x="1117" y="478"/>
                    <a:pt x="918" y="682"/>
                    <a:pt x="789" y="930"/>
                  </a:cubicBezTo>
                  <a:cubicBezTo>
                    <a:pt x="696" y="950"/>
                    <a:pt x="620" y="1019"/>
                    <a:pt x="593" y="1110"/>
                  </a:cubicBezTo>
                  <a:cubicBezTo>
                    <a:pt x="1" y="2942"/>
                    <a:pt x="2381" y="4796"/>
                    <a:pt x="3787" y="5495"/>
                  </a:cubicBezTo>
                  <a:cubicBezTo>
                    <a:pt x="4654" y="5926"/>
                    <a:pt x="6343" y="6594"/>
                    <a:pt x="7736" y="6594"/>
                  </a:cubicBezTo>
                  <a:cubicBezTo>
                    <a:pt x="8242" y="6594"/>
                    <a:pt x="8709" y="6506"/>
                    <a:pt x="9082" y="6286"/>
                  </a:cubicBezTo>
                  <a:cubicBezTo>
                    <a:pt x="9105" y="6296"/>
                    <a:pt x="9130" y="6302"/>
                    <a:pt x="9156" y="6302"/>
                  </a:cubicBezTo>
                  <a:cubicBezTo>
                    <a:pt x="9203" y="6302"/>
                    <a:pt x="9252" y="6283"/>
                    <a:pt x="9299" y="6237"/>
                  </a:cubicBezTo>
                  <a:cubicBezTo>
                    <a:pt x="11164" y="4407"/>
                    <a:pt x="8965" y="2301"/>
                    <a:pt x="7311" y="1396"/>
                  </a:cubicBezTo>
                  <a:cubicBezTo>
                    <a:pt x="6207" y="790"/>
                    <a:pt x="453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2"/>
          <p:cNvGrpSpPr/>
          <p:nvPr/>
        </p:nvGrpSpPr>
        <p:grpSpPr>
          <a:xfrm>
            <a:off x="6567134" y="-1282560"/>
            <a:ext cx="1887732" cy="1777213"/>
            <a:chOff x="5153425" y="621875"/>
            <a:chExt cx="1180275" cy="1111175"/>
          </a:xfrm>
        </p:grpSpPr>
        <p:sp>
          <p:nvSpPr>
            <p:cNvPr id="225" name="Google Shape;225;p2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2"/>
          <p:cNvGrpSpPr/>
          <p:nvPr/>
        </p:nvGrpSpPr>
        <p:grpSpPr>
          <a:xfrm>
            <a:off x="7893871" y="3448888"/>
            <a:ext cx="1793527" cy="1915321"/>
            <a:chOff x="7697246" y="3102738"/>
            <a:chExt cx="1793527" cy="1915321"/>
          </a:xfrm>
        </p:grpSpPr>
        <p:sp>
          <p:nvSpPr>
            <p:cNvPr id="231" name="Google Shape;231;p2"/>
            <p:cNvSpPr/>
            <p:nvPr/>
          </p:nvSpPr>
          <p:spPr>
            <a:xfrm>
              <a:off x="7699645" y="3130287"/>
              <a:ext cx="1707879" cy="1879015"/>
            </a:xfrm>
            <a:custGeom>
              <a:avLst/>
              <a:gdLst/>
              <a:ahLst/>
              <a:cxnLst/>
              <a:rect l="l" t="t" r="r" b="b"/>
              <a:pathLst>
                <a:path w="42713" h="46993" extrusionOk="0">
                  <a:moveTo>
                    <a:pt x="19156" y="0"/>
                  </a:moveTo>
                  <a:cubicBezTo>
                    <a:pt x="19104" y="0"/>
                    <a:pt x="19051" y="1"/>
                    <a:pt x="18999" y="2"/>
                  </a:cubicBezTo>
                  <a:cubicBezTo>
                    <a:pt x="14834" y="91"/>
                    <a:pt x="10597" y="2961"/>
                    <a:pt x="7604" y="5647"/>
                  </a:cubicBezTo>
                  <a:cubicBezTo>
                    <a:pt x="710" y="11837"/>
                    <a:pt x="1" y="20814"/>
                    <a:pt x="809" y="29506"/>
                  </a:cubicBezTo>
                  <a:cubicBezTo>
                    <a:pt x="1342" y="35228"/>
                    <a:pt x="2268" y="40932"/>
                    <a:pt x="1644" y="46687"/>
                  </a:cubicBezTo>
                  <a:cubicBezTo>
                    <a:pt x="1623" y="46885"/>
                    <a:pt x="1789" y="46992"/>
                    <a:pt x="1956" y="46992"/>
                  </a:cubicBezTo>
                  <a:cubicBezTo>
                    <a:pt x="2002" y="46992"/>
                    <a:pt x="2048" y="46984"/>
                    <a:pt x="2090" y="46968"/>
                  </a:cubicBezTo>
                  <a:cubicBezTo>
                    <a:pt x="7290" y="44893"/>
                    <a:pt x="12901" y="44781"/>
                    <a:pt x="18372" y="43974"/>
                  </a:cubicBezTo>
                  <a:cubicBezTo>
                    <a:pt x="23641" y="43198"/>
                    <a:pt x="28868" y="41505"/>
                    <a:pt x="33308" y="38506"/>
                  </a:cubicBezTo>
                  <a:cubicBezTo>
                    <a:pt x="37060" y="35972"/>
                    <a:pt x="40189" y="32365"/>
                    <a:pt x="41461" y="27956"/>
                  </a:cubicBezTo>
                  <a:cubicBezTo>
                    <a:pt x="42712" y="23623"/>
                    <a:pt x="41794" y="18996"/>
                    <a:pt x="39740" y="15061"/>
                  </a:cubicBezTo>
                  <a:cubicBezTo>
                    <a:pt x="38689" y="13048"/>
                    <a:pt x="37260" y="11039"/>
                    <a:pt x="35211" y="9952"/>
                  </a:cubicBezTo>
                  <a:cubicBezTo>
                    <a:pt x="34353" y="9495"/>
                    <a:pt x="33436" y="9251"/>
                    <a:pt x="32466" y="9208"/>
                  </a:cubicBezTo>
                  <a:cubicBezTo>
                    <a:pt x="32340" y="9203"/>
                    <a:pt x="32212" y="9200"/>
                    <a:pt x="32083" y="9200"/>
                  </a:cubicBezTo>
                  <a:cubicBezTo>
                    <a:pt x="31526" y="9200"/>
                    <a:pt x="30943" y="9241"/>
                    <a:pt x="30370" y="9241"/>
                  </a:cubicBezTo>
                  <a:cubicBezTo>
                    <a:pt x="29206" y="9241"/>
                    <a:pt x="28084" y="9073"/>
                    <a:pt x="27314" y="8055"/>
                  </a:cubicBezTo>
                  <a:cubicBezTo>
                    <a:pt x="28744" y="6031"/>
                    <a:pt x="30421" y="4200"/>
                    <a:pt x="32520" y="2713"/>
                  </a:cubicBezTo>
                  <a:cubicBezTo>
                    <a:pt x="32678" y="2601"/>
                    <a:pt x="32673" y="2406"/>
                    <a:pt x="32590" y="2280"/>
                  </a:cubicBezTo>
                  <a:cubicBezTo>
                    <a:pt x="32623" y="1856"/>
                    <a:pt x="32406" y="1508"/>
                    <a:pt x="31920" y="1383"/>
                  </a:cubicBezTo>
                  <a:cubicBezTo>
                    <a:pt x="31834" y="1361"/>
                    <a:pt x="31749" y="1351"/>
                    <a:pt x="31666" y="1351"/>
                  </a:cubicBezTo>
                  <a:cubicBezTo>
                    <a:pt x="30827" y="1351"/>
                    <a:pt x="30105" y="2378"/>
                    <a:pt x="29619" y="2905"/>
                  </a:cubicBezTo>
                  <a:cubicBezTo>
                    <a:pt x="28372" y="4257"/>
                    <a:pt x="27259" y="5646"/>
                    <a:pt x="26392" y="7176"/>
                  </a:cubicBezTo>
                  <a:cubicBezTo>
                    <a:pt x="25404" y="6332"/>
                    <a:pt x="25450" y="4843"/>
                    <a:pt x="25056" y="3719"/>
                  </a:cubicBezTo>
                  <a:cubicBezTo>
                    <a:pt x="24754" y="2857"/>
                    <a:pt x="24239" y="2132"/>
                    <a:pt x="23547" y="1542"/>
                  </a:cubicBezTo>
                  <a:cubicBezTo>
                    <a:pt x="22332" y="507"/>
                    <a:pt x="20741" y="0"/>
                    <a:pt x="19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97246" y="3102738"/>
              <a:ext cx="1793527" cy="1915321"/>
            </a:xfrm>
            <a:custGeom>
              <a:avLst/>
              <a:gdLst/>
              <a:ahLst/>
              <a:cxnLst/>
              <a:rect l="l" t="t" r="r" b="b"/>
              <a:pathLst>
                <a:path w="44855" h="47901" extrusionOk="0">
                  <a:moveTo>
                    <a:pt x="16636" y="929"/>
                  </a:move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close/>
                  <a:moveTo>
                    <a:pt x="22706" y="2122"/>
                  </a:moveTo>
                  <a:lnTo>
                    <a:pt x="22706" y="2122"/>
                  </a:lnTo>
                  <a:cubicBezTo>
                    <a:pt x="24301" y="3389"/>
                    <a:pt x="25313" y="5319"/>
                    <a:pt x="25463" y="7455"/>
                  </a:cubicBezTo>
                  <a:cubicBezTo>
                    <a:pt x="25469" y="7561"/>
                    <a:pt x="25533" y="7656"/>
                    <a:pt x="25629" y="7702"/>
                  </a:cubicBezTo>
                  <a:cubicBezTo>
                    <a:pt x="25202" y="8129"/>
                    <a:pt x="24775" y="8557"/>
                    <a:pt x="24350" y="8986"/>
                  </a:cubicBezTo>
                  <a:cubicBezTo>
                    <a:pt x="22801" y="7460"/>
                    <a:pt x="22127" y="4190"/>
                    <a:pt x="22706" y="2122"/>
                  </a:cubicBezTo>
                  <a:close/>
                  <a:moveTo>
                    <a:pt x="27114" y="9297"/>
                  </a:moveTo>
                  <a:cubicBezTo>
                    <a:pt x="27985" y="9665"/>
                    <a:pt x="28897" y="9728"/>
                    <a:pt x="29822" y="9728"/>
                  </a:cubicBezTo>
                  <a:cubicBezTo>
                    <a:pt x="30298" y="9728"/>
                    <a:pt x="30777" y="9711"/>
                    <a:pt x="31256" y="9711"/>
                  </a:cubicBezTo>
                  <a:cubicBezTo>
                    <a:pt x="32017" y="9711"/>
                    <a:pt x="32776" y="9753"/>
                    <a:pt x="33517" y="9970"/>
                  </a:cubicBezTo>
                  <a:cubicBezTo>
                    <a:pt x="34288" y="10195"/>
                    <a:pt x="34999" y="10542"/>
                    <a:pt x="35659" y="10973"/>
                  </a:cubicBezTo>
                  <a:cubicBezTo>
                    <a:pt x="33914" y="11487"/>
                    <a:pt x="32129" y="11854"/>
                    <a:pt x="30366" y="11854"/>
                  </a:cubicBezTo>
                  <a:cubicBezTo>
                    <a:pt x="28754" y="11854"/>
                    <a:pt x="27159" y="11548"/>
                    <a:pt x="25629" y="10770"/>
                  </a:cubicBezTo>
                  <a:cubicBezTo>
                    <a:pt x="26122" y="10278"/>
                    <a:pt x="26614" y="9784"/>
                    <a:pt x="27114" y="9297"/>
                  </a:cubicBezTo>
                  <a:close/>
                  <a:moveTo>
                    <a:pt x="18723" y="619"/>
                  </a:moveTo>
                  <a:cubicBezTo>
                    <a:pt x="19082" y="635"/>
                    <a:pt x="19441" y="679"/>
                    <a:pt x="19792" y="754"/>
                  </a:cubicBezTo>
                  <a:cubicBezTo>
                    <a:pt x="20769" y="954"/>
                    <a:pt x="21690" y="1364"/>
                    <a:pt x="22495" y="1953"/>
                  </a:cubicBezTo>
                  <a:cubicBezTo>
                    <a:pt x="21828" y="4102"/>
                    <a:pt x="22488" y="7560"/>
                    <a:pt x="24255" y="9082"/>
                  </a:cubicBezTo>
                  <a:cubicBezTo>
                    <a:pt x="23208" y="10141"/>
                    <a:pt x="22173" y="11210"/>
                    <a:pt x="21150" y="12291"/>
                  </a:cubicBezTo>
                  <a:cubicBezTo>
                    <a:pt x="18734" y="8884"/>
                    <a:pt x="17833" y="4815"/>
                    <a:pt x="18731" y="708"/>
                  </a:cubicBezTo>
                  <a:cubicBezTo>
                    <a:pt x="18738" y="678"/>
                    <a:pt x="18736" y="646"/>
                    <a:pt x="18723" y="619"/>
                  </a:cubicBezTo>
                  <a:close/>
                  <a:moveTo>
                    <a:pt x="25447" y="10952"/>
                  </a:moveTo>
                  <a:cubicBezTo>
                    <a:pt x="27016" y="11770"/>
                    <a:pt x="28679" y="12104"/>
                    <a:pt x="30361" y="12104"/>
                  </a:cubicBezTo>
                  <a:cubicBezTo>
                    <a:pt x="32202" y="12104"/>
                    <a:pt x="34065" y="11704"/>
                    <a:pt x="35851" y="11099"/>
                  </a:cubicBezTo>
                  <a:cubicBezTo>
                    <a:pt x="36094" y="11267"/>
                    <a:pt x="36327" y="11446"/>
                    <a:pt x="36555" y="11635"/>
                  </a:cubicBezTo>
                  <a:lnTo>
                    <a:pt x="36556" y="11635"/>
                  </a:lnTo>
                  <a:cubicBezTo>
                    <a:pt x="35221" y="12595"/>
                    <a:pt x="32699" y="12701"/>
                    <a:pt x="30947" y="12701"/>
                  </a:cubicBezTo>
                  <a:cubicBezTo>
                    <a:pt x="30694" y="12701"/>
                    <a:pt x="30457" y="12699"/>
                    <a:pt x="30242" y="12697"/>
                  </a:cubicBezTo>
                  <a:cubicBezTo>
                    <a:pt x="28362" y="12678"/>
                    <a:pt x="26566" y="12304"/>
                    <a:pt x="24848" y="11546"/>
                  </a:cubicBezTo>
                  <a:cubicBezTo>
                    <a:pt x="25046" y="11347"/>
                    <a:pt x="25248" y="11151"/>
                    <a:pt x="25447" y="10952"/>
                  </a:cubicBezTo>
                  <a:close/>
                  <a:moveTo>
                    <a:pt x="18443" y="618"/>
                  </a:moveTo>
                  <a:cubicBezTo>
                    <a:pt x="18443" y="618"/>
                    <a:pt x="18443" y="618"/>
                    <a:pt x="18442" y="619"/>
                  </a:cubicBezTo>
                  <a:cubicBezTo>
                    <a:pt x="17526" y="4734"/>
                    <a:pt x="18448" y="9066"/>
                    <a:pt x="21065" y="12382"/>
                  </a:cubicBezTo>
                  <a:cubicBezTo>
                    <a:pt x="20855" y="12605"/>
                    <a:pt x="20648" y="12832"/>
                    <a:pt x="20439" y="13057"/>
                  </a:cubicBezTo>
                  <a:cubicBezTo>
                    <a:pt x="18930" y="11350"/>
                    <a:pt x="17937" y="9377"/>
                    <a:pt x="17402" y="7160"/>
                  </a:cubicBezTo>
                  <a:cubicBezTo>
                    <a:pt x="17195" y="6300"/>
                    <a:pt x="17056" y="5426"/>
                    <a:pt x="16963" y="4547"/>
                  </a:cubicBezTo>
                  <a:cubicBezTo>
                    <a:pt x="16903" y="3973"/>
                    <a:pt x="16866" y="3395"/>
                    <a:pt x="16840" y="2817"/>
                  </a:cubicBezTo>
                  <a:cubicBezTo>
                    <a:pt x="16829" y="2568"/>
                    <a:pt x="16615" y="1255"/>
                    <a:pt x="16631" y="969"/>
                  </a:cubicBezTo>
                  <a:lnTo>
                    <a:pt x="16631" y="969"/>
                  </a:lnTo>
                  <a:cubicBezTo>
                    <a:pt x="16633" y="1049"/>
                    <a:pt x="16711" y="1111"/>
                    <a:pt x="16784" y="1111"/>
                  </a:cubicBezTo>
                  <a:cubicBezTo>
                    <a:pt x="16825" y="1111"/>
                    <a:pt x="16865" y="1091"/>
                    <a:pt x="16887" y="1043"/>
                  </a:cubicBezTo>
                  <a:cubicBezTo>
                    <a:pt x="16896" y="1025"/>
                    <a:pt x="16904" y="1007"/>
                    <a:pt x="16913" y="987"/>
                  </a:cubicBezTo>
                  <a:cubicBezTo>
                    <a:pt x="16943" y="921"/>
                    <a:pt x="16936" y="847"/>
                    <a:pt x="16877" y="801"/>
                  </a:cubicBezTo>
                  <a:cubicBezTo>
                    <a:pt x="17390" y="681"/>
                    <a:pt x="17916" y="619"/>
                    <a:pt x="18443" y="618"/>
                  </a:cubicBezTo>
                  <a:close/>
                  <a:moveTo>
                    <a:pt x="16568" y="878"/>
                  </a:moveTo>
                  <a:lnTo>
                    <a:pt x="16568" y="878"/>
                  </a:lnTo>
                  <a:cubicBezTo>
                    <a:pt x="16294" y="1579"/>
                    <a:pt x="16523" y="2661"/>
                    <a:pt x="16573" y="3396"/>
                  </a:cubicBezTo>
                  <a:cubicBezTo>
                    <a:pt x="16654" y="4584"/>
                    <a:pt x="16810" y="5770"/>
                    <a:pt x="17088" y="6930"/>
                  </a:cubicBezTo>
                  <a:cubicBezTo>
                    <a:pt x="17647" y="9258"/>
                    <a:pt x="18694" y="11406"/>
                    <a:pt x="20376" y="13125"/>
                  </a:cubicBezTo>
                  <a:cubicBezTo>
                    <a:pt x="19393" y="14190"/>
                    <a:pt x="18433" y="15275"/>
                    <a:pt x="17498" y="16378"/>
                  </a:cubicBezTo>
                  <a:cubicBezTo>
                    <a:pt x="13706" y="13161"/>
                    <a:pt x="11434" y="8991"/>
                    <a:pt x="10651" y="4098"/>
                  </a:cubicBezTo>
                  <a:cubicBezTo>
                    <a:pt x="11070" y="3803"/>
                    <a:pt x="11495" y="3512"/>
                    <a:pt x="11939" y="3230"/>
                  </a:cubicBezTo>
                  <a:cubicBezTo>
                    <a:pt x="13432" y="2277"/>
                    <a:pt x="14933" y="1324"/>
                    <a:pt x="16568" y="878"/>
                  </a:cubicBezTo>
                  <a:close/>
                  <a:moveTo>
                    <a:pt x="24764" y="11632"/>
                  </a:moveTo>
                  <a:cubicBezTo>
                    <a:pt x="24767" y="11645"/>
                    <a:pt x="24775" y="11657"/>
                    <a:pt x="24788" y="11662"/>
                  </a:cubicBezTo>
                  <a:cubicBezTo>
                    <a:pt x="26587" y="12597"/>
                    <a:pt x="28539" y="12946"/>
                    <a:pt x="30546" y="12946"/>
                  </a:cubicBezTo>
                  <a:cubicBezTo>
                    <a:pt x="30699" y="12946"/>
                    <a:pt x="30852" y="12944"/>
                    <a:pt x="31005" y="12941"/>
                  </a:cubicBezTo>
                  <a:cubicBezTo>
                    <a:pt x="32715" y="12898"/>
                    <a:pt x="35350" y="12926"/>
                    <a:pt x="36777" y="11820"/>
                  </a:cubicBezTo>
                  <a:cubicBezTo>
                    <a:pt x="38399" y="13250"/>
                    <a:pt x="39620" y="15207"/>
                    <a:pt x="40442" y="17125"/>
                  </a:cubicBezTo>
                  <a:lnTo>
                    <a:pt x="40442" y="17123"/>
                  </a:lnTo>
                  <a:cubicBezTo>
                    <a:pt x="40546" y="17364"/>
                    <a:pt x="40643" y="17606"/>
                    <a:pt x="40733" y="17850"/>
                  </a:cubicBezTo>
                  <a:cubicBezTo>
                    <a:pt x="38109" y="18806"/>
                    <a:pt x="35403" y="19268"/>
                    <a:pt x="32710" y="19268"/>
                  </a:cubicBezTo>
                  <a:cubicBezTo>
                    <a:pt x="28514" y="19268"/>
                    <a:pt x="24350" y="18146"/>
                    <a:pt x="20581" y="16024"/>
                  </a:cubicBezTo>
                  <a:cubicBezTo>
                    <a:pt x="21939" y="14527"/>
                    <a:pt x="23339" y="13069"/>
                    <a:pt x="24764" y="11632"/>
                  </a:cubicBezTo>
                  <a:close/>
                  <a:moveTo>
                    <a:pt x="10402" y="4274"/>
                  </a:moveTo>
                  <a:cubicBezTo>
                    <a:pt x="11031" y="9067"/>
                    <a:pt x="13617" y="13502"/>
                    <a:pt x="17394" y="16500"/>
                  </a:cubicBezTo>
                  <a:cubicBezTo>
                    <a:pt x="16175" y="17950"/>
                    <a:pt x="15009" y="19442"/>
                    <a:pt x="13918" y="20986"/>
                  </a:cubicBezTo>
                  <a:cubicBezTo>
                    <a:pt x="12021" y="19957"/>
                    <a:pt x="10273" y="17913"/>
                    <a:pt x="8919" y="16296"/>
                  </a:cubicBezTo>
                  <a:cubicBezTo>
                    <a:pt x="7156" y="14191"/>
                    <a:pt x="5898" y="11788"/>
                    <a:pt x="5636" y="9027"/>
                  </a:cubicBezTo>
                  <a:cubicBezTo>
                    <a:pt x="5631" y="8960"/>
                    <a:pt x="5584" y="8932"/>
                    <a:pt x="5534" y="8932"/>
                  </a:cubicBezTo>
                  <a:cubicBezTo>
                    <a:pt x="5530" y="8932"/>
                    <a:pt x="5527" y="8932"/>
                    <a:pt x="5523" y="8933"/>
                  </a:cubicBezTo>
                  <a:cubicBezTo>
                    <a:pt x="6865" y="7173"/>
                    <a:pt x="8499" y="5647"/>
                    <a:pt x="10402" y="4274"/>
                  </a:cubicBezTo>
                  <a:close/>
                  <a:moveTo>
                    <a:pt x="5391" y="9103"/>
                  </a:moveTo>
                  <a:cubicBezTo>
                    <a:pt x="5672" y="11790"/>
                    <a:pt x="6868" y="14143"/>
                    <a:pt x="8565" y="16215"/>
                  </a:cubicBezTo>
                  <a:cubicBezTo>
                    <a:pt x="9965" y="17927"/>
                    <a:pt x="11802" y="20085"/>
                    <a:pt x="13836" y="21105"/>
                  </a:cubicBezTo>
                  <a:cubicBezTo>
                    <a:pt x="13703" y="21296"/>
                    <a:pt x="13574" y="21489"/>
                    <a:pt x="13442" y="21681"/>
                  </a:cubicBezTo>
                  <a:cubicBezTo>
                    <a:pt x="9172" y="19171"/>
                    <a:pt x="5933" y="15437"/>
                    <a:pt x="4303" y="10735"/>
                  </a:cubicBezTo>
                  <a:cubicBezTo>
                    <a:pt x="4639" y="10174"/>
                    <a:pt x="5001" y="9629"/>
                    <a:pt x="5391" y="9103"/>
                  </a:cubicBezTo>
                  <a:close/>
                  <a:moveTo>
                    <a:pt x="4133" y="11026"/>
                  </a:moveTo>
                  <a:cubicBezTo>
                    <a:pt x="5844" y="15603"/>
                    <a:pt x="9038" y="19464"/>
                    <a:pt x="13375" y="21780"/>
                  </a:cubicBezTo>
                  <a:cubicBezTo>
                    <a:pt x="13226" y="21996"/>
                    <a:pt x="13076" y="22210"/>
                    <a:pt x="12931" y="22428"/>
                  </a:cubicBezTo>
                  <a:cubicBezTo>
                    <a:pt x="12071" y="23730"/>
                    <a:pt x="11262" y="25063"/>
                    <a:pt x="10502" y="26427"/>
                  </a:cubicBezTo>
                  <a:cubicBezTo>
                    <a:pt x="6615" y="24674"/>
                    <a:pt x="3332" y="22174"/>
                    <a:pt x="1756" y="18040"/>
                  </a:cubicBezTo>
                  <a:cubicBezTo>
                    <a:pt x="1740" y="18000"/>
                    <a:pt x="1703" y="17974"/>
                    <a:pt x="1660" y="17974"/>
                  </a:cubicBezTo>
                  <a:cubicBezTo>
                    <a:pt x="1827" y="17082"/>
                    <a:pt x="2040" y="16199"/>
                    <a:pt x="2297" y="15329"/>
                  </a:cubicBezTo>
                  <a:cubicBezTo>
                    <a:pt x="2767" y="13756"/>
                    <a:pt x="3384" y="12332"/>
                    <a:pt x="4133" y="11026"/>
                  </a:cubicBezTo>
                  <a:close/>
                  <a:moveTo>
                    <a:pt x="1595" y="18331"/>
                  </a:moveTo>
                  <a:cubicBezTo>
                    <a:pt x="3120" y="22296"/>
                    <a:pt x="6526" y="25073"/>
                    <a:pt x="10428" y="26566"/>
                  </a:cubicBezTo>
                  <a:cubicBezTo>
                    <a:pt x="10233" y="26914"/>
                    <a:pt x="10047" y="27268"/>
                    <a:pt x="9857" y="27620"/>
                  </a:cubicBezTo>
                  <a:cubicBezTo>
                    <a:pt x="6301" y="26413"/>
                    <a:pt x="3374" y="24432"/>
                    <a:pt x="1339" y="21208"/>
                  </a:cubicBezTo>
                  <a:cubicBezTo>
                    <a:pt x="1316" y="21171"/>
                    <a:pt x="1277" y="21148"/>
                    <a:pt x="1233" y="21145"/>
                  </a:cubicBezTo>
                  <a:cubicBezTo>
                    <a:pt x="1312" y="20207"/>
                    <a:pt x="1429" y="19268"/>
                    <a:pt x="1595" y="18331"/>
                  </a:cubicBezTo>
                  <a:close/>
                  <a:moveTo>
                    <a:pt x="20449" y="16169"/>
                  </a:moveTo>
                  <a:cubicBezTo>
                    <a:pt x="24094" y="18431"/>
                    <a:pt x="28333" y="19548"/>
                    <a:pt x="32581" y="19548"/>
                  </a:cubicBezTo>
                  <a:cubicBezTo>
                    <a:pt x="35380" y="19548"/>
                    <a:pt x="38183" y="19063"/>
                    <a:pt x="40822" y="18102"/>
                  </a:cubicBezTo>
                  <a:cubicBezTo>
                    <a:pt x="42070" y="21584"/>
                    <a:pt x="42158" y="25345"/>
                    <a:pt x="41173" y="28830"/>
                  </a:cubicBezTo>
                  <a:cubicBezTo>
                    <a:pt x="41157" y="28820"/>
                    <a:pt x="41138" y="28815"/>
                    <a:pt x="41120" y="28815"/>
                  </a:cubicBezTo>
                  <a:cubicBezTo>
                    <a:pt x="41117" y="28815"/>
                    <a:pt x="41114" y="28815"/>
                    <a:pt x="41112" y="28815"/>
                  </a:cubicBezTo>
                  <a:cubicBezTo>
                    <a:pt x="40522" y="28858"/>
                    <a:pt x="39934" y="28879"/>
                    <a:pt x="39348" y="28879"/>
                  </a:cubicBezTo>
                  <a:cubicBezTo>
                    <a:pt x="35771" y="28879"/>
                    <a:pt x="32283" y="28095"/>
                    <a:pt x="28995" y="26600"/>
                  </a:cubicBezTo>
                  <a:cubicBezTo>
                    <a:pt x="24830" y="24707"/>
                    <a:pt x="21501" y="21842"/>
                    <a:pt x="18115" y="18840"/>
                  </a:cubicBezTo>
                  <a:cubicBezTo>
                    <a:pt x="18876" y="17934"/>
                    <a:pt x="19655" y="17044"/>
                    <a:pt x="20449" y="16169"/>
                  </a:cubicBezTo>
                  <a:close/>
                  <a:moveTo>
                    <a:pt x="18011" y="18963"/>
                  </a:moveTo>
                  <a:cubicBezTo>
                    <a:pt x="23252" y="24807"/>
                    <a:pt x="31111" y="29185"/>
                    <a:pt x="39090" y="29185"/>
                  </a:cubicBezTo>
                  <a:cubicBezTo>
                    <a:pt x="39760" y="29185"/>
                    <a:pt x="40431" y="29154"/>
                    <a:pt x="41102" y="29091"/>
                  </a:cubicBezTo>
                  <a:lnTo>
                    <a:pt x="41102" y="29091"/>
                  </a:lnTo>
                  <a:cubicBezTo>
                    <a:pt x="40699" y="30440"/>
                    <a:pt x="40137" y="31736"/>
                    <a:pt x="39425" y="32951"/>
                  </a:cubicBezTo>
                  <a:lnTo>
                    <a:pt x="39422" y="32951"/>
                  </a:lnTo>
                  <a:cubicBezTo>
                    <a:pt x="29896" y="32696"/>
                    <a:pt x="23119" y="26683"/>
                    <a:pt x="17509" y="19559"/>
                  </a:cubicBezTo>
                  <a:cubicBezTo>
                    <a:pt x="17674" y="19358"/>
                    <a:pt x="17844" y="19162"/>
                    <a:pt x="18011" y="18963"/>
                  </a:cubicBezTo>
                  <a:close/>
                  <a:moveTo>
                    <a:pt x="1208" y="21495"/>
                  </a:moveTo>
                  <a:lnTo>
                    <a:pt x="1208" y="21495"/>
                  </a:lnTo>
                  <a:cubicBezTo>
                    <a:pt x="3184" y="24521"/>
                    <a:pt x="6226" y="26936"/>
                    <a:pt x="9796" y="27735"/>
                  </a:cubicBezTo>
                  <a:cubicBezTo>
                    <a:pt x="8833" y="29545"/>
                    <a:pt x="7937" y="31393"/>
                    <a:pt x="7113" y="33279"/>
                  </a:cubicBezTo>
                  <a:cubicBezTo>
                    <a:pt x="7111" y="33279"/>
                    <a:pt x="7110" y="33278"/>
                    <a:pt x="7109" y="33278"/>
                  </a:cubicBezTo>
                  <a:cubicBezTo>
                    <a:pt x="7109" y="33278"/>
                    <a:pt x="7108" y="33278"/>
                    <a:pt x="7108" y="33279"/>
                  </a:cubicBezTo>
                  <a:cubicBezTo>
                    <a:pt x="6058" y="33683"/>
                    <a:pt x="4970" y="33917"/>
                    <a:pt x="3843" y="33917"/>
                  </a:cubicBezTo>
                  <a:cubicBezTo>
                    <a:pt x="3816" y="33917"/>
                    <a:pt x="3789" y="33917"/>
                    <a:pt x="3762" y="33917"/>
                  </a:cubicBezTo>
                  <a:cubicBezTo>
                    <a:pt x="3149" y="33910"/>
                    <a:pt x="2416" y="33626"/>
                    <a:pt x="1798" y="33626"/>
                  </a:cubicBezTo>
                  <a:cubicBezTo>
                    <a:pt x="1767" y="33626"/>
                    <a:pt x="1736" y="33627"/>
                    <a:pt x="1706" y="33629"/>
                  </a:cubicBezTo>
                  <a:cubicBezTo>
                    <a:pt x="1309" y="29575"/>
                    <a:pt x="912" y="25523"/>
                    <a:pt x="1208" y="21495"/>
                  </a:cubicBezTo>
                  <a:close/>
                  <a:moveTo>
                    <a:pt x="7023" y="33490"/>
                  </a:moveTo>
                  <a:cubicBezTo>
                    <a:pt x="6566" y="34537"/>
                    <a:pt x="6126" y="35593"/>
                    <a:pt x="5703" y="36658"/>
                  </a:cubicBezTo>
                  <a:cubicBezTo>
                    <a:pt x="5694" y="36649"/>
                    <a:pt x="5681" y="36644"/>
                    <a:pt x="5669" y="36644"/>
                  </a:cubicBezTo>
                  <a:cubicBezTo>
                    <a:pt x="5660" y="36644"/>
                    <a:pt x="5650" y="36646"/>
                    <a:pt x="5642" y="36652"/>
                  </a:cubicBezTo>
                  <a:cubicBezTo>
                    <a:pt x="4997" y="37016"/>
                    <a:pt x="3863" y="37461"/>
                    <a:pt x="2919" y="37461"/>
                  </a:cubicBezTo>
                  <a:cubicBezTo>
                    <a:pt x="2595" y="37461"/>
                    <a:pt x="2294" y="37409"/>
                    <a:pt x="2042" y="37282"/>
                  </a:cubicBezTo>
                  <a:cubicBezTo>
                    <a:pt x="1948" y="36119"/>
                    <a:pt x="1835" y="34955"/>
                    <a:pt x="1721" y="33792"/>
                  </a:cubicBezTo>
                  <a:lnTo>
                    <a:pt x="1721" y="33792"/>
                  </a:lnTo>
                  <a:cubicBezTo>
                    <a:pt x="2104" y="33917"/>
                    <a:pt x="2889" y="34086"/>
                    <a:pt x="2926" y="34089"/>
                  </a:cubicBezTo>
                  <a:cubicBezTo>
                    <a:pt x="3222" y="34119"/>
                    <a:pt x="3518" y="34135"/>
                    <a:pt x="3814" y="34135"/>
                  </a:cubicBezTo>
                  <a:cubicBezTo>
                    <a:pt x="4070" y="34135"/>
                    <a:pt x="4326" y="34123"/>
                    <a:pt x="4581" y="34100"/>
                  </a:cubicBezTo>
                  <a:cubicBezTo>
                    <a:pt x="5430" y="34025"/>
                    <a:pt x="6238" y="33806"/>
                    <a:pt x="7023" y="33490"/>
                  </a:cubicBezTo>
                  <a:close/>
                  <a:moveTo>
                    <a:pt x="17399" y="19695"/>
                  </a:moveTo>
                  <a:cubicBezTo>
                    <a:pt x="22227" y="26776"/>
                    <a:pt x="30001" y="33213"/>
                    <a:pt x="38965" y="33213"/>
                  </a:cubicBezTo>
                  <a:cubicBezTo>
                    <a:pt x="39067" y="33213"/>
                    <a:pt x="39169" y="33212"/>
                    <a:pt x="39272" y="33210"/>
                  </a:cubicBezTo>
                  <a:lnTo>
                    <a:pt x="39272" y="33210"/>
                  </a:lnTo>
                  <a:cubicBezTo>
                    <a:pt x="38830" y="33935"/>
                    <a:pt x="38338" y="34626"/>
                    <a:pt x="37796" y="35276"/>
                  </a:cubicBezTo>
                  <a:cubicBezTo>
                    <a:pt x="35930" y="37516"/>
                    <a:pt x="33618" y="39094"/>
                    <a:pt x="31014" y="40289"/>
                  </a:cubicBezTo>
                  <a:cubicBezTo>
                    <a:pt x="24533" y="35828"/>
                    <a:pt x="17644" y="29007"/>
                    <a:pt x="16429" y="20903"/>
                  </a:cubicBezTo>
                  <a:cubicBezTo>
                    <a:pt x="16429" y="20900"/>
                    <a:pt x="16427" y="20899"/>
                    <a:pt x="16426" y="20894"/>
                  </a:cubicBezTo>
                  <a:cubicBezTo>
                    <a:pt x="16745" y="20492"/>
                    <a:pt x="17072" y="20093"/>
                    <a:pt x="17399" y="19695"/>
                  </a:cubicBezTo>
                  <a:close/>
                  <a:moveTo>
                    <a:pt x="5649" y="36798"/>
                  </a:moveTo>
                  <a:cubicBezTo>
                    <a:pt x="5127" y="38121"/>
                    <a:pt x="4632" y="39452"/>
                    <a:pt x="4160" y="40792"/>
                  </a:cubicBezTo>
                  <a:cubicBezTo>
                    <a:pt x="3697" y="40948"/>
                    <a:pt x="3228" y="41020"/>
                    <a:pt x="2748" y="41020"/>
                  </a:cubicBezTo>
                  <a:cubicBezTo>
                    <a:pt x="2587" y="41020"/>
                    <a:pt x="2425" y="41012"/>
                    <a:pt x="2262" y="40996"/>
                  </a:cubicBezTo>
                  <a:cubicBezTo>
                    <a:pt x="2226" y="39826"/>
                    <a:pt x="2153" y="38655"/>
                    <a:pt x="2058" y="37484"/>
                  </a:cubicBezTo>
                  <a:lnTo>
                    <a:pt x="2058" y="37484"/>
                  </a:lnTo>
                  <a:cubicBezTo>
                    <a:pt x="2271" y="37581"/>
                    <a:pt x="2490" y="37615"/>
                    <a:pt x="2714" y="37615"/>
                  </a:cubicBezTo>
                  <a:cubicBezTo>
                    <a:pt x="2940" y="37615"/>
                    <a:pt x="3170" y="37581"/>
                    <a:pt x="3405" y="37542"/>
                  </a:cubicBezTo>
                  <a:cubicBezTo>
                    <a:pt x="4199" y="37411"/>
                    <a:pt x="4964" y="37228"/>
                    <a:pt x="5649" y="36798"/>
                  </a:cubicBezTo>
                  <a:close/>
                  <a:moveTo>
                    <a:pt x="4111" y="40928"/>
                  </a:moveTo>
                  <a:cubicBezTo>
                    <a:pt x="3994" y="41262"/>
                    <a:pt x="3878" y="41597"/>
                    <a:pt x="3762" y="41932"/>
                  </a:cubicBezTo>
                  <a:cubicBezTo>
                    <a:pt x="3761" y="41933"/>
                    <a:pt x="3760" y="41933"/>
                    <a:pt x="3759" y="41933"/>
                  </a:cubicBezTo>
                  <a:cubicBezTo>
                    <a:pt x="3758" y="41933"/>
                    <a:pt x="3757" y="41932"/>
                    <a:pt x="3755" y="41932"/>
                  </a:cubicBezTo>
                  <a:cubicBezTo>
                    <a:pt x="3265" y="42159"/>
                    <a:pt x="2812" y="42316"/>
                    <a:pt x="2290" y="42399"/>
                  </a:cubicBezTo>
                  <a:cubicBezTo>
                    <a:pt x="2287" y="41985"/>
                    <a:pt x="2279" y="41571"/>
                    <a:pt x="2267" y="41156"/>
                  </a:cubicBezTo>
                  <a:lnTo>
                    <a:pt x="2267" y="41156"/>
                  </a:lnTo>
                  <a:cubicBezTo>
                    <a:pt x="2417" y="41174"/>
                    <a:pt x="2566" y="41182"/>
                    <a:pt x="2714" y="41182"/>
                  </a:cubicBezTo>
                  <a:cubicBezTo>
                    <a:pt x="3190" y="41182"/>
                    <a:pt x="3659" y="41092"/>
                    <a:pt x="4111" y="40928"/>
                  </a:cubicBezTo>
                  <a:close/>
                  <a:moveTo>
                    <a:pt x="16182" y="21203"/>
                  </a:moveTo>
                  <a:cubicBezTo>
                    <a:pt x="16834" y="25203"/>
                    <a:pt x="18928" y="28702"/>
                    <a:pt x="21449" y="31822"/>
                  </a:cubicBezTo>
                  <a:cubicBezTo>
                    <a:pt x="24125" y="35129"/>
                    <a:pt x="27271" y="38078"/>
                    <a:pt x="30876" y="40349"/>
                  </a:cubicBezTo>
                  <a:cubicBezTo>
                    <a:pt x="30611" y="40471"/>
                    <a:pt x="30342" y="40588"/>
                    <a:pt x="30068" y="40701"/>
                  </a:cubicBezTo>
                  <a:cubicBezTo>
                    <a:pt x="27344" y="41829"/>
                    <a:pt x="24565" y="42841"/>
                    <a:pt x="21703" y="43557"/>
                  </a:cubicBezTo>
                  <a:cubicBezTo>
                    <a:pt x="16923" y="38344"/>
                    <a:pt x="14010" y="31890"/>
                    <a:pt x="13626" y="24766"/>
                  </a:cubicBezTo>
                  <a:cubicBezTo>
                    <a:pt x="13624" y="24743"/>
                    <a:pt x="13617" y="24720"/>
                    <a:pt x="13606" y="24700"/>
                  </a:cubicBezTo>
                  <a:cubicBezTo>
                    <a:pt x="14029" y="24084"/>
                    <a:pt x="14463" y="23472"/>
                    <a:pt x="14908" y="22868"/>
                  </a:cubicBezTo>
                  <a:cubicBezTo>
                    <a:pt x="15325" y="22306"/>
                    <a:pt x="15749" y="21751"/>
                    <a:pt x="16182" y="21203"/>
                  </a:cubicBezTo>
                  <a:close/>
                  <a:moveTo>
                    <a:pt x="13369" y="25058"/>
                  </a:moveTo>
                  <a:cubicBezTo>
                    <a:pt x="13818" y="31958"/>
                    <a:pt x="16669" y="38674"/>
                    <a:pt x="21561" y="43593"/>
                  </a:cubicBezTo>
                  <a:cubicBezTo>
                    <a:pt x="21192" y="43683"/>
                    <a:pt x="20820" y="43772"/>
                    <a:pt x="20446" y="43854"/>
                  </a:cubicBezTo>
                  <a:cubicBezTo>
                    <a:pt x="17969" y="41805"/>
                    <a:pt x="16132" y="38569"/>
                    <a:pt x="14844" y="35679"/>
                  </a:cubicBezTo>
                  <a:cubicBezTo>
                    <a:pt x="13531" y="32737"/>
                    <a:pt x="12765" y="29622"/>
                    <a:pt x="12474" y="26418"/>
                  </a:cubicBezTo>
                  <a:cubicBezTo>
                    <a:pt x="12474" y="26415"/>
                    <a:pt x="12472" y="26414"/>
                    <a:pt x="12472" y="26413"/>
                  </a:cubicBezTo>
                  <a:cubicBezTo>
                    <a:pt x="12763" y="25957"/>
                    <a:pt x="13067" y="25508"/>
                    <a:pt x="13369" y="25058"/>
                  </a:cubicBezTo>
                  <a:close/>
                  <a:moveTo>
                    <a:pt x="12214" y="26817"/>
                  </a:moveTo>
                  <a:cubicBezTo>
                    <a:pt x="12553" y="30119"/>
                    <a:pt x="13430" y="33329"/>
                    <a:pt x="14874" y="36325"/>
                  </a:cubicBezTo>
                  <a:cubicBezTo>
                    <a:pt x="16116" y="38904"/>
                    <a:pt x="17920" y="42121"/>
                    <a:pt x="20274" y="43894"/>
                  </a:cubicBezTo>
                  <a:lnTo>
                    <a:pt x="20267" y="43895"/>
                  </a:lnTo>
                  <a:cubicBezTo>
                    <a:pt x="19201" y="44122"/>
                    <a:pt x="18124" y="44308"/>
                    <a:pt x="17040" y="44478"/>
                  </a:cubicBezTo>
                  <a:cubicBezTo>
                    <a:pt x="15322" y="42647"/>
                    <a:pt x="13719" y="40704"/>
                    <a:pt x="12421" y="38549"/>
                  </a:cubicBezTo>
                  <a:cubicBezTo>
                    <a:pt x="11833" y="37573"/>
                    <a:pt x="11305" y="36557"/>
                    <a:pt x="10870" y="35503"/>
                  </a:cubicBezTo>
                  <a:cubicBezTo>
                    <a:pt x="10559" y="34752"/>
                    <a:pt x="10300" y="33981"/>
                    <a:pt x="10092" y="33194"/>
                  </a:cubicBezTo>
                  <a:cubicBezTo>
                    <a:pt x="10032" y="32967"/>
                    <a:pt x="9710" y="31905"/>
                    <a:pt x="9597" y="31446"/>
                  </a:cubicBezTo>
                  <a:lnTo>
                    <a:pt x="9597" y="31446"/>
                  </a:lnTo>
                  <a:cubicBezTo>
                    <a:pt x="9615" y="31457"/>
                    <a:pt x="9634" y="31462"/>
                    <a:pt x="9654" y="31462"/>
                  </a:cubicBezTo>
                  <a:cubicBezTo>
                    <a:pt x="9686" y="31462"/>
                    <a:pt x="9718" y="31448"/>
                    <a:pt x="9740" y="31423"/>
                  </a:cubicBezTo>
                  <a:lnTo>
                    <a:pt x="9771" y="31392"/>
                  </a:lnTo>
                  <a:cubicBezTo>
                    <a:pt x="9820" y="31343"/>
                    <a:pt x="9830" y="31256"/>
                    <a:pt x="9777" y="31204"/>
                  </a:cubicBezTo>
                  <a:lnTo>
                    <a:pt x="9731" y="31161"/>
                  </a:lnTo>
                  <a:cubicBezTo>
                    <a:pt x="9716" y="31147"/>
                    <a:pt x="9698" y="31137"/>
                    <a:pt x="9678" y="31131"/>
                  </a:cubicBezTo>
                  <a:cubicBezTo>
                    <a:pt x="10478" y="29668"/>
                    <a:pt x="11323" y="28231"/>
                    <a:pt x="12214" y="26817"/>
                  </a:cubicBezTo>
                  <a:close/>
                  <a:moveTo>
                    <a:pt x="9439" y="31572"/>
                  </a:moveTo>
                  <a:cubicBezTo>
                    <a:pt x="9382" y="32455"/>
                    <a:pt x="9945" y="33717"/>
                    <a:pt x="10191" y="34434"/>
                  </a:cubicBezTo>
                  <a:cubicBezTo>
                    <a:pt x="10600" y="35619"/>
                    <a:pt x="11131" y="36758"/>
                    <a:pt x="11744" y="37850"/>
                  </a:cubicBezTo>
                  <a:cubicBezTo>
                    <a:pt x="13120" y="40303"/>
                    <a:pt x="14908" y="42512"/>
                    <a:pt x="16887" y="44501"/>
                  </a:cubicBezTo>
                  <a:cubicBezTo>
                    <a:pt x="14519" y="44868"/>
                    <a:pt x="12124" y="45145"/>
                    <a:pt x="9751" y="45514"/>
                  </a:cubicBezTo>
                  <a:lnTo>
                    <a:pt x="9751" y="45516"/>
                  </a:lnTo>
                  <a:cubicBezTo>
                    <a:pt x="7989" y="42793"/>
                    <a:pt x="7065" y="39804"/>
                    <a:pt x="6980" y="36550"/>
                  </a:cubicBezTo>
                  <a:cubicBezTo>
                    <a:pt x="6979" y="36524"/>
                    <a:pt x="6969" y="36499"/>
                    <a:pt x="6950" y="36480"/>
                  </a:cubicBezTo>
                  <a:cubicBezTo>
                    <a:pt x="7741" y="34824"/>
                    <a:pt x="8571" y="33187"/>
                    <a:pt x="9439" y="31572"/>
                  </a:cubicBezTo>
                  <a:close/>
                  <a:moveTo>
                    <a:pt x="6790" y="36814"/>
                  </a:moveTo>
                  <a:cubicBezTo>
                    <a:pt x="6878" y="39972"/>
                    <a:pt x="7864" y="42945"/>
                    <a:pt x="9680" y="45527"/>
                  </a:cubicBezTo>
                  <a:cubicBezTo>
                    <a:pt x="9107" y="45616"/>
                    <a:pt x="8535" y="45714"/>
                    <a:pt x="7965" y="45818"/>
                  </a:cubicBezTo>
                  <a:cubicBezTo>
                    <a:pt x="6658" y="44047"/>
                    <a:pt x="5862" y="42073"/>
                    <a:pt x="5523" y="39887"/>
                  </a:cubicBezTo>
                  <a:cubicBezTo>
                    <a:pt x="5514" y="39831"/>
                    <a:pt x="5474" y="39807"/>
                    <a:pt x="5431" y="39807"/>
                  </a:cubicBezTo>
                  <a:cubicBezTo>
                    <a:pt x="5425" y="39807"/>
                    <a:pt x="5419" y="39808"/>
                    <a:pt x="5413" y="39809"/>
                  </a:cubicBezTo>
                  <a:cubicBezTo>
                    <a:pt x="5864" y="38806"/>
                    <a:pt x="6320" y="37805"/>
                    <a:pt x="6790" y="36814"/>
                  </a:cubicBezTo>
                  <a:close/>
                  <a:moveTo>
                    <a:pt x="31729" y="2462"/>
                  </a:moveTo>
                  <a:cubicBezTo>
                    <a:pt x="32198" y="2518"/>
                    <a:pt x="32616" y="2837"/>
                    <a:pt x="32662" y="3344"/>
                  </a:cubicBezTo>
                  <a:cubicBezTo>
                    <a:pt x="32646" y="3341"/>
                    <a:pt x="32630" y="3340"/>
                    <a:pt x="32614" y="3340"/>
                  </a:cubicBezTo>
                  <a:cubicBezTo>
                    <a:pt x="32546" y="3340"/>
                    <a:pt x="32478" y="3367"/>
                    <a:pt x="32428" y="3418"/>
                  </a:cubicBezTo>
                  <a:cubicBezTo>
                    <a:pt x="30591" y="5153"/>
                    <a:pt x="28751" y="6892"/>
                    <a:pt x="26937" y="8660"/>
                  </a:cubicBezTo>
                  <a:cubicBezTo>
                    <a:pt x="26927" y="8659"/>
                    <a:pt x="26918" y="8659"/>
                    <a:pt x="26908" y="8659"/>
                  </a:cubicBezTo>
                  <a:cubicBezTo>
                    <a:pt x="26746" y="8659"/>
                    <a:pt x="26619" y="8812"/>
                    <a:pt x="26634" y="8954"/>
                  </a:cubicBezTo>
                  <a:cubicBezTo>
                    <a:pt x="22269" y="13221"/>
                    <a:pt x="18072" y="17659"/>
                    <a:pt x="14484" y="22605"/>
                  </a:cubicBezTo>
                  <a:cubicBezTo>
                    <a:pt x="9425" y="29582"/>
                    <a:pt x="5673" y="37560"/>
                    <a:pt x="2760" y="45649"/>
                  </a:cubicBezTo>
                  <a:cubicBezTo>
                    <a:pt x="2746" y="45688"/>
                    <a:pt x="2776" y="45712"/>
                    <a:pt x="2807" y="45712"/>
                  </a:cubicBezTo>
                  <a:cubicBezTo>
                    <a:pt x="2827" y="45712"/>
                    <a:pt x="2848" y="45702"/>
                    <a:pt x="2858" y="45679"/>
                  </a:cubicBezTo>
                  <a:cubicBezTo>
                    <a:pt x="3666" y="43775"/>
                    <a:pt x="4484" y="41879"/>
                    <a:pt x="5328" y="39998"/>
                  </a:cubicBezTo>
                  <a:cubicBezTo>
                    <a:pt x="5656" y="42159"/>
                    <a:pt x="6517" y="44110"/>
                    <a:pt x="7828" y="45841"/>
                  </a:cubicBezTo>
                  <a:cubicBezTo>
                    <a:pt x="5850" y="46206"/>
                    <a:pt x="3898" y="46674"/>
                    <a:pt x="2005" y="47353"/>
                  </a:cubicBezTo>
                  <a:cubicBezTo>
                    <a:pt x="2211" y="45755"/>
                    <a:pt x="2290" y="44155"/>
                    <a:pt x="2289" y="42553"/>
                  </a:cubicBezTo>
                  <a:cubicBezTo>
                    <a:pt x="2769" y="42520"/>
                    <a:pt x="3279" y="42379"/>
                    <a:pt x="3693" y="42131"/>
                  </a:cubicBezTo>
                  <a:lnTo>
                    <a:pt x="3693" y="42131"/>
                  </a:lnTo>
                  <a:cubicBezTo>
                    <a:pt x="3283" y="43335"/>
                    <a:pt x="2888" y="44540"/>
                    <a:pt x="2507" y="45747"/>
                  </a:cubicBezTo>
                  <a:cubicBezTo>
                    <a:pt x="2500" y="45767"/>
                    <a:pt x="2516" y="45780"/>
                    <a:pt x="2532" y="45780"/>
                  </a:cubicBezTo>
                  <a:cubicBezTo>
                    <a:pt x="2542" y="45780"/>
                    <a:pt x="2552" y="45775"/>
                    <a:pt x="2557" y="45762"/>
                  </a:cubicBezTo>
                  <a:cubicBezTo>
                    <a:pt x="4934" y="39245"/>
                    <a:pt x="7433" y="32755"/>
                    <a:pt x="10855" y="26726"/>
                  </a:cubicBezTo>
                  <a:cubicBezTo>
                    <a:pt x="10873" y="26734"/>
                    <a:pt x="10890" y="26741"/>
                    <a:pt x="10909" y="26748"/>
                  </a:cubicBezTo>
                  <a:cubicBezTo>
                    <a:pt x="10917" y="26751"/>
                    <a:pt x="10925" y="26752"/>
                    <a:pt x="10932" y="26752"/>
                  </a:cubicBezTo>
                  <a:cubicBezTo>
                    <a:pt x="10994" y="26752"/>
                    <a:pt x="11013" y="26654"/>
                    <a:pt x="10946" y="26626"/>
                  </a:cubicBezTo>
                  <a:cubicBezTo>
                    <a:pt x="10938" y="26622"/>
                    <a:pt x="10929" y="26619"/>
                    <a:pt x="10921" y="26615"/>
                  </a:cubicBezTo>
                  <a:cubicBezTo>
                    <a:pt x="11681" y="25281"/>
                    <a:pt x="12485" y="23968"/>
                    <a:pt x="13345" y="22686"/>
                  </a:cubicBezTo>
                  <a:cubicBezTo>
                    <a:pt x="18400" y="15143"/>
                    <a:pt x="25361" y="8928"/>
                    <a:pt x="31706" y="2498"/>
                  </a:cubicBezTo>
                  <a:cubicBezTo>
                    <a:pt x="31715" y="2486"/>
                    <a:pt x="31722" y="2473"/>
                    <a:pt x="31729" y="2462"/>
                  </a:cubicBezTo>
                  <a:close/>
                  <a:moveTo>
                    <a:pt x="18391" y="0"/>
                  </a:moveTo>
                  <a:cubicBezTo>
                    <a:pt x="14654" y="0"/>
                    <a:pt x="11051" y="2803"/>
                    <a:pt x="8278" y="5004"/>
                  </a:cubicBezTo>
                  <a:cubicBezTo>
                    <a:pt x="764" y="10967"/>
                    <a:pt x="1" y="20953"/>
                    <a:pt x="674" y="29829"/>
                  </a:cubicBezTo>
                  <a:cubicBezTo>
                    <a:pt x="1124" y="35755"/>
                    <a:pt x="1770" y="41562"/>
                    <a:pt x="1581" y="47515"/>
                  </a:cubicBezTo>
                  <a:cubicBezTo>
                    <a:pt x="1425" y="47619"/>
                    <a:pt x="1527" y="47900"/>
                    <a:pt x="1715" y="47900"/>
                  </a:cubicBezTo>
                  <a:cubicBezTo>
                    <a:pt x="1721" y="47900"/>
                    <a:pt x="1727" y="47899"/>
                    <a:pt x="1733" y="47899"/>
                  </a:cubicBezTo>
                  <a:cubicBezTo>
                    <a:pt x="1741" y="47900"/>
                    <a:pt x="1749" y="47900"/>
                    <a:pt x="1758" y="47900"/>
                  </a:cubicBezTo>
                  <a:cubicBezTo>
                    <a:pt x="1794" y="47900"/>
                    <a:pt x="1830" y="47890"/>
                    <a:pt x="1862" y="47871"/>
                  </a:cubicBezTo>
                  <a:cubicBezTo>
                    <a:pt x="7378" y="46351"/>
                    <a:pt x="12990" y="45868"/>
                    <a:pt x="18605" y="44868"/>
                  </a:cubicBezTo>
                  <a:cubicBezTo>
                    <a:pt x="19749" y="44665"/>
                    <a:pt x="20925" y="44421"/>
                    <a:pt x="22111" y="44139"/>
                  </a:cubicBezTo>
                  <a:cubicBezTo>
                    <a:pt x="22124" y="44152"/>
                    <a:pt x="22137" y="44165"/>
                    <a:pt x="22150" y="44179"/>
                  </a:cubicBezTo>
                  <a:cubicBezTo>
                    <a:pt x="22160" y="44188"/>
                    <a:pt x="22171" y="44191"/>
                    <a:pt x="22181" y="44191"/>
                  </a:cubicBezTo>
                  <a:cubicBezTo>
                    <a:pt x="22217" y="44191"/>
                    <a:pt x="22249" y="44148"/>
                    <a:pt x="22217" y="44114"/>
                  </a:cubicBezTo>
                  <a:lnTo>
                    <a:pt x="22216" y="44114"/>
                  </a:lnTo>
                  <a:cubicBezTo>
                    <a:pt x="26381" y="43113"/>
                    <a:pt x="30660" y="41600"/>
                    <a:pt x="34122" y="39373"/>
                  </a:cubicBezTo>
                  <a:cubicBezTo>
                    <a:pt x="42202" y="34174"/>
                    <a:pt x="44854" y="23194"/>
                    <a:pt x="39982" y="14896"/>
                  </a:cubicBezTo>
                  <a:cubicBezTo>
                    <a:pt x="38722" y="12750"/>
                    <a:pt x="36953" y="10773"/>
                    <a:pt x="34638" y="9755"/>
                  </a:cubicBezTo>
                  <a:cubicBezTo>
                    <a:pt x="33619" y="9307"/>
                    <a:pt x="32564" y="9106"/>
                    <a:pt x="31457" y="9096"/>
                  </a:cubicBezTo>
                  <a:cubicBezTo>
                    <a:pt x="31423" y="9096"/>
                    <a:pt x="31389" y="9096"/>
                    <a:pt x="31355" y="9096"/>
                  </a:cubicBezTo>
                  <a:cubicBezTo>
                    <a:pt x="30681" y="9096"/>
                    <a:pt x="30010" y="9157"/>
                    <a:pt x="29348" y="9157"/>
                  </a:cubicBezTo>
                  <a:cubicBezTo>
                    <a:pt x="28732" y="9157"/>
                    <a:pt x="28123" y="9104"/>
                    <a:pt x="27528" y="8897"/>
                  </a:cubicBezTo>
                  <a:cubicBezTo>
                    <a:pt x="29282" y="7195"/>
                    <a:pt x="31057" y="5518"/>
                    <a:pt x="32831" y="3845"/>
                  </a:cubicBezTo>
                  <a:cubicBezTo>
                    <a:pt x="32923" y="3764"/>
                    <a:pt x="32948" y="3632"/>
                    <a:pt x="32894" y="3524"/>
                  </a:cubicBezTo>
                  <a:cubicBezTo>
                    <a:pt x="32913" y="3508"/>
                    <a:pt x="32927" y="3485"/>
                    <a:pt x="32931" y="3461"/>
                  </a:cubicBezTo>
                  <a:cubicBezTo>
                    <a:pt x="33084" y="2771"/>
                    <a:pt x="32498" y="1989"/>
                    <a:pt x="31786" y="1989"/>
                  </a:cubicBezTo>
                  <a:cubicBezTo>
                    <a:pt x="31731" y="1989"/>
                    <a:pt x="31674" y="1993"/>
                    <a:pt x="31617" y="2003"/>
                  </a:cubicBezTo>
                  <a:cubicBezTo>
                    <a:pt x="31576" y="1981"/>
                    <a:pt x="31531" y="1968"/>
                    <a:pt x="31484" y="1968"/>
                  </a:cubicBezTo>
                  <a:cubicBezTo>
                    <a:pt x="31418" y="1968"/>
                    <a:pt x="31351" y="1994"/>
                    <a:pt x="31289" y="2056"/>
                  </a:cubicBezTo>
                  <a:cubicBezTo>
                    <a:pt x="29557" y="3813"/>
                    <a:pt x="27786" y="5555"/>
                    <a:pt x="26022" y="7311"/>
                  </a:cubicBezTo>
                  <a:cubicBezTo>
                    <a:pt x="25689" y="3684"/>
                    <a:pt x="23146" y="626"/>
                    <a:pt x="19448" y="77"/>
                  </a:cubicBezTo>
                  <a:cubicBezTo>
                    <a:pt x="19095" y="25"/>
                    <a:pt x="18742" y="0"/>
                    <a:pt x="18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2"/>
          <p:cNvGrpSpPr/>
          <p:nvPr/>
        </p:nvGrpSpPr>
        <p:grpSpPr>
          <a:xfrm>
            <a:off x="7654657" y="669946"/>
            <a:ext cx="3136543" cy="1107664"/>
            <a:chOff x="5426550" y="1885275"/>
            <a:chExt cx="1961075" cy="692550"/>
          </a:xfrm>
        </p:grpSpPr>
        <p:sp>
          <p:nvSpPr>
            <p:cNvPr id="234" name="Google Shape;234;p2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"/>
          <p:cNvGrpSpPr/>
          <p:nvPr/>
        </p:nvGrpSpPr>
        <p:grpSpPr>
          <a:xfrm>
            <a:off x="-520116" y="-1118131"/>
            <a:ext cx="1875257" cy="2295819"/>
            <a:chOff x="769875" y="772325"/>
            <a:chExt cx="1172475" cy="1435425"/>
          </a:xfrm>
        </p:grpSpPr>
        <p:sp>
          <p:nvSpPr>
            <p:cNvPr id="238" name="Google Shape;238;p2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2"/>
          <p:cNvSpPr/>
          <p:nvPr/>
        </p:nvSpPr>
        <p:spPr>
          <a:xfrm>
            <a:off x="5827210" y="3599869"/>
            <a:ext cx="1753822" cy="2315971"/>
          </a:xfrm>
          <a:custGeom>
            <a:avLst/>
            <a:gdLst/>
            <a:ahLst/>
            <a:cxnLst/>
            <a:rect l="l" t="t" r="r" b="b"/>
            <a:pathLst>
              <a:path w="43862" h="57921" extrusionOk="0">
                <a:moveTo>
                  <a:pt x="31655" y="2307"/>
                </a:moveTo>
                <a:lnTo>
                  <a:pt x="31655" y="2307"/>
                </a:lnTo>
                <a:cubicBezTo>
                  <a:pt x="31549" y="2438"/>
                  <a:pt x="31444" y="2567"/>
                  <a:pt x="31341" y="2694"/>
                </a:cubicBezTo>
                <a:cubicBezTo>
                  <a:pt x="30616" y="3597"/>
                  <a:pt x="29984" y="4571"/>
                  <a:pt x="29371" y="5553"/>
                </a:cubicBezTo>
                <a:cubicBezTo>
                  <a:pt x="27033" y="9298"/>
                  <a:pt x="24641" y="13154"/>
                  <a:pt x="23211" y="17358"/>
                </a:cubicBezTo>
                <a:cubicBezTo>
                  <a:pt x="23429" y="16397"/>
                  <a:pt x="23688" y="15447"/>
                  <a:pt x="23988" y="14507"/>
                </a:cubicBezTo>
                <a:cubicBezTo>
                  <a:pt x="24776" y="12062"/>
                  <a:pt x="25859" y="9710"/>
                  <a:pt x="27236" y="7540"/>
                </a:cubicBezTo>
                <a:cubicBezTo>
                  <a:pt x="28498" y="5553"/>
                  <a:pt x="30017" y="3936"/>
                  <a:pt x="31655" y="2307"/>
                </a:cubicBezTo>
                <a:close/>
                <a:moveTo>
                  <a:pt x="18010" y="8583"/>
                </a:moveTo>
                <a:lnTo>
                  <a:pt x="18010" y="8583"/>
                </a:lnTo>
                <a:cubicBezTo>
                  <a:pt x="18541" y="9777"/>
                  <a:pt x="19265" y="10872"/>
                  <a:pt x="19986" y="11991"/>
                </a:cubicBezTo>
                <a:cubicBezTo>
                  <a:pt x="21201" y="13878"/>
                  <a:pt x="21770" y="15666"/>
                  <a:pt x="21982" y="17727"/>
                </a:cubicBezTo>
                <a:cubicBezTo>
                  <a:pt x="21480" y="16483"/>
                  <a:pt x="21176" y="15162"/>
                  <a:pt x="20567" y="13944"/>
                </a:cubicBezTo>
                <a:cubicBezTo>
                  <a:pt x="19824" y="12452"/>
                  <a:pt x="19048" y="10973"/>
                  <a:pt x="18256" y="9506"/>
                </a:cubicBezTo>
                <a:cubicBezTo>
                  <a:pt x="18172" y="9199"/>
                  <a:pt x="18087" y="8893"/>
                  <a:pt x="18010" y="8583"/>
                </a:cubicBezTo>
                <a:close/>
                <a:moveTo>
                  <a:pt x="35864" y="11552"/>
                </a:moveTo>
                <a:cubicBezTo>
                  <a:pt x="31922" y="13049"/>
                  <a:pt x="28211" y="15085"/>
                  <a:pt x="24941" y="17737"/>
                </a:cubicBezTo>
                <a:cubicBezTo>
                  <a:pt x="25342" y="17229"/>
                  <a:pt x="25716" y="16703"/>
                  <a:pt x="26064" y="16159"/>
                </a:cubicBezTo>
                <a:cubicBezTo>
                  <a:pt x="28891" y="13644"/>
                  <a:pt x="32254" y="12403"/>
                  <a:pt x="35864" y="11552"/>
                </a:cubicBezTo>
                <a:close/>
                <a:moveTo>
                  <a:pt x="18457" y="10195"/>
                </a:moveTo>
                <a:cubicBezTo>
                  <a:pt x="19106" y="11476"/>
                  <a:pt x="19778" y="12746"/>
                  <a:pt x="20414" y="14034"/>
                </a:cubicBezTo>
                <a:cubicBezTo>
                  <a:pt x="21049" y="15322"/>
                  <a:pt x="21348" y="16718"/>
                  <a:pt x="21903" y="18020"/>
                </a:cubicBezTo>
                <a:cubicBezTo>
                  <a:pt x="20403" y="15541"/>
                  <a:pt x="19273" y="12948"/>
                  <a:pt x="18455" y="10195"/>
                </a:cubicBezTo>
                <a:close/>
                <a:moveTo>
                  <a:pt x="32093" y="2112"/>
                </a:moveTo>
                <a:lnTo>
                  <a:pt x="32093" y="2112"/>
                </a:lnTo>
                <a:cubicBezTo>
                  <a:pt x="29595" y="6898"/>
                  <a:pt x="27215" y="11773"/>
                  <a:pt x="24417" y="16391"/>
                </a:cubicBezTo>
                <a:cubicBezTo>
                  <a:pt x="24087" y="16937"/>
                  <a:pt x="23758" y="17500"/>
                  <a:pt x="23394" y="18027"/>
                </a:cubicBezTo>
                <a:cubicBezTo>
                  <a:pt x="23125" y="18419"/>
                  <a:pt x="23003" y="18574"/>
                  <a:pt x="22963" y="18574"/>
                </a:cubicBezTo>
                <a:cubicBezTo>
                  <a:pt x="22962" y="18574"/>
                  <a:pt x="22961" y="18574"/>
                  <a:pt x="22960" y="18573"/>
                </a:cubicBezTo>
                <a:cubicBezTo>
                  <a:pt x="24001" y="15354"/>
                  <a:pt x="25508" y="12355"/>
                  <a:pt x="27225" y="9433"/>
                </a:cubicBezTo>
                <a:cubicBezTo>
                  <a:pt x="28695" y="6933"/>
                  <a:pt x="30133" y="4280"/>
                  <a:pt x="32093" y="2112"/>
                </a:cubicBezTo>
                <a:close/>
                <a:moveTo>
                  <a:pt x="18137" y="9560"/>
                </a:moveTo>
                <a:lnTo>
                  <a:pt x="18137" y="9560"/>
                </a:lnTo>
                <a:cubicBezTo>
                  <a:pt x="18896" y="12777"/>
                  <a:pt x="20242" y="15853"/>
                  <a:pt x="22056" y="18611"/>
                </a:cubicBezTo>
                <a:cubicBezTo>
                  <a:pt x="22059" y="18668"/>
                  <a:pt x="22062" y="18727"/>
                  <a:pt x="22065" y="18785"/>
                </a:cubicBezTo>
                <a:cubicBezTo>
                  <a:pt x="19512" y="16349"/>
                  <a:pt x="18527" y="12985"/>
                  <a:pt x="18137" y="9560"/>
                </a:cubicBezTo>
                <a:close/>
                <a:moveTo>
                  <a:pt x="32968" y="1214"/>
                </a:moveTo>
                <a:cubicBezTo>
                  <a:pt x="31440" y="4375"/>
                  <a:pt x="29905" y="7533"/>
                  <a:pt x="28364" y="10687"/>
                </a:cubicBezTo>
                <a:cubicBezTo>
                  <a:pt x="26908" y="13659"/>
                  <a:pt x="25431" y="16673"/>
                  <a:pt x="22995" y="18957"/>
                </a:cubicBezTo>
                <a:cubicBezTo>
                  <a:pt x="26674" y="13455"/>
                  <a:pt x="29570" y="7405"/>
                  <a:pt x="32632" y="1545"/>
                </a:cubicBezTo>
                <a:cubicBezTo>
                  <a:pt x="32744" y="1433"/>
                  <a:pt x="32854" y="1321"/>
                  <a:pt x="32968" y="1214"/>
                </a:cubicBezTo>
                <a:close/>
                <a:moveTo>
                  <a:pt x="17876" y="9029"/>
                </a:moveTo>
                <a:cubicBezTo>
                  <a:pt x="17876" y="9033"/>
                  <a:pt x="17877" y="9038"/>
                  <a:pt x="17879" y="9042"/>
                </a:cubicBezTo>
                <a:lnTo>
                  <a:pt x="17914" y="9111"/>
                </a:lnTo>
                <a:cubicBezTo>
                  <a:pt x="18282" y="12783"/>
                  <a:pt x="19268" y="16360"/>
                  <a:pt x="22070" y="18903"/>
                </a:cubicBezTo>
                <a:cubicBezTo>
                  <a:pt x="22072" y="18953"/>
                  <a:pt x="22075" y="19002"/>
                  <a:pt x="22078" y="19052"/>
                </a:cubicBezTo>
                <a:cubicBezTo>
                  <a:pt x="18382" y="17009"/>
                  <a:pt x="17782" y="12955"/>
                  <a:pt x="17876" y="9029"/>
                </a:cubicBezTo>
                <a:close/>
                <a:moveTo>
                  <a:pt x="32538" y="1263"/>
                </a:moveTo>
                <a:lnTo>
                  <a:pt x="32516" y="1306"/>
                </a:lnTo>
                <a:cubicBezTo>
                  <a:pt x="27126" y="5799"/>
                  <a:pt x="23902" y="12243"/>
                  <a:pt x="22675" y="19121"/>
                </a:cubicBezTo>
                <a:cubicBezTo>
                  <a:pt x="22675" y="19125"/>
                  <a:pt x="22677" y="19128"/>
                  <a:pt x="22677" y="19131"/>
                </a:cubicBezTo>
                <a:cubicBezTo>
                  <a:pt x="22672" y="19149"/>
                  <a:pt x="22667" y="19165"/>
                  <a:pt x="22662" y="19182"/>
                </a:cubicBezTo>
                <a:cubicBezTo>
                  <a:pt x="23056" y="11916"/>
                  <a:pt x="26431" y="5259"/>
                  <a:pt x="32538" y="1263"/>
                </a:cubicBezTo>
                <a:close/>
                <a:moveTo>
                  <a:pt x="38113" y="11068"/>
                </a:moveTo>
                <a:cubicBezTo>
                  <a:pt x="37991" y="11184"/>
                  <a:pt x="37871" y="11301"/>
                  <a:pt x="37755" y="11420"/>
                </a:cubicBezTo>
                <a:cubicBezTo>
                  <a:pt x="35227" y="12527"/>
                  <a:pt x="32748" y="13750"/>
                  <a:pt x="30327" y="15071"/>
                </a:cubicBezTo>
                <a:cubicBezTo>
                  <a:pt x="29044" y="15769"/>
                  <a:pt x="27779" y="16496"/>
                  <a:pt x="26528" y="17249"/>
                </a:cubicBezTo>
                <a:cubicBezTo>
                  <a:pt x="25640" y="17785"/>
                  <a:pt x="24577" y="18701"/>
                  <a:pt x="23642" y="19187"/>
                </a:cubicBezTo>
                <a:cubicBezTo>
                  <a:pt x="23869" y="18966"/>
                  <a:pt x="24084" y="18737"/>
                  <a:pt x="24294" y="18503"/>
                </a:cubicBezTo>
                <a:cubicBezTo>
                  <a:pt x="24395" y="18396"/>
                  <a:pt x="24501" y="18293"/>
                  <a:pt x="24611" y="18195"/>
                </a:cubicBezTo>
                <a:cubicBezTo>
                  <a:pt x="25327" y="17588"/>
                  <a:pt x="26070" y="17013"/>
                  <a:pt x="26838" y="16470"/>
                </a:cubicBezTo>
                <a:cubicBezTo>
                  <a:pt x="27922" y="15705"/>
                  <a:pt x="29047" y="15000"/>
                  <a:pt x="30208" y="14356"/>
                </a:cubicBezTo>
                <a:cubicBezTo>
                  <a:pt x="32503" y="13083"/>
                  <a:pt x="34915" y="12075"/>
                  <a:pt x="37389" y="11214"/>
                </a:cubicBezTo>
                <a:cubicBezTo>
                  <a:pt x="37630" y="11164"/>
                  <a:pt x="37871" y="11115"/>
                  <a:pt x="38113" y="11068"/>
                </a:cubicBezTo>
                <a:close/>
                <a:moveTo>
                  <a:pt x="36676" y="12581"/>
                </a:moveTo>
                <a:lnTo>
                  <a:pt x="36676" y="12581"/>
                </a:lnTo>
                <a:cubicBezTo>
                  <a:pt x="36286" y="13021"/>
                  <a:pt x="35901" y="13462"/>
                  <a:pt x="35504" y="13895"/>
                </a:cubicBezTo>
                <a:cubicBezTo>
                  <a:pt x="31848" y="16380"/>
                  <a:pt x="27945" y="18227"/>
                  <a:pt x="23704" y="19430"/>
                </a:cubicBezTo>
                <a:cubicBezTo>
                  <a:pt x="26234" y="18151"/>
                  <a:pt x="28748" y="16841"/>
                  <a:pt x="31245" y="15500"/>
                </a:cubicBezTo>
                <a:cubicBezTo>
                  <a:pt x="32609" y="14766"/>
                  <a:pt x="33969" y="14024"/>
                  <a:pt x="35326" y="13276"/>
                </a:cubicBezTo>
                <a:cubicBezTo>
                  <a:pt x="35750" y="13041"/>
                  <a:pt x="36220" y="12823"/>
                  <a:pt x="36676" y="12581"/>
                </a:cubicBezTo>
                <a:close/>
                <a:moveTo>
                  <a:pt x="37531" y="11648"/>
                </a:moveTo>
                <a:lnTo>
                  <a:pt x="37531" y="11648"/>
                </a:lnTo>
                <a:cubicBezTo>
                  <a:pt x="37455" y="11728"/>
                  <a:pt x="37381" y="11809"/>
                  <a:pt x="37305" y="11889"/>
                </a:cubicBezTo>
                <a:cubicBezTo>
                  <a:pt x="35240" y="13078"/>
                  <a:pt x="25929" y="18113"/>
                  <a:pt x="23273" y="19533"/>
                </a:cubicBezTo>
                <a:cubicBezTo>
                  <a:pt x="23296" y="19512"/>
                  <a:pt x="23317" y="19490"/>
                  <a:pt x="23340" y="19469"/>
                </a:cubicBezTo>
                <a:cubicBezTo>
                  <a:pt x="25651" y="17974"/>
                  <a:pt x="28001" y="16547"/>
                  <a:pt x="30421" y="15232"/>
                </a:cubicBezTo>
                <a:cubicBezTo>
                  <a:pt x="30960" y="14940"/>
                  <a:pt x="36455" y="11956"/>
                  <a:pt x="37531" y="11648"/>
                </a:cubicBezTo>
                <a:close/>
                <a:moveTo>
                  <a:pt x="34753" y="14680"/>
                </a:moveTo>
                <a:lnTo>
                  <a:pt x="34753" y="14680"/>
                </a:lnTo>
                <a:cubicBezTo>
                  <a:pt x="34069" y="15355"/>
                  <a:pt x="33324" y="15976"/>
                  <a:pt x="32432" y="16480"/>
                </a:cubicBezTo>
                <a:cubicBezTo>
                  <a:pt x="29845" y="17941"/>
                  <a:pt x="26742" y="19369"/>
                  <a:pt x="23708" y="19562"/>
                </a:cubicBezTo>
                <a:cubicBezTo>
                  <a:pt x="27637" y="18602"/>
                  <a:pt x="31406" y="16948"/>
                  <a:pt x="34753" y="14680"/>
                </a:cubicBezTo>
                <a:close/>
                <a:moveTo>
                  <a:pt x="22454" y="19823"/>
                </a:moveTo>
                <a:cubicBezTo>
                  <a:pt x="22459" y="19829"/>
                  <a:pt x="22463" y="19831"/>
                  <a:pt x="22467" y="19834"/>
                </a:cubicBezTo>
                <a:cubicBezTo>
                  <a:pt x="22347" y="20866"/>
                  <a:pt x="22235" y="21902"/>
                  <a:pt x="22125" y="22942"/>
                </a:cubicBezTo>
                <a:cubicBezTo>
                  <a:pt x="22093" y="22888"/>
                  <a:pt x="22058" y="22836"/>
                  <a:pt x="22026" y="22783"/>
                </a:cubicBezTo>
                <a:cubicBezTo>
                  <a:pt x="22168" y="21797"/>
                  <a:pt x="22304" y="20812"/>
                  <a:pt x="22430" y="19826"/>
                </a:cubicBezTo>
                <a:cubicBezTo>
                  <a:pt x="22439" y="19826"/>
                  <a:pt x="22447" y="19824"/>
                  <a:pt x="22454" y="19823"/>
                </a:cubicBezTo>
                <a:close/>
                <a:moveTo>
                  <a:pt x="13238" y="14819"/>
                </a:moveTo>
                <a:cubicBezTo>
                  <a:pt x="16650" y="16857"/>
                  <a:pt x="19508" y="19700"/>
                  <a:pt x="21582" y="23157"/>
                </a:cubicBezTo>
                <a:cubicBezTo>
                  <a:pt x="21555" y="23308"/>
                  <a:pt x="21529" y="23458"/>
                  <a:pt x="21503" y="23607"/>
                </a:cubicBezTo>
                <a:cubicBezTo>
                  <a:pt x="19739" y="19856"/>
                  <a:pt x="16571" y="17181"/>
                  <a:pt x="13238" y="14819"/>
                </a:cubicBezTo>
                <a:close/>
                <a:moveTo>
                  <a:pt x="32157" y="19112"/>
                </a:moveTo>
                <a:cubicBezTo>
                  <a:pt x="28699" y="20238"/>
                  <a:pt x="25451" y="22048"/>
                  <a:pt x="22460" y="24109"/>
                </a:cubicBezTo>
                <a:lnTo>
                  <a:pt x="22523" y="23558"/>
                </a:lnTo>
                <a:cubicBezTo>
                  <a:pt x="25532" y="21382"/>
                  <a:pt x="28762" y="19972"/>
                  <a:pt x="32155" y="19112"/>
                </a:cubicBezTo>
                <a:close/>
                <a:moveTo>
                  <a:pt x="41109" y="17987"/>
                </a:moveTo>
                <a:lnTo>
                  <a:pt x="41109" y="17987"/>
                </a:lnTo>
                <a:cubicBezTo>
                  <a:pt x="37739" y="18520"/>
                  <a:pt x="34465" y="19245"/>
                  <a:pt x="31245" y="20446"/>
                </a:cubicBezTo>
                <a:cubicBezTo>
                  <a:pt x="28229" y="21571"/>
                  <a:pt x="25319" y="22955"/>
                  <a:pt x="22430" y="24375"/>
                </a:cubicBezTo>
                <a:lnTo>
                  <a:pt x="22449" y="24223"/>
                </a:lnTo>
                <a:cubicBezTo>
                  <a:pt x="22455" y="24226"/>
                  <a:pt x="22462" y="24228"/>
                  <a:pt x="22469" y="24228"/>
                </a:cubicBezTo>
                <a:cubicBezTo>
                  <a:pt x="22478" y="24228"/>
                  <a:pt x="22488" y="24225"/>
                  <a:pt x="22496" y="24220"/>
                </a:cubicBezTo>
                <a:cubicBezTo>
                  <a:pt x="27375" y="21191"/>
                  <a:pt x="32412" y="18421"/>
                  <a:pt x="38281" y="18148"/>
                </a:cubicBezTo>
                <a:cubicBezTo>
                  <a:pt x="38304" y="18146"/>
                  <a:pt x="38325" y="18138"/>
                  <a:pt x="38344" y="18122"/>
                </a:cubicBezTo>
                <a:cubicBezTo>
                  <a:pt x="39258" y="18050"/>
                  <a:pt x="40179" y="18006"/>
                  <a:pt x="41109" y="17987"/>
                </a:cubicBezTo>
                <a:close/>
                <a:moveTo>
                  <a:pt x="11251" y="13749"/>
                </a:moveTo>
                <a:lnTo>
                  <a:pt x="11251" y="13749"/>
                </a:lnTo>
                <a:cubicBezTo>
                  <a:pt x="11514" y="13875"/>
                  <a:pt x="11777" y="14005"/>
                  <a:pt x="12034" y="14141"/>
                </a:cubicBezTo>
                <a:cubicBezTo>
                  <a:pt x="15769" y="16881"/>
                  <a:pt x="19473" y="19700"/>
                  <a:pt x="21430" y="24033"/>
                </a:cubicBezTo>
                <a:cubicBezTo>
                  <a:pt x="21407" y="24162"/>
                  <a:pt x="21384" y="24291"/>
                  <a:pt x="21363" y="24420"/>
                </a:cubicBezTo>
                <a:cubicBezTo>
                  <a:pt x="18164" y="20706"/>
                  <a:pt x="14800" y="17129"/>
                  <a:pt x="11251" y="13749"/>
                </a:cubicBezTo>
                <a:close/>
                <a:moveTo>
                  <a:pt x="22088" y="23292"/>
                </a:moveTo>
                <a:cubicBezTo>
                  <a:pt x="22040" y="23732"/>
                  <a:pt x="21994" y="24172"/>
                  <a:pt x="21949" y="24612"/>
                </a:cubicBezTo>
                <a:cubicBezTo>
                  <a:pt x="21877" y="24647"/>
                  <a:pt x="21805" y="24682"/>
                  <a:pt x="21734" y="24716"/>
                </a:cubicBezTo>
                <a:cubicBezTo>
                  <a:pt x="21802" y="24269"/>
                  <a:pt x="21874" y="23822"/>
                  <a:pt x="21940" y="23375"/>
                </a:cubicBezTo>
                <a:lnTo>
                  <a:pt x="21940" y="23376"/>
                </a:lnTo>
                <a:cubicBezTo>
                  <a:pt x="21996" y="23361"/>
                  <a:pt x="22046" y="23332"/>
                  <a:pt x="22088" y="23292"/>
                </a:cubicBezTo>
                <a:close/>
                <a:moveTo>
                  <a:pt x="10753" y="13515"/>
                </a:moveTo>
                <a:lnTo>
                  <a:pt x="10753" y="13515"/>
                </a:lnTo>
                <a:cubicBezTo>
                  <a:pt x="10827" y="13547"/>
                  <a:pt x="10897" y="13583"/>
                  <a:pt x="10968" y="13617"/>
                </a:cubicBezTo>
                <a:cubicBezTo>
                  <a:pt x="14545" y="17202"/>
                  <a:pt x="18004" y="20883"/>
                  <a:pt x="21311" y="24719"/>
                </a:cubicBezTo>
                <a:lnTo>
                  <a:pt x="21304" y="24756"/>
                </a:lnTo>
                <a:cubicBezTo>
                  <a:pt x="21211" y="24772"/>
                  <a:pt x="21119" y="24785"/>
                  <a:pt x="21027" y="24798"/>
                </a:cubicBezTo>
                <a:lnTo>
                  <a:pt x="21027" y="24799"/>
                </a:lnTo>
                <a:cubicBezTo>
                  <a:pt x="16244" y="22805"/>
                  <a:pt x="14339" y="17959"/>
                  <a:pt x="11225" y="14196"/>
                </a:cubicBezTo>
                <a:cubicBezTo>
                  <a:pt x="11072" y="13967"/>
                  <a:pt x="10915" y="13739"/>
                  <a:pt x="10753" y="13515"/>
                </a:cubicBezTo>
                <a:close/>
                <a:moveTo>
                  <a:pt x="12398" y="16126"/>
                </a:moveTo>
                <a:lnTo>
                  <a:pt x="12398" y="16126"/>
                </a:lnTo>
                <a:cubicBezTo>
                  <a:pt x="14608" y="19522"/>
                  <a:pt x="16773" y="23220"/>
                  <a:pt x="20530" y="24845"/>
                </a:cubicBezTo>
                <a:cubicBezTo>
                  <a:pt x="20441" y="24850"/>
                  <a:pt x="20352" y="24852"/>
                  <a:pt x="20265" y="24852"/>
                </a:cubicBezTo>
                <a:cubicBezTo>
                  <a:pt x="17238" y="24852"/>
                  <a:pt x="15366" y="22214"/>
                  <a:pt x="14135" y="19575"/>
                </a:cubicBezTo>
                <a:cubicBezTo>
                  <a:pt x="13581" y="18384"/>
                  <a:pt x="13019" y="17236"/>
                  <a:pt x="12398" y="16126"/>
                </a:cubicBezTo>
                <a:close/>
                <a:moveTo>
                  <a:pt x="41339" y="18135"/>
                </a:moveTo>
                <a:cubicBezTo>
                  <a:pt x="41304" y="18158"/>
                  <a:pt x="41267" y="18182"/>
                  <a:pt x="41231" y="18207"/>
                </a:cubicBezTo>
                <a:cubicBezTo>
                  <a:pt x="40890" y="18307"/>
                  <a:pt x="40417" y="18442"/>
                  <a:pt x="40282" y="18489"/>
                </a:cubicBezTo>
                <a:cubicBezTo>
                  <a:pt x="39440" y="18785"/>
                  <a:pt x="38597" y="19081"/>
                  <a:pt x="37755" y="19377"/>
                </a:cubicBezTo>
                <a:lnTo>
                  <a:pt x="32701" y="21154"/>
                </a:lnTo>
                <a:cubicBezTo>
                  <a:pt x="29331" y="22339"/>
                  <a:pt x="25959" y="23515"/>
                  <a:pt x="22593" y="24713"/>
                </a:cubicBezTo>
                <a:cubicBezTo>
                  <a:pt x="22468" y="24758"/>
                  <a:pt x="22505" y="24944"/>
                  <a:pt x="22617" y="24944"/>
                </a:cubicBezTo>
                <a:cubicBezTo>
                  <a:pt x="22629" y="24944"/>
                  <a:pt x="22642" y="24942"/>
                  <a:pt x="22656" y="24937"/>
                </a:cubicBezTo>
                <a:cubicBezTo>
                  <a:pt x="28650" y="22851"/>
                  <a:pt x="34631" y="20727"/>
                  <a:pt x="40615" y="18612"/>
                </a:cubicBezTo>
                <a:lnTo>
                  <a:pt x="40615" y="18612"/>
                </a:lnTo>
                <a:cubicBezTo>
                  <a:pt x="35114" y="22140"/>
                  <a:pt x="28887" y="24329"/>
                  <a:pt x="22360" y="24993"/>
                </a:cubicBezTo>
                <a:cubicBezTo>
                  <a:pt x="22377" y="24834"/>
                  <a:pt x="22396" y="24675"/>
                  <a:pt x="22413" y="24516"/>
                </a:cubicBezTo>
                <a:cubicBezTo>
                  <a:pt x="25336" y="23136"/>
                  <a:pt x="28265" y="21759"/>
                  <a:pt x="31297" y="20637"/>
                </a:cubicBezTo>
                <a:cubicBezTo>
                  <a:pt x="34495" y="19453"/>
                  <a:pt x="37693" y="18990"/>
                  <a:pt x="40980" y="18217"/>
                </a:cubicBezTo>
                <a:cubicBezTo>
                  <a:pt x="41129" y="18181"/>
                  <a:pt x="41247" y="18155"/>
                  <a:pt x="41339" y="18135"/>
                </a:cubicBezTo>
                <a:close/>
                <a:moveTo>
                  <a:pt x="7095" y="21014"/>
                </a:moveTo>
                <a:lnTo>
                  <a:pt x="7095" y="21014"/>
                </a:lnTo>
                <a:cubicBezTo>
                  <a:pt x="11056" y="23197"/>
                  <a:pt x="15850" y="24319"/>
                  <a:pt x="18905" y="27626"/>
                </a:cubicBezTo>
                <a:cubicBezTo>
                  <a:pt x="17681" y="26759"/>
                  <a:pt x="16300" y="26110"/>
                  <a:pt x="14945" y="25408"/>
                </a:cubicBezTo>
                <a:cubicBezTo>
                  <a:pt x="12278" y="24026"/>
                  <a:pt x="9686" y="22530"/>
                  <a:pt x="7095" y="21014"/>
                </a:cubicBezTo>
                <a:close/>
                <a:moveTo>
                  <a:pt x="6961" y="21045"/>
                </a:moveTo>
                <a:lnTo>
                  <a:pt x="6961" y="21045"/>
                </a:lnTo>
                <a:cubicBezTo>
                  <a:pt x="9325" y="22571"/>
                  <a:pt x="11777" y="23977"/>
                  <a:pt x="14260" y="25299"/>
                </a:cubicBezTo>
                <a:lnTo>
                  <a:pt x="14261" y="25299"/>
                </a:lnTo>
                <a:cubicBezTo>
                  <a:pt x="16130" y="26295"/>
                  <a:pt x="18119" y="27158"/>
                  <a:pt x="19688" y="28574"/>
                </a:cubicBezTo>
                <a:cubicBezTo>
                  <a:pt x="19897" y="28860"/>
                  <a:pt x="20093" y="29158"/>
                  <a:pt x="20272" y="29466"/>
                </a:cubicBezTo>
                <a:cubicBezTo>
                  <a:pt x="20315" y="29548"/>
                  <a:pt x="20402" y="29598"/>
                  <a:pt x="20493" y="29598"/>
                </a:cubicBezTo>
                <a:cubicBezTo>
                  <a:pt x="20504" y="29598"/>
                  <a:pt x="20516" y="29597"/>
                  <a:pt x="20527" y="29595"/>
                </a:cubicBezTo>
                <a:lnTo>
                  <a:pt x="20527" y="29595"/>
                </a:lnTo>
                <a:cubicBezTo>
                  <a:pt x="20519" y="29655"/>
                  <a:pt x="20509" y="29717"/>
                  <a:pt x="20499" y="29777"/>
                </a:cubicBezTo>
                <a:cubicBezTo>
                  <a:pt x="15751" y="27182"/>
                  <a:pt x="11056" y="24583"/>
                  <a:pt x="6961" y="21045"/>
                </a:cubicBezTo>
                <a:close/>
                <a:moveTo>
                  <a:pt x="5913" y="20314"/>
                </a:moveTo>
                <a:lnTo>
                  <a:pt x="5913" y="20314"/>
                </a:lnTo>
                <a:cubicBezTo>
                  <a:pt x="5953" y="20340"/>
                  <a:pt x="5995" y="20363"/>
                  <a:pt x="6034" y="20389"/>
                </a:cubicBezTo>
                <a:cubicBezTo>
                  <a:pt x="9902" y="24153"/>
                  <a:pt x="14634" y="26891"/>
                  <a:pt x="19359" y="29432"/>
                </a:cubicBezTo>
                <a:cubicBezTo>
                  <a:pt x="19764" y="29649"/>
                  <a:pt x="20515" y="29977"/>
                  <a:pt x="20169" y="29977"/>
                </a:cubicBezTo>
                <a:cubicBezTo>
                  <a:pt x="20044" y="29977"/>
                  <a:pt x="19775" y="29934"/>
                  <a:pt x="19295" y="29827"/>
                </a:cubicBezTo>
                <a:cubicBezTo>
                  <a:pt x="18577" y="29668"/>
                  <a:pt x="17859" y="29396"/>
                  <a:pt x="17164" y="29160"/>
                </a:cubicBezTo>
                <a:cubicBezTo>
                  <a:pt x="15714" y="28668"/>
                  <a:pt x="14280" y="28106"/>
                  <a:pt x="12962" y="27320"/>
                </a:cubicBezTo>
                <a:cubicBezTo>
                  <a:pt x="10421" y="25807"/>
                  <a:pt x="7617" y="23166"/>
                  <a:pt x="6117" y="20607"/>
                </a:cubicBezTo>
                <a:cubicBezTo>
                  <a:pt x="6100" y="20574"/>
                  <a:pt x="6065" y="20554"/>
                  <a:pt x="6029" y="20552"/>
                </a:cubicBezTo>
                <a:lnTo>
                  <a:pt x="6029" y="20552"/>
                </a:lnTo>
                <a:cubicBezTo>
                  <a:pt x="5990" y="20472"/>
                  <a:pt x="5952" y="20393"/>
                  <a:pt x="5913" y="20314"/>
                </a:cubicBezTo>
                <a:close/>
                <a:moveTo>
                  <a:pt x="35894" y="25472"/>
                </a:moveTo>
                <a:cubicBezTo>
                  <a:pt x="37869" y="25472"/>
                  <a:pt x="39859" y="25717"/>
                  <a:pt x="41838" y="26231"/>
                </a:cubicBezTo>
                <a:lnTo>
                  <a:pt x="41838" y="26231"/>
                </a:lnTo>
                <a:cubicBezTo>
                  <a:pt x="40322" y="26097"/>
                  <a:pt x="38806" y="25998"/>
                  <a:pt x="37293" y="25998"/>
                </a:cubicBezTo>
                <a:cubicBezTo>
                  <a:pt x="35458" y="25998"/>
                  <a:pt x="33629" y="26144"/>
                  <a:pt x="31811" y="26553"/>
                </a:cubicBezTo>
                <a:cubicBezTo>
                  <a:pt x="28357" y="27331"/>
                  <a:pt x="24843" y="28513"/>
                  <a:pt x="21732" y="30224"/>
                </a:cubicBezTo>
                <a:cubicBezTo>
                  <a:pt x="21754" y="30058"/>
                  <a:pt x="21777" y="29893"/>
                  <a:pt x="21798" y="29727"/>
                </a:cubicBezTo>
                <a:cubicBezTo>
                  <a:pt x="26125" y="27004"/>
                  <a:pt x="30962" y="25472"/>
                  <a:pt x="35894" y="25472"/>
                </a:cubicBezTo>
                <a:close/>
                <a:moveTo>
                  <a:pt x="37308" y="26229"/>
                </a:moveTo>
                <a:cubicBezTo>
                  <a:pt x="37475" y="26229"/>
                  <a:pt x="37642" y="26231"/>
                  <a:pt x="37809" y="26234"/>
                </a:cubicBezTo>
                <a:cubicBezTo>
                  <a:pt x="38276" y="26241"/>
                  <a:pt x="40869" y="26490"/>
                  <a:pt x="42004" y="26490"/>
                </a:cubicBezTo>
                <a:cubicBezTo>
                  <a:pt x="42320" y="26490"/>
                  <a:pt x="42522" y="26470"/>
                  <a:pt x="42535" y="26421"/>
                </a:cubicBezTo>
                <a:lnTo>
                  <a:pt x="42535" y="26421"/>
                </a:lnTo>
                <a:cubicBezTo>
                  <a:pt x="42479" y="26643"/>
                  <a:pt x="38527" y="26913"/>
                  <a:pt x="37971" y="26994"/>
                </a:cubicBezTo>
                <a:cubicBezTo>
                  <a:pt x="36141" y="27262"/>
                  <a:pt x="34319" y="27579"/>
                  <a:pt x="32505" y="27943"/>
                </a:cubicBezTo>
                <a:cubicBezTo>
                  <a:pt x="28842" y="28680"/>
                  <a:pt x="25216" y="29605"/>
                  <a:pt x="21661" y="30757"/>
                </a:cubicBezTo>
                <a:cubicBezTo>
                  <a:pt x="21671" y="30678"/>
                  <a:pt x="21681" y="30600"/>
                  <a:pt x="21692" y="30519"/>
                </a:cubicBezTo>
                <a:cubicBezTo>
                  <a:pt x="21712" y="30519"/>
                  <a:pt x="21731" y="30514"/>
                  <a:pt x="21749" y="30504"/>
                </a:cubicBezTo>
                <a:cubicBezTo>
                  <a:pt x="24859" y="28784"/>
                  <a:pt x="28415" y="27588"/>
                  <a:pt x="31881" y="26802"/>
                </a:cubicBezTo>
                <a:cubicBezTo>
                  <a:pt x="33670" y="26398"/>
                  <a:pt x="35480" y="26229"/>
                  <a:pt x="37308" y="26229"/>
                </a:cubicBezTo>
                <a:close/>
                <a:moveTo>
                  <a:pt x="6829" y="22119"/>
                </a:moveTo>
                <a:cubicBezTo>
                  <a:pt x="8303" y="24114"/>
                  <a:pt x="10394" y="25965"/>
                  <a:pt x="12347" y="27229"/>
                </a:cubicBezTo>
                <a:cubicBezTo>
                  <a:pt x="13571" y="28022"/>
                  <a:pt x="14913" y="28608"/>
                  <a:pt x="16280" y="29102"/>
                </a:cubicBezTo>
                <a:cubicBezTo>
                  <a:pt x="17498" y="29543"/>
                  <a:pt x="18881" y="30166"/>
                  <a:pt x="20215" y="30166"/>
                </a:cubicBezTo>
                <a:cubicBezTo>
                  <a:pt x="20290" y="30166"/>
                  <a:pt x="20364" y="30164"/>
                  <a:pt x="20438" y="30160"/>
                </a:cubicBezTo>
                <a:lnTo>
                  <a:pt x="20438" y="30160"/>
                </a:lnTo>
                <a:cubicBezTo>
                  <a:pt x="20397" y="30423"/>
                  <a:pt x="20355" y="30688"/>
                  <a:pt x="20314" y="30952"/>
                </a:cubicBezTo>
                <a:cubicBezTo>
                  <a:pt x="19799" y="31019"/>
                  <a:pt x="19298" y="31051"/>
                  <a:pt x="18811" y="31051"/>
                </a:cubicBezTo>
                <a:cubicBezTo>
                  <a:pt x="13223" y="31051"/>
                  <a:pt x="9391" y="26833"/>
                  <a:pt x="6829" y="22119"/>
                </a:cubicBezTo>
                <a:close/>
                <a:moveTo>
                  <a:pt x="40668" y="26880"/>
                </a:moveTo>
                <a:lnTo>
                  <a:pt x="40668" y="26880"/>
                </a:lnTo>
                <a:cubicBezTo>
                  <a:pt x="38092" y="27497"/>
                  <a:pt x="35679" y="28692"/>
                  <a:pt x="33145" y="29489"/>
                </a:cubicBezTo>
                <a:cubicBezTo>
                  <a:pt x="29403" y="30667"/>
                  <a:pt x="25541" y="31270"/>
                  <a:pt x="21625" y="31448"/>
                </a:cubicBezTo>
                <a:cubicBezTo>
                  <a:pt x="21538" y="31451"/>
                  <a:pt x="21537" y="31583"/>
                  <a:pt x="21623" y="31583"/>
                </a:cubicBezTo>
                <a:cubicBezTo>
                  <a:pt x="21624" y="31583"/>
                  <a:pt x="21624" y="31583"/>
                  <a:pt x="21625" y="31583"/>
                </a:cubicBezTo>
                <a:cubicBezTo>
                  <a:pt x="25131" y="31534"/>
                  <a:pt x="28617" y="31035"/>
                  <a:pt x="31996" y="30098"/>
                </a:cubicBezTo>
                <a:cubicBezTo>
                  <a:pt x="35340" y="29170"/>
                  <a:pt x="38503" y="27421"/>
                  <a:pt x="41947" y="26901"/>
                </a:cubicBezTo>
                <a:lnTo>
                  <a:pt x="41947" y="26901"/>
                </a:lnTo>
                <a:cubicBezTo>
                  <a:pt x="39092" y="28563"/>
                  <a:pt x="36094" y="29958"/>
                  <a:pt x="32955" y="31007"/>
                </a:cubicBezTo>
                <a:cubicBezTo>
                  <a:pt x="30634" y="31781"/>
                  <a:pt x="28149" y="32479"/>
                  <a:pt x="25695" y="32479"/>
                </a:cubicBezTo>
                <a:cubicBezTo>
                  <a:pt x="24287" y="32479"/>
                  <a:pt x="22889" y="32250"/>
                  <a:pt x="21539" y="31673"/>
                </a:cubicBezTo>
                <a:lnTo>
                  <a:pt x="21536" y="31673"/>
                </a:lnTo>
                <a:cubicBezTo>
                  <a:pt x="21570" y="31428"/>
                  <a:pt x="21602" y="31183"/>
                  <a:pt x="21635" y="30936"/>
                </a:cubicBezTo>
                <a:cubicBezTo>
                  <a:pt x="27878" y="29068"/>
                  <a:pt x="34208" y="27664"/>
                  <a:pt x="40668" y="26880"/>
                </a:cubicBezTo>
                <a:close/>
                <a:moveTo>
                  <a:pt x="1746" y="28681"/>
                </a:moveTo>
                <a:lnTo>
                  <a:pt x="1746" y="28681"/>
                </a:lnTo>
                <a:cubicBezTo>
                  <a:pt x="4775" y="29488"/>
                  <a:pt x="7792" y="30392"/>
                  <a:pt x="10726" y="31497"/>
                </a:cubicBezTo>
                <a:lnTo>
                  <a:pt x="10726" y="31498"/>
                </a:lnTo>
                <a:cubicBezTo>
                  <a:pt x="13562" y="32566"/>
                  <a:pt x="15822" y="33947"/>
                  <a:pt x="17832" y="35964"/>
                </a:cubicBezTo>
                <a:cubicBezTo>
                  <a:pt x="12880" y="32752"/>
                  <a:pt x="7054" y="31213"/>
                  <a:pt x="1746" y="28681"/>
                </a:cubicBezTo>
                <a:close/>
                <a:moveTo>
                  <a:pt x="1305" y="28602"/>
                </a:moveTo>
                <a:lnTo>
                  <a:pt x="1305" y="28602"/>
                </a:lnTo>
                <a:cubicBezTo>
                  <a:pt x="3778" y="30676"/>
                  <a:pt x="6674" y="32103"/>
                  <a:pt x="9606" y="33415"/>
                </a:cubicBezTo>
                <a:cubicBezTo>
                  <a:pt x="12436" y="34682"/>
                  <a:pt x="15281" y="35917"/>
                  <a:pt x="18173" y="37038"/>
                </a:cubicBezTo>
                <a:cubicBezTo>
                  <a:pt x="11726" y="36192"/>
                  <a:pt x="5414" y="33904"/>
                  <a:pt x="1305" y="28602"/>
                </a:cubicBezTo>
                <a:close/>
                <a:moveTo>
                  <a:pt x="1918" y="28909"/>
                </a:moveTo>
                <a:cubicBezTo>
                  <a:pt x="7451" y="31630"/>
                  <a:pt x="13528" y="33222"/>
                  <a:pt x="18613" y="36793"/>
                </a:cubicBezTo>
                <a:lnTo>
                  <a:pt x="18613" y="36794"/>
                </a:lnTo>
                <a:cubicBezTo>
                  <a:pt x="18689" y="36879"/>
                  <a:pt x="18765" y="36962"/>
                  <a:pt x="18839" y="37049"/>
                </a:cubicBezTo>
                <a:cubicBezTo>
                  <a:pt x="15760" y="35868"/>
                  <a:pt x="12737" y="34549"/>
                  <a:pt x="9722" y="33217"/>
                </a:cubicBezTo>
                <a:cubicBezTo>
                  <a:pt x="6976" y="32005"/>
                  <a:pt x="4323" y="30691"/>
                  <a:pt x="1918" y="28909"/>
                </a:cubicBezTo>
                <a:close/>
                <a:moveTo>
                  <a:pt x="2814" y="30562"/>
                </a:moveTo>
                <a:cubicBezTo>
                  <a:pt x="7035" y="34933"/>
                  <a:pt x="13128" y="36762"/>
                  <a:pt x="19130" y="37412"/>
                </a:cubicBezTo>
                <a:lnTo>
                  <a:pt x="19154" y="37420"/>
                </a:lnTo>
                <a:lnTo>
                  <a:pt x="19165" y="37432"/>
                </a:lnTo>
                <a:cubicBezTo>
                  <a:pt x="18263" y="37579"/>
                  <a:pt x="17384" y="37649"/>
                  <a:pt x="16529" y="37649"/>
                </a:cubicBezTo>
                <a:cubicBezTo>
                  <a:pt x="11000" y="37649"/>
                  <a:pt x="6453" y="34705"/>
                  <a:pt x="2814" y="30562"/>
                </a:cubicBezTo>
                <a:close/>
                <a:moveTo>
                  <a:pt x="30074" y="35650"/>
                </a:moveTo>
                <a:cubicBezTo>
                  <a:pt x="30496" y="35650"/>
                  <a:pt x="30921" y="35662"/>
                  <a:pt x="31348" y="35685"/>
                </a:cubicBezTo>
                <a:lnTo>
                  <a:pt x="31350" y="35685"/>
                </a:lnTo>
                <a:cubicBezTo>
                  <a:pt x="33257" y="35790"/>
                  <a:pt x="35146" y="36109"/>
                  <a:pt x="36980" y="36638"/>
                </a:cubicBezTo>
                <a:cubicBezTo>
                  <a:pt x="37832" y="36883"/>
                  <a:pt x="38670" y="37172"/>
                  <a:pt x="39493" y="37505"/>
                </a:cubicBezTo>
                <a:cubicBezTo>
                  <a:pt x="39919" y="37677"/>
                  <a:pt x="40338" y="37861"/>
                  <a:pt x="40757" y="38049"/>
                </a:cubicBezTo>
                <a:cubicBezTo>
                  <a:pt x="36540" y="37266"/>
                  <a:pt x="32208" y="36575"/>
                  <a:pt x="27901" y="36575"/>
                </a:cubicBezTo>
                <a:cubicBezTo>
                  <a:pt x="25520" y="36575"/>
                  <a:pt x="23146" y="36786"/>
                  <a:pt x="20804" y="37310"/>
                </a:cubicBezTo>
                <a:cubicBezTo>
                  <a:pt x="20797" y="37306"/>
                  <a:pt x="20789" y="37303"/>
                  <a:pt x="20782" y="37300"/>
                </a:cubicBezTo>
                <a:cubicBezTo>
                  <a:pt x="23820" y="36295"/>
                  <a:pt x="26884" y="35650"/>
                  <a:pt x="30074" y="35650"/>
                </a:cubicBezTo>
                <a:close/>
                <a:moveTo>
                  <a:pt x="27312" y="36881"/>
                </a:moveTo>
                <a:cubicBezTo>
                  <a:pt x="31705" y="36881"/>
                  <a:pt x="36065" y="37517"/>
                  <a:pt x="40444" y="38306"/>
                </a:cubicBezTo>
                <a:cubicBezTo>
                  <a:pt x="38622" y="38387"/>
                  <a:pt x="36809" y="38429"/>
                  <a:pt x="35001" y="38429"/>
                </a:cubicBezTo>
                <a:cubicBezTo>
                  <a:pt x="30281" y="38429"/>
                  <a:pt x="25593" y="38138"/>
                  <a:pt x="20865" y="37472"/>
                </a:cubicBezTo>
                <a:lnTo>
                  <a:pt x="20865" y="37445"/>
                </a:lnTo>
                <a:cubicBezTo>
                  <a:pt x="20872" y="37448"/>
                  <a:pt x="20879" y="37450"/>
                  <a:pt x="20885" y="37450"/>
                </a:cubicBezTo>
                <a:cubicBezTo>
                  <a:pt x="20918" y="37450"/>
                  <a:pt x="20935" y="37408"/>
                  <a:pt x="20908" y="37380"/>
                </a:cubicBezTo>
                <a:lnTo>
                  <a:pt x="20908" y="37380"/>
                </a:lnTo>
                <a:lnTo>
                  <a:pt x="20910" y="37381"/>
                </a:lnTo>
                <a:cubicBezTo>
                  <a:pt x="23056" y="37029"/>
                  <a:pt x="25188" y="36881"/>
                  <a:pt x="27312" y="36881"/>
                </a:cubicBezTo>
                <a:close/>
                <a:moveTo>
                  <a:pt x="20860" y="37621"/>
                </a:moveTo>
                <a:cubicBezTo>
                  <a:pt x="25428" y="38406"/>
                  <a:pt x="30121" y="38840"/>
                  <a:pt x="34793" y="38840"/>
                </a:cubicBezTo>
                <a:cubicBezTo>
                  <a:pt x="37171" y="38840"/>
                  <a:pt x="39544" y="38727"/>
                  <a:pt x="41892" y="38492"/>
                </a:cubicBezTo>
                <a:cubicBezTo>
                  <a:pt x="42005" y="38529"/>
                  <a:pt x="42121" y="38566"/>
                  <a:pt x="42228" y="38597"/>
                </a:cubicBezTo>
                <a:lnTo>
                  <a:pt x="42230" y="38598"/>
                </a:lnTo>
                <a:cubicBezTo>
                  <a:pt x="42221" y="38618"/>
                  <a:pt x="42215" y="38641"/>
                  <a:pt x="42211" y="38662"/>
                </a:cubicBezTo>
                <a:cubicBezTo>
                  <a:pt x="42188" y="38656"/>
                  <a:pt x="42164" y="38653"/>
                  <a:pt x="42141" y="38653"/>
                </a:cubicBezTo>
                <a:cubicBezTo>
                  <a:pt x="42110" y="38653"/>
                  <a:pt x="42080" y="38658"/>
                  <a:pt x="42051" y="38670"/>
                </a:cubicBezTo>
                <a:cubicBezTo>
                  <a:pt x="41306" y="38935"/>
                  <a:pt x="40556" y="39160"/>
                  <a:pt x="39804" y="39363"/>
                </a:cubicBezTo>
                <a:cubicBezTo>
                  <a:pt x="38589" y="39524"/>
                  <a:pt x="37324" y="39535"/>
                  <a:pt x="36176" y="39588"/>
                </a:cubicBezTo>
                <a:cubicBezTo>
                  <a:pt x="35220" y="39633"/>
                  <a:pt x="34264" y="39655"/>
                  <a:pt x="33307" y="39655"/>
                </a:cubicBezTo>
                <a:cubicBezTo>
                  <a:pt x="32518" y="39655"/>
                  <a:pt x="31729" y="39640"/>
                  <a:pt x="30939" y="39610"/>
                </a:cubicBezTo>
                <a:cubicBezTo>
                  <a:pt x="29195" y="39541"/>
                  <a:pt x="27455" y="39399"/>
                  <a:pt x="25720" y="39183"/>
                </a:cubicBezTo>
                <a:cubicBezTo>
                  <a:pt x="24796" y="39067"/>
                  <a:pt x="23857" y="38946"/>
                  <a:pt x="22953" y="38720"/>
                </a:cubicBezTo>
                <a:cubicBezTo>
                  <a:pt x="22601" y="38635"/>
                  <a:pt x="22252" y="38534"/>
                  <a:pt x="21911" y="38413"/>
                </a:cubicBezTo>
                <a:cubicBezTo>
                  <a:pt x="21218" y="38409"/>
                  <a:pt x="20870" y="38144"/>
                  <a:pt x="20860" y="37621"/>
                </a:cubicBezTo>
                <a:close/>
                <a:moveTo>
                  <a:pt x="20817" y="38215"/>
                </a:moveTo>
                <a:cubicBezTo>
                  <a:pt x="21282" y="38491"/>
                  <a:pt x="22098" y="38708"/>
                  <a:pt x="22370" y="38791"/>
                </a:cubicBezTo>
                <a:cubicBezTo>
                  <a:pt x="23456" y="39125"/>
                  <a:pt x="24599" y="39276"/>
                  <a:pt x="25721" y="39420"/>
                </a:cubicBezTo>
                <a:cubicBezTo>
                  <a:pt x="28273" y="39751"/>
                  <a:pt x="30843" y="39917"/>
                  <a:pt x="33414" y="39917"/>
                </a:cubicBezTo>
                <a:cubicBezTo>
                  <a:pt x="33899" y="39917"/>
                  <a:pt x="34384" y="39911"/>
                  <a:pt x="34869" y="39899"/>
                </a:cubicBezTo>
                <a:cubicBezTo>
                  <a:pt x="35800" y="39876"/>
                  <a:pt x="36803" y="39882"/>
                  <a:pt x="37809" y="39837"/>
                </a:cubicBezTo>
                <a:lnTo>
                  <a:pt x="37809" y="39837"/>
                </a:lnTo>
                <a:cubicBezTo>
                  <a:pt x="35538" y="40293"/>
                  <a:pt x="33228" y="40509"/>
                  <a:pt x="30873" y="40560"/>
                </a:cubicBezTo>
                <a:lnTo>
                  <a:pt x="30874" y="40560"/>
                </a:lnTo>
                <a:cubicBezTo>
                  <a:pt x="30165" y="40575"/>
                  <a:pt x="29437" y="40594"/>
                  <a:pt x="28706" y="40594"/>
                </a:cubicBezTo>
                <a:cubicBezTo>
                  <a:pt x="25833" y="40594"/>
                  <a:pt x="22904" y="40291"/>
                  <a:pt x="20817" y="38215"/>
                </a:cubicBezTo>
                <a:close/>
                <a:moveTo>
                  <a:pt x="2476" y="39975"/>
                </a:moveTo>
                <a:lnTo>
                  <a:pt x="2476" y="39975"/>
                </a:lnTo>
                <a:cubicBezTo>
                  <a:pt x="7742" y="40381"/>
                  <a:pt x="13357" y="39518"/>
                  <a:pt x="17954" y="42573"/>
                </a:cubicBezTo>
                <a:cubicBezTo>
                  <a:pt x="17988" y="42597"/>
                  <a:pt x="18030" y="42613"/>
                  <a:pt x="18073" y="42619"/>
                </a:cubicBezTo>
                <a:cubicBezTo>
                  <a:pt x="18045" y="42712"/>
                  <a:pt x="18015" y="42805"/>
                  <a:pt x="17987" y="42898"/>
                </a:cubicBezTo>
                <a:cubicBezTo>
                  <a:pt x="13111" y="40677"/>
                  <a:pt x="7638" y="41041"/>
                  <a:pt x="2476" y="39975"/>
                </a:cubicBezTo>
                <a:close/>
                <a:moveTo>
                  <a:pt x="1653" y="39900"/>
                </a:moveTo>
                <a:lnTo>
                  <a:pt x="1688" y="39905"/>
                </a:lnTo>
                <a:cubicBezTo>
                  <a:pt x="1689" y="39905"/>
                  <a:pt x="1689" y="39908"/>
                  <a:pt x="1692" y="39908"/>
                </a:cubicBezTo>
                <a:cubicBezTo>
                  <a:pt x="7048" y="41325"/>
                  <a:pt x="12817" y="40742"/>
                  <a:pt x="17924" y="43099"/>
                </a:cubicBezTo>
                <a:cubicBezTo>
                  <a:pt x="17912" y="43135"/>
                  <a:pt x="17902" y="43170"/>
                  <a:pt x="17891" y="43208"/>
                </a:cubicBezTo>
                <a:cubicBezTo>
                  <a:pt x="15075" y="42839"/>
                  <a:pt x="12254" y="42514"/>
                  <a:pt x="9457" y="42017"/>
                </a:cubicBezTo>
                <a:cubicBezTo>
                  <a:pt x="6880" y="41560"/>
                  <a:pt x="4007" y="41130"/>
                  <a:pt x="1653" y="39900"/>
                </a:cubicBezTo>
                <a:close/>
                <a:moveTo>
                  <a:pt x="1594" y="40009"/>
                </a:moveTo>
                <a:cubicBezTo>
                  <a:pt x="3828" y="41265"/>
                  <a:pt x="6611" y="41699"/>
                  <a:pt x="9086" y="42160"/>
                </a:cubicBezTo>
                <a:cubicBezTo>
                  <a:pt x="11980" y="42700"/>
                  <a:pt x="14907" y="43069"/>
                  <a:pt x="17833" y="43385"/>
                </a:cubicBezTo>
                <a:cubicBezTo>
                  <a:pt x="17830" y="43394"/>
                  <a:pt x="17829" y="43401"/>
                  <a:pt x="17826" y="43410"/>
                </a:cubicBezTo>
                <a:cubicBezTo>
                  <a:pt x="17667" y="43411"/>
                  <a:pt x="17507" y="43411"/>
                  <a:pt x="17348" y="43411"/>
                </a:cubicBezTo>
                <a:cubicBezTo>
                  <a:pt x="12123" y="43411"/>
                  <a:pt x="6845" y="42866"/>
                  <a:pt x="2172" y="40352"/>
                </a:cubicBezTo>
                <a:cubicBezTo>
                  <a:pt x="2165" y="40348"/>
                  <a:pt x="2159" y="40346"/>
                  <a:pt x="2153" y="40346"/>
                </a:cubicBezTo>
                <a:cubicBezTo>
                  <a:pt x="2119" y="40346"/>
                  <a:pt x="2098" y="40396"/>
                  <a:pt x="2135" y="40416"/>
                </a:cubicBezTo>
                <a:cubicBezTo>
                  <a:pt x="6810" y="43060"/>
                  <a:pt x="12111" y="43619"/>
                  <a:pt x="17388" y="43619"/>
                </a:cubicBezTo>
                <a:cubicBezTo>
                  <a:pt x="17463" y="43619"/>
                  <a:pt x="17538" y="43619"/>
                  <a:pt x="17613" y="43619"/>
                </a:cubicBezTo>
                <a:lnTo>
                  <a:pt x="17613" y="43619"/>
                </a:lnTo>
                <a:cubicBezTo>
                  <a:pt x="16987" y="43982"/>
                  <a:pt x="15593" y="44045"/>
                  <a:pt x="14503" y="44045"/>
                </a:cubicBezTo>
                <a:cubicBezTo>
                  <a:pt x="13945" y="44045"/>
                  <a:pt x="13466" y="44029"/>
                  <a:pt x="13209" y="44027"/>
                </a:cubicBezTo>
                <a:cubicBezTo>
                  <a:pt x="11529" y="44017"/>
                  <a:pt x="9851" y="43822"/>
                  <a:pt x="8222" y="43401"/>
                </a:cubicBezTo>
                <a:cubicBezTo>
                  <a:pt x="5763" y="42766"/>
                  <a:pt x="3523" y="41624"/>
                  <a:pt x="1594" y="40009"/>
                </a:cubicBezTo>
                <a:close/>
                <a:moveTo>
                  <a:pt x="23996" y="42345"/>
                </a:moveTo>
                <a:cubicBezTo>
                  <a:pt x="26625" y="42345"/>
                  <a:pt x="29127" y="42874"/>
                  <a:pt x="31566" y="44522"/>
                </a:cubicBezTo>
                <a:cubicBezTo>
                  <a:pt x="33091" y="45552"/>
                  <a:pt x="34498" y="46728"/>
                  <a:pt x="35985" y="47783"/>
                </a:cubicBezTo>
                <a:cubicBezTo>
                  <a:pt x="30781" y="45201"/>
                  <a:pt x="25203" y="43510"/>
                  <a:pt x="19422" y="42743"/>
                </a:cubicBezTo>
                <a:cubicBezTo>
                  <a:pt x="20995" y="42513"/>
                  <a:pt x="22516" y="42345"/>
                  <a:pt x="23996" y="42345"/>
                </a:cubicBezTo>
                <a:close/>
                <a:moveTo>
                  <a:pt x="20733" y="43076"/>
                </a:moveTo>
                <a:cubicBezTo>
                  <a:pt x="21922" y="43076"/>
                  <a:pt x="23560" y="43685"/>
                  <a:pt x="24536" y="43913"/>
                </a:cubicBezTo>
                <a:cubicBezTo>
                  <a:pt x="26087" y="44275"/>
                  <a:pt x="27616" y="44711"/>
                  <a:pt x="29126" y="45221"/>
                </a:cubicBezTo>
                <a:cubicBezTo>
                  <a:pt x="32132" y="46234"/>
                  <a:pt x="35024" y="47536"/>
                  <a:pt x="37798" y="49071"/>
                </a:cubicBezTo>
                <a:cubicBezTo>
                  <a:pt x="31449" y="48247"/>
                  <a:pt x="25416" y="46237"/>
                  <a:pt x="19801" y="43163"/>
                </a:cubicBezTo>
                <a:cubicBezTo>
                  <a:pt x="19844" y="43148"/>
                  <a:pt x="19910" y="43141"/>
                  <a:pt x="20001" y="43141"/>
                </a:cubicBezTo>
                <a:cubicBezTo>
                  <a:pt x="20039" y="43141"/>
                  <a:pt x="20081" y="43142"/>
                  <a:pt x="20127" y="43145"/>
                </a:cubicBezTo>
                <a:cubicBezTo>
                  <a:pt x="20309" y="43097"/>
                  <a:pt x="20513" y="43076"/>
                  <a:pt x="20733" y="43076"/>
                </a:cubicBezTo>
                <a:close/>
                <a:moveTo>
                  <a:pt x="20785" y="43900"/>
                </a:moveTo>
                <a:lnTo>
                  <a:pt x="20785" y="43900"/>
                </a:lnTo>
                <a:cubicBezTo>
                  <a:pt x="26220" y="46870"/>
                  <a:pt x="32215" y="48716"/>
                  <a:pt x="38377" y="49380"/>
                </a:cubicBezTo>
                <a:cubicBezTo>
                  <a:pt x="38384" y="49382"/>
                  <a:pt x="38390" y="49382"/>
                  <a:pt x="38395" y="49383"/>
                </a:cubicBezTo>
                <a:cubicBezTo>
                  <a:pt x="38471" y="49391"/>
                  <a:pt x="38547" y="49402"/>
                  <a:pt x="38623" y="49409"/>
                </a:cubicBezTo>
                <a:cubicBezTo>
                  <a:pt x="38638" y="49416"/>
                  <a:pt x="38652" y="49423"/>
                  <a:pt x="38665" y="49432"/>
                </a:cubicBezTo>
                <a:cubicBezTo>
                  <a:pt x="37972" y="49485"/>
                  <a:pt x="37283" y="49513"/>
                  <a:pt x="36598" y="49513"/>
                </a:cubicBezTo>
                <a:cubicBezTo>
                  <a:pt x="33850" y="49513"/>
                  <a:pt x="31168" y="49066"/>
                  <a:pt x="28559" y="48024"/>
                </a:cubicBezTo>
                <a:cubicBezTo>
                  <a:pt x="26921" y="47369"/>
                  <a:pt x="25353" y="46546"/>
                  <a:pt x="23804" y="45705"/>
                </a:cubicBezTo>
                <a:cubicBezTo>
                  <a:pt x="23105" y="45325"/>
                  <a:pt x="22404" y="44944"/>
                  <a:pt x="21728" y="44523"/>
                </a:cubicBezTo>
                <a:cubicBezTo>
                  <a:pt x="21407" y="44325"/>
                  <a:pt x="21095" y="44116"/>
                  <a:pt x="20785" y="43900"/>
                </a:cubicBezTo>
                <a:close/>
                <a:moveTo>
                  <a:pt x="19180" y="42984"/>
                </a:moveTo>
                <a:cubicBezTo>
                  <a:pt x="19256" y="43030"/>
                  <a:pt x="19334" y="43073"/>
                  <a:pt x="19410" y="43117"/>
                </a:cubicBezTo>
                <a:cubicBezTo>
                  <a:pt x="21927" y="45300"/>
                  <a:pt x="25163" y="46902"/>
                  <a:pt x="28218" y="48158"/>
                </a:cubicBezTo>
                <a:cubicBezTo>
                  <a:pt x="30751" y="49200"/>
                  <a:pt x="33439" y="49772"/>
                  <a:pt x="36153" y="49772"/>
                </a:cubicBezTo>
                <a:cubicBezTo>
                  <a:pt x="36880" y="49772"/>
                  <a:pt x="37609" y="49731"/>
                  <a:pt x="38338" y="49647"/>
                </a:cubicBezTo>
                <a:lnTo>
                  <a:pt x="38338" y="49647"/>
                </a:lnTo>
                <a:cubicBezTo>
                  <a:pt x="36957" y="50053"/>
                  <a:pt x="35601" y="50237"/>
                  <a:pt x="34272" y="50237"/>
                </a:cubicBezTo>
                <a:cubicBezTo>
                  <a:pt x="28642" y="50237"/>
                  <a:pt x="23512" y="46929"/>
                  <a:pt x="19120" y="43183"/>
                </a:cubicBezTo>
                <a:cubicBezTo>
                  <a:pt x="19140" y="43116"/>
                  <a:pt x="19160" y="43050"/>
                  <a:pt x="19180" y="42984"/>
                </a:cubicBezTo>
                <a:close/>
                <a:moveTo>
                  <a:pt x="21936" y="24741"/>
                </a:moveTo>
                <a:lnTo>
                  <a:pt x="21900" y="25082"/>
                </a:lnTo>
                <a:cubicBezTo>
                  <a:pt x="21727" y="25195"/>
                  <a:pt x="21709" y="25458"/>
                  <a:pt x="21845" y="25579"/>
                </a:cubicBezTo>
                <a:cubicBezTo>
                  <a:pt x="21625" y="27664"/>
                  <a:pt x="21391" y="29753"/>
                  <a:pt x="21102" y="31828"/>
                </a:cubicBezTo>
                <a:cubicBezTo>
                  <a:pt x="21059" y="31898"/>
                  <a:pt x="21046" y="31982"/>
                  <a:pt x="21069" y="32061"/>
                </a:cubicBezTo>
                <a:cubicBezTo>
                  <a:pt x="20832" y="33726"/>
                  <a:pt x="20562" y="35384"/>
                  <a:pt x="20226" y="37022"/>
                </a:cubicBezTo>
                <a:cubicBezTo>
                  <a:pt x="20205" y="37032"/>
                  <a:pt x="20182" y="37040"/>
                  <a:pt x="20160" y="37050"/>
                </a:cubicBezTo>
                <a:cubicBezTo>
                  <a:pt x="20007" y="37121"/>
                  <a:pt x="20036" y="37316"/>
                  <a:pt x="20143" y="37407"/>
                </a:cubicBezTo>
                <a:cubicBezTo>
                  <a:pt x="20049" y="37851"/>
                  <a:pt x="19955" y="38296"/>
                  <a:pt x="19852" y="38737"/>
                </a:cubicBezTo>
                <a:cubicBezTo>
                  <a:pt x="19576" y="39912"/>
                  <a:pt x="19259" y="41078"/>
                  <a:pt x="18918" y="42239"/>
                </a:cubicBezTo>
                <a:cubicBezTo>
                  <a:pt x="18892" y="42279"/>
                  <a:pt x="18878" y="42326"/>
                  <a:pt x="18877" y="42374"/>
                </a:cubicBezTo>
                <a:cubicBezTo>
                  <a:pt x="18339" y="44183"/>
                  <a:pt x="17742" y="45975"/>
                  <a:pt x="17123" y="47750"/>
                </a:cubicBezTo>
                <a:cubicBezTo>
                  <a:pt x="16604" y="49244"/>
                  <a:pt x="14390" y="57154"/>
                  <a:pt x="12361" y="57347"/>
                </a:cubicBezTo>
                <a:cubicBezTo>
                  <a:pt x="12341" y="57279"/>
                  <a:pt x="12297" y="57221"/>
                  <a:pt x="12235" y="57185"/>
                </a:cubicBezTo>
                <a:cubicBezTo>
                  <a:pt x="11984" y="57034"/>
                  <a:pt x="16357" y="48528"/>
                  <a:pt x="16747" y="47664"/>
                </a:cubicBezTo>
                <a:cubicBezTo>
                  <a:pt x="17322" y="46384"/>
                  <a:pt x="17820" y="45073"/>
                  <a:pt x="18242" y="43735"/>
                </a:cubicBezTo>
                <a:cubicBezTo>
                  <a:pt x="18246" y="43729"/>
                  <a:pt x="18252" y="43725"/>
                  <a:pt x="18256" y="43719"/>
                </a:cubicBezTo>
                <a:cubicBezTo>
                  <a:pt x="18280" y="43683"/>
                  <a:pt x="18292" y="43640"/>
                  <a:pt x="18286" y="43597"/>
                </a:cubicBezTo>
                <a:cubicBezTo>
                  <a:pt x="18769" y="42044"/>
                  <a:pt x="19144" y="40458"/>
                  <a:pt x="19407" y="38852"/>
                </a:cubicBezTo>
                <a:cubicBezTo>
                  <a:pt x="19468" y="38475"/>
                  <a:pt x="19533" y="38096"/>
                  <a:pt x="19596" y="37720"/>
                </a:cubicBezTo>
                <a:lnTo>
                  <a:pt x="19600" y="37718"/>
                </a:lnTo>
                <a:cubicBezTo>
                  <a:pt x="19741" y="37667"/>
                  <a:pt x="19752" y="37522"/>
                  <a:pt x="19682" y="37437"/>
                </a:cubicBezTo>
                <a:cubicBezTo>
                  <a:pt x="19696" y="37384"/>
                  <a:pt x="19692" y="37328"/>
                  <a:pt x="19670" y="37278"/>
                </a:cubicBezTo>
                <a:cubicBezTo>
                  <a:pt x="20360" y="33140"/>
                  <a:pt x="21083" y="28996"/>
                  <a:pt x="21715" y="24845"/>
                </a:cubicBezTo>
                <a:lnTo>
                  <a:pt x="21936" y="24741"/>
                </a:lnTo>
                <a:close/>
                <a:moveTo>
                  <a:pt x="33712" y="1"/>
                </a:moveTo>
                <a:cubicBezTo>
                  <a:pt x="33672" y="1"/>
                  <a:pt x="33629" y="11"/>
                  <a:pt x="33587" y="35"/>
                </a:cubicBezTo>
                <a:cubicBezTo>
                  <a:pt x="27680" y="3289"/>
                  <a:pt x="23197" y="9536"/>
                  <a:pt x="22356" y="16295"/>
                </a:cubicBezTo>
                <a:cubicBezTo>
                  <a:pt x="22171" y="15166"/>
                  <a:pt x="21835" y="14073"/>
                  <a:pt x="21239" y="12985"/>
                </a:cubicBezTo>
                <a:cubicBezTo>
                  <a:pt x="20099" y="10897"/>
                  <a:pt x="18531" y="9096"/>
                  <a:pt x="17975" y="6729"/>
                </a:cubicBezTo>
                <a:cubicBezTo>
                  <a:pt x="17942" y="6587"/>
                  <a:pt x="17837" y="6525"/>
                  <a:pt x="17727" y="6525"/>
                </a:cubicBezTo>
                <a:cubicBezTo>
                  <a:pt x="17581" y="6525"/>
                  <a:pt x="17427" y="6632"/>
                  <a:pt x="17415" y="6806"/>
                </a:cubicBezTo>
                <a:cubicBezTo>
                  <a:pt x="17103" y="11201"/>
                  <a:pt x="17070" y="17754"/>
                  <a:pt x="22099" y="19521"/>
                </a:cubicBezTo>
                <a:cubicBezTo>
                  <a:pt x="22115" y="19596"/>
                  <a:pt x="22171" y="19658"/>
                  <a:pt x="22244" y="19682"/>
                </a:cubicBezTo>
                <a:cubicBezTo>
                  <a:pt x="22063" y="20556"/>
                  <a:pt x="21893" y="21432"/>
                  <a:pt x="21734" y="22310"/>
                </a:cubicBezTo>
                <a:cubicBezTo>
                  <a:pt x="18919" y="17864"/>
                  <a:pt x="14821" y="14461"/>
                  <a:pt x="9917" y="12505"/>
                </a:cubicBezTo>
                <a:cubicBezTo>
                  <a:pt x="9878" y="12490"/>
                  <a:pt x="9842" y="12483"/>
                  <a:pt x="9809" y="12483"/>
                </a:cubicBezTo>
                <a:cubicBezTo>
                  <a:pt x="9572" y="12483"/>
                  <a:pt x="9481" y="12834"/>
                  <a:pt x="9624" y="13012"/>
                </a:cubicBezTo>
                <a:cubicBezTo>
                  <a:pt x="10934" y="14647"/>
                  <a:pt x="12012" y="16401"/>
                  <a:pt x="12893" y="18300"/>
                </a:cubicBezTo>
                <a:cubicBezTo>
                  <a:pt x="13588" y="19801"/>
                  <a:pt x="14205" y="21365"/>
                  <a:pt x="15204" y="22702"/>
                </a:cubicBezTo>
                <a:cubicBezTo>
                  <a:pt x="16300" y="24168"/>
                  <a:pt x="18007" y="25386"/>
                  <a:pt x="19809" y="25386"/>
                </a:cubicBezTo>
                <a:cubicBezTo>
                  <a:pt x="20284" y="25386"/>
                  <a:pt x="20765" y="25301"/>
                  <a:pt x="21244" y="25115"/>
                </a:cubicBezTo>
                <a:lnTo>
                  <a:pt x="21244" y="25115"/>
                </a:lnTo>
                <a:cubicBezTo>
                  <a:pt x="21065" y="26188"/>
                  <a:pt x="20895" y="27262"/>
                  <a:pt x="20726" y="28337"/>
                </a:cubicBezTo>
                <a:cubicBezTo>
                  <a:pt x="20152" y="27516"/>
                  <a:pt x="19388" y="26841"/>
                  <a:pt x="18468" y="26428"/>
                </a:cubicBezTo>
                <a:cubicBezTo>
                  <a:pt x="14774" y="23156"/>
                  <a:pt x="9308" y="22166"/>
                  <a:pt x="5340" y="19184"/>
                </a:cubicBezTo>
                <a:cubicBezTo>
                  <a:pt x="5285" y="19143"/>
                  <a:pt x="5232" y="19125"/>
                  <a:pt x="5183" y="19125"/>
                </a:cubicBezTo>
                <a:cubicBezTo>
                  <a:pt x="4984" y="19125"/>
                  <a:pt x="4847" y="19409"/>
                  <a:pt x="4929" y="19598"/>
                </a:cubicBezTo>
                <a:cubicBezTo>
                  <a:pt x="7271" y="25045"/>
                  <a:pt x="11656" y="31594"/>
                  <a:pt x="18076" y="31594"/>
                </a:cubicBezTo>
                <a:cubicBezTo>
                  <a:pt x="18777" y="31594"/>
                  <a:pt x="19502" y="31516"/>
                  <a:pt x="20251" y="31350"/>
                </a:cubicBezTo>
                <a:lnTo>
                  <a:pt x="20251" y="31350"/>
                </a:lnTo>
                <a:cubicBezTo>
                  <a:pt x="19966" y="33149"/>
                  <a:pt x="19670" y="34946"/>
                  <a:pt x="19342" y="36735"/>
                </a:cubicBezTo>
                <a:cubicBezTo>
                  <a:pt x="17686" y="34221"/>
                  <a:pt x="14892" y="32580"/>
                  <a:pt x="12178" y="31438"/>
                </a:cubicBezTo>
                <a:cubicBezTo>
                  <a:pt x="8419" y="29856"/>
                  <a:pt x="4429" y="28740"/>
                  <a:pt x="488" y="27718"/>
                </a:cubicBezTo>
                <a:cubicBezTo>
                  <a:pt x="465" y="27712"/>
                  <a:pt x="442" y="27709"/>
                  <a:pt x="419" y="27709"/>
                </a:cubicBezTo>
                <a:cubicBezTo>
                  <a:pt x="202" y="27709"/>
                  <a:pt x="1" y="27962"/>
                  <a:pt x="146" y="28165"/>
                </a:cubicBezTo>
                <a:cubicBezTo>
                  <a:pt x="3624" y="33048"/>
                  <a:pt x="9372" y="38410"/>
                  <a:pt x="15713" y="38410"/>
                </a:cubicBezTo>
                <a:cubicBezTo>
                  <a:pt x="16835" y="38410"/>
                  <a:pt x="17976" y="38243"/>
                  <a:pt x="19126" y="37874"/>
                </a:cubicBezTo>
                <a:lnTo>
                  <a:pt x="19126" y="37874"/>
                </a:lnTo>
                <a:cubicBezTo>
                  <a:pt x="18909" y="39002"/>
                  <a:pt x="18683" y="40127"/>
                  <a:pt x="18428" y="41246"/>
                </a:cubicBezTo>
                <a:cubicBezTo>
                  <a:pt x="18366" y="41517"/>
                  <a:pt x="18298" y="41785"/>
                  <a:pt x="18227" y="42053"/>
                </a:cubicBezTo>
                <a:cubicBezTo>
                  <a:pt x="12957" y="38564"/>
                  <a:pt x="6478" y="40108"/>
                  <a:pt x="584" y="39155"/>
                </a:cubicBezTo>
                <a:cubicBezTo>
                  <a:pt x="566" y="39152"/>
                  <a:pt x="548" y="39151"/>
                  <a:pt x="531" y="39151"/>
                </a:cubicBezTo>
                <a:cubicBezTo>
                  <a:pt x="275" y="39151"/>
                  <a:pt x="71" y="39450"/>
                  <a:pt x="292" y="39664"/>
                </a:cubicBezTo>
                <a:cubicBezTo>
                  <a:pt x="2756" y="42046"/>
                  <a:pt x="5846" y="43600"/>
                  <a:pt x="9209" y="44254"/>
                </a:cubicBezTo>
                <a:cubicBezTo>
                  <a:pt x="10558" y="44515"/>
                  <a:pt x="11930" y="44638"/>
                  <a:pt x="13303" y="44638"/>
                </a:cubicBezTo>
                <a:cubicBezTo>
                  <a:pt x="13779" y="44638"/>
                  <a:pt x="14255" y="44623"/>
                  <a:pt x="14730" y="44595"/>
                </a:cubicBezTo>
                <a:cubicBezTo>
                  <a:pt x="15541" y="44546"/>
                  <a:pt x="16706" y="44608"/>
                  <a:pt x="17541" y="44249"/>
                </a:cubicBezTo>
                <a:lnTo>
                  <a:pt x="17541" y="44249"/>
                </a:lnTo>
                <a:cubicBezTo>
                  <a:pt x="16634" y="46801"/>
                  <a:pt x="15405" y="49236"/>
                  <a:pt x="14202" y="51667"/>
                </a:cubicBezTo>
                <a:cubicBezTo>
                  <a:pt x="13423" y="53246"/>
                  <a:pt x="12143" y="55015"/>
                  <a:pt x="11705" y="56708"/>
                </a:cubicBezTo>
                <a:cubicBezTo>
                  <a:pt x="11590" y="57148"/>
                  <a:pt x="11513" y="57445"/>
                  <a:pt x="11933" y="57704"/>
                </a:cubicBezTo>
                <a:cubicBezTo>
                  <a:pt x="11975" y="57730"/>
                  <a:pt x="12023" y="57744"/>
                  <a:pt x="12072" y="57744"/>
                </a:cubicBezTo>
                <a:cubicBezTo>
                  <a:pt x="12084" y="57744"/>
                  <a:pt x="12097" y="57743"/>
                  <a:pt x="12109" y="57741"/>
                </a:cubicBezTo>
                <a:cubicBezTo>
                  <a:pt x="12304" y="57865"/>
                  <a:pt x="12492" y="57921"/>
                  <a:pt x="12672" y="57921"/>
                </a:cubicBezTo>
                <a:cubicBezTo>
                  <a:pt x="14037" y="57921"/>
                  <a:pt x="14974" y="54738"/>
                  <a:pt x="15323" y="53881"/>
                </a:cubicBezTo>
                <a:cubicBezTo>
                  <a:pt x="16697" y="50504"/>
                  <a:pt x="17932" y="47066"/>
                  <a:pt x="19000" y="43579"/>
                </a:cubicBezTo>
                <a:cubicBezTo>
                  <a:pt x="22914" y="47760"/>
                  <a:pt x="28521" y="50825"/>
                  <a:pt x="34234" y="50825"/>
                </a:cubicBezTo>
                <a:cubicBezTo>
                  <a:pt x="36054" y="50825"/>
                  <a:pt x="37885" y="50514"/>
                  <a:pt x="39675" y="49829"/>
                </a:cubicBezTo>
                <a:cubicBezTo>
                  <a:pt x="39964" y="49717"/>
                  <a:pt x="39949" y="49366"/>
                  <a:pt x="39673" y="49252"/>
                </a:cubicBezTo>
                <a:cubicBezTo>
                  <a:pt x="36113" y="47770"/>
                  <a:pt x="33559" y="44744"/>
                  <a:pt x="30173" y="42973"/>
                </a:cubicBezTo>
                <a:cubicBezTo>
                  <a:pt x="28261" y="41974"/>
                  <a:pt x="26242" y="41647"/>
                  <a:pt x="24189" y="41647"/>
                </a:cubicBezTo>
                <a:cubicBezTo>
                  <a:pt x="22618" y="41647"/>
                  <a:pt x="21027" y="41838"/>
                  <a:pt x="19448" y="42067"/>
                </a:cubicBezTo>
                <a:cubicBezTo>
                  <a:pt x="19798" y="40845"/>
                  <a:pt x="20102" y="39610"/>
                  <a:pt x="20372" y="38367"/>
                </a:cubicBezTo>
                <a:cubicBezTo>
                  <a:pt x="22411" y="41097"/>
                  <a:pt x="26209" y="41161"/>
                  <a:pt x="29357" y="41167"/>
                </a:cubicBezTo>
                <a:cubicBezTo>
                  <a:pt x="29396" y="41167"/>
                  <a:pt x="29436" y="41167"/>
                  <a:pt x="29476" y="41167"/>
                </a:cubicBezTo>
                <a:cubicBezTo>
                  <a:pt x="33769" y="41167"/>
                  <a:pt x="38186" y="40856"/>
                  <a:pt x="42205" y="39233"/>
                </a:cubicBezTo>
                <a:cubicBezTo>
                  <a:pt x="42283" y="39203"/>
                  <a:pt x="42344" y="39142"/>
                  <a:pt x="42376" y="39067"/>
                </a:cubicBezTo>
                <a:cubicBezTo>
                  <a:pt x="42430" y="39099"/>
                  <a:pt x="42495" y="39120"/>
                  <a:pt x="42554" y="39120"/>
                </a:cubicBezTo>
                <a:cubicBezTo>
                  <a:pt x="42581" y="39120"/>
                  <a:pt x="42606" y="39116"/>
                  <a:pt x="42630" y="39107"/>
                </a:cubicBezTo>
                <a:lnTo>
                  <a:pt x="42769" y="39052"/>
                </a:lnTo>
                <a:cubicBezTo>
                  <a:pt x="42916" y="38993"/>
                  <a:pt x="43068" y="38827"/>
                  <a:pt x="42995" y="38652"/>
                </a:cubicBezTo>
                <a:cubicBezTo>
                  <a:pt x="42551" y="37591"/>
                  <a:pt x="40109" y="37040"/>
                  <a:pt x="39076" y="36651"/>
                </a:cubicBezTo>
                <a:cubicBezTo>
                  <a:pt x="37054" y="35891"/>
                  <a:pt x="34939" y="35403"/>
                  <a:pt x="32791" y="35175"/>
                </a:cubicBezTo>
                <a:cubicBezTo>
                  <a:pt x="31860" y="35076"/>
                  <a:pt x="30917" y="35026"/>
                  <a:pt x="29971" y="35026"/>
                </a:cubicBezTo>
                <a:cubicBezTo>
                  <a:pt x="26799" y="35026"/>
                  <a:pt x="23591" y="35593"/>
                  <a:pt x="20683" y="36821"/>
                </a:cubicBezTo>
                <a:cubicBezTo>
                  <a:pt x="20976" y="35325"/>
                  <a:pt x="21222" y="33819"/>
                  <a:pt x="21443" y="32306"/>
                </a:cubicBezTo>
                <a:cubicBezTo>
                  <a:pt x="22834" y="32862"/>
                  <a:pt x="24261" y="33086"/>
                  <a:pt x="25696" y="33086"/>
                </a:cubicBezTo>
                <a:cubicBezTo>
                  <a:pt x="27797" y="33086"/>
                  <a:pt x="29915" y="32606"/>
                  <a:pt x="31962" y="31982"/>
                </a:cubicBezTo>
                <a:cubicBezTo>
                  <a:pt x="36070" y="30731"/>
                  <a:pt x="39974" y="28913"/>
                  <a:pt x="43620" y="26648"/>
                </a:cubicBezTo>
                <a:cubicBezTo>
                  <a:pt x="43862" y="26500"/>
                  <a:pt x="43803" y="26155"/>
                  <a:pt x="43545" y="26069"/>
                </a:cubicBezTo>
                <a:cubicBezTo>
                  <a:pt x="41069" y="25247"/>
                  <a:pt x="38435" y="24831"/>
                  <a:pt x="35800" y="24831"/>
                </a:cubicBezTo>
                <a:cubicBezTo>
                  <a:pt x="30799" y="24831"/>
                  <a:pt x="25792" y="26331"/>
                  <a:pt x="21837" y="29410"/>
                </a:cubicBezTo>
                <a:cubicBezTo>
                  <a:pt x="21996" y="28145"/>
                  <a:pt x="22144" y="26878"/>
                  <a:pt x="22288" y="25613"/>
                </a:cubicBezTo>
                <a:cubicBezTo>
                  <a:pt x="29658" y="24871"/>
                  <a:pt x="36659" y="22249"/>
                  <a:pt x="42684" y="17931"/>
                </a:cubicBezTo>
                <a:cubicBezTo>
                  <a:pt x="42913" y="17767"/>
                  <a:pt x="42843" y="17383"/>
                  <a:pt x="42532" y="17380"/>
                </a:cubicBezTo>
                <a:cubicBezTo>
                  <a:pt x="42402" y="17379"/>
                  <a:pt x="42271" y="17379"/>
                  <a:pt x="42140" y="17379"/>
                </a:cubicBezTo>
                <a:cubicBezTo>
                  <a:pt x="35346" y="17379"/>
                  <a:pt x="27890" y="18495"/>
                  <a:pt x="22581" y="23053"/>
                </a:cubicBezTo>
                <a:cubicBezTo>
                  <a:pt x="22688" y="22111"/>
                  <a:pt x="22797" y="21170"/>
                  <a:pt x="22913" y="20233"/>
                </a:cubicBezTo>
                <a:cubicBezTo>
                  <a:pt x="22959" y="20233"/>
                  <a:pt x="23006" y="20234"/>
                  <a:pt x="23053" y="20234"/>
                </a:cubicBezTo>
                <a:cubicBezTo>
                  <a:pt x="26249" y="20234"/>
                  <a:pt x="29465" y="18741"/>
                  <a:pt x="32245" y="17271"/>
                </a:cubicBezTo>
                <a:cubicBezTo>
                  <a:pt x="33591" y="16559"/>
                  <a:pt x="34817" y="15696"/>
                  <a:pt x="35851" y="14573"/>
                </a:cubicBezTo>
                <a:cubicBezTo>
                  <a:pt x="37018" y="13302"/>
                  <a:pt x="37967" y="11885"/>
                  <a:pt x="39315" y="10786"/>
                </a:cubicBezTo>
                <a:cubicBezTo>
                  <a:pt x="39548" y="10596"/>
                  <a:pt x="39319" y="10292"/>
                  <a:pt x="39080" y="10292"/>
                </a:cubicBezTo>
                <a:cubicBezTo>
                  <a:pt x="39063" y="10292"/>
                  <a:pt x="39046" y="10294"/>
                  <a:pt x="39029" y="10297"/>
                </a:cubicBezTo>
                <a:cubicBezTo>
                  <a:pt x="34968" y="11064"/>
                  <a:pt x="30252" y="11966"/>
                  <a:pt x="26948" y="14670"/>
                </a:cubicBezTo>
                <a:cubicBezTo>
                  <a:pt x="27513" y="13651"/>
                  <a:pt x="28027" y="12597"/>
                  <a:pt x="28534" y="11538"/>
                </a:cubicBezTo>
                <a:cubicBezTo>
                  <a:pt x="30318" y="7809"/>
                  <a:pt x="32116" y="4087"/>
                  <a:pt x="33928" y="373"/>
                </a:cubicBezTo>
                <a:cubicBezTo>
                  <a:pt x="34015" y="194"/>
                  <a:pt x="33885" y="1"/>
                  <a:pt x="337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915800" y="1297575"/>
            <a:ext cx="5312400" cy="16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52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24600" y="3038225"/>
            <a:ext cx="429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7"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33"/>
          <p:cNvSpPr/>
          <p:nvPr/>
        </p:nvSpPr>
        <p:spPr>
          <a:xfrm rot="8765831">
            <a:off x="-305338" y="-899229"/>
            <a:ext cx="1318537" cy="2391605"/>
          </a:xfrm>
          <a:custGeom>
            <a:avLst/>
            <a:gdLst/>
            <a:ahLst/>
            <a:cxnLst/>
            <a:rect l="l" t="t" r="r" b="b"/>
            <a:pathLst>
              <a:path w="11808" h="21418" extrusionOk="0">
                <a:moveTo>
                  <a:pt x="9330" y="204"/>
                </a:moveTo>
                <a:cubicBezTo>
                  <a:pt x="9412" y="279"/>
                  <a:pt x="9420" y="372"/>
                  <a:pt x="9431" y="462"/>
                </a:cubicBezTo>
                <a:cubicBezTo>
                  <a:pt x="9477" y="909"/>
                  <a:pt x="9376" y="1338"/>
                  <a:pt x="9260" y="1764"/>
                </a:cubicBezTo>
                <a:cubicBezTo>
                  <a:pt x="9108" y="2320"/>
                  <a:pt x="8870" y="2847"/>
                  <a:pt x="8679" y="3390"/>
                </a:cubicBezTo>
                <a:cubicBezTo>
                  <a:pt x="8674" y="3395"/>
                  <a:pt x="8663" y="3400"/>
                  <a:pt x="8637" y="3421"/>
                </a:cubicBezTo>
                <a:cubicBezTo>
                  <a:pt x="8728" y="2527"/>
                  <a:pt x="8730" y="1648"/>
                  <a:pt x="9012" y="806"/>
                </a:cubicBezTo>
                <a:cubicBezTo>
                  <a:pt x="9056" y="664"/>
                  <a:pt x="9108" y="522"/>
                  <a:pt x="9180" y="387"/>
                </a:cubicBezTo>
                <a:cubicBezTo>
                  <a:pt x="9214" y="315"/>
                  <a:pt x="9273" y="263"/>
                  <a:pt x="9330" y="204"/>
                </a:cubicBezTo>
                <a:close/>
                <a:moveTo>
                  <a:pt x="7758" y="3038"/>
                </a:moveTo>
                <a:cubicBezTo>
                  <a:pt x="7792" y="3038"/>
                  <a:pt x="7818" y="3062"/>
                  <a:pt x="7839" y="3092"/>
                </a:cubicBezTo>
                <a:cubicBezTo>
                  <a:pt x="7991" y="3309"/>
                  <a:pt x="8069" y="3550"/>
                  <a:pt x="8123" y="3803"/>
                </a:cubicBezTo>
                <a:cubicBezTo>
                  <a:pt x="8147" y="3906"/>
                  <a:pt x="8159" y="4012"/>
                  <a:pt x="8178" y="4116"/>
                </a:cubicBezTo>
                <a:cubicBezTo>
                  <a:pt x="7999" y="3917"/>
                  <a:pt x="7852" y="3710"/>
                  <a:pt x="7741" y="3472"/>
                </a:cubicBezTo>
                <a:cubicBezTo>
                  <a:pt x="7687" y="3364"/>
                  <a:pt x="7656" y="3247"/>
                  <a:pt x="7687" y="3121"/>
                </a:cubicBezTo>
                <a:cubicBezTo>
                  <a:pt x="7697" y="3085"/>
                  <a:pt x="7702" y="3043"/>
                  <a:pt x="7749" y="3038"/>
                </a:cubicBezTo>
                <a:cubicBezTo>
                  <a:pt x="7752" y="3038"/>
                  <a:pt x="7755" y="3038"/>
                  <a:pt x="7758" y="3038"/>
                </a:cubicBezTo>
                <a:close/>
                <a:moveTo>
                  <a:pt x="11463" y="3041"/>
                </a:moveTo>
                <a:cubicBezTo>
                  <a:pt x="11466" y="3041"/>
                  <a:pt x="11469" y="3041"/>
                  <a:pt x="11472" y="3041"/>
                </a:cubicBezTo>
                <a:cubicBezTo>
                  <a:pt x="11131" y="3865"/>
                  <a:pt x="9407" y="5185"/>
                  <a:pt x="8374" y="5418"/>
                </a:cubicBezTo>
                <a:cubicBezTo>
                  <a:pt x="8488" y="5255"/>
                  <a:pt x="8643" y="5159"/>
                  <a:pt x="8774" y="5040"/>
                </a:cubicBezTo>
                <a:cubicBezTo>
                  <a:pt x="9121" y="4730"/>
                  <a:pt x="9477" y="4428"/>
                  <a:pt x="9831" y="4128"/>
                </a:cubicBezTo>
                <a:cubicBezTo>
                  <a:pt x="10255" y="3767"/>
                  <a:pt x="10658" y="3377"/>
                  <a:pt x="11169" y="3131"/>
                </a:cubicBezTo>
                <a:cubicBezTo>
                  <a:pt x="11258" y="3091"/>
                  <a:pt x="11346" y="3041"/>
                  <a:pt x="11463" y="3041"/>
                </a:cubicBezTo>
                <a:close/>
                <a:moveTo>
                  <a:pt x="6341" y="2121"/>
                </a:moveTo>
                <a:cubicBezTo>
                  <a:pt x="6506" y="2196"/>
                  <a:pt x="6578" y="2338"/>
                  <a:pt x="6656" y="2480"/>
                </a:cubicBezTo>
                <a:cubicBezTo>
                  <a:pt x="7030" y="3167"/>
                  <a:pt x="7219" y="3911"/>
                  <a:pt x="7346" y="4674"/>
                </a:cubicBezTo>
                <a:cubicBezTo>
                  <a:pt x="7387" y="4929"/>
                  <a:pt x="7431" y="5188"/>
                  <a:pt x="7477" y="5446"/>
                </a:cubicBezTo>
                <a:cubicBezTo>
                  <a:pt x="6958" y="4384"/>
                  <a:pt x="6359" y="3351"/>
                  <a:pt x="6341" y="2121"/>
                </a:cubicBezTo>
                <a:close/>
                <a:moveTo>
                  <a:pt x="4823" y="4054"/>
                </a:moveTo>
                <a:cubicBezTo>
                  <a:pt x="4865" y="4054"/>
                  <a:pt x="4906" y="4088"/>
                  <a:pt x="4938" y="4110"/>
                </a:cubicBezTo>
                <a:cubicBezTo>
                  <a:pt x="5243" y="4304"/>
                  <a:pt x="5480" y="4565"/>
                  <a:pt x="5674" y="4862"/>
                </a:cubicBezTo>
                <a:cubicBezTo>
                  <a:pt x="6253" y="5743"/>
                  <a:pt x="6612" y="6725"/>
                  <a:pt x="6893" y="7740"/>
                </a:cubicBezTo>
                <a:cubicBezTo>
                  <a:pt x="6899" y="7758"/>
                  <a:pt x="6896" y="7774"/>
                  <a:pt x="6899" y="7795"/>
                </a:cubicBezTo>
                <a:cubicBezTo>
                  <a:pt x="6209" y="6800"/>
                  <a:pt x="5532" y="5803"/>
                  <a:pt x="4951" y="4746"/>
                </a:cubicBezTo>
                <a:cubicBezTo>
                  <a:pt x="4865" y="4588"/>
                  <a:pt x="4788" y="4423"/>
                  <a:pt x="4752" y="4242"/>
                </a:cubicBezTo>
                <a:cubicBezTo>
                  <a:pt x="4741" y="4183"/>
                  <a:pt x="4715" y="4113"/>
                  <a:pt x="4775" y="4072"/>
                </a:cubicBezTo>
                <a:cubicBezTo>
                  <a:pt x="4791" y="4059"/>
                  <a:pt x="4807" y="4054"/>
                  <a:pt x="4823" y="4054"/>
                </a:cubicBezTo>
                <a:close/>
                <a:moveTo>
                  <a:pt x="9673" y="5810"/>
                </a:moveTo>
                <a:cubicBezTo>
                  <a:pt x="9689" y="5828"/>
                  <a:pt x="9710" y="5841"/>
                  <a:pt x="9725" y="5857"/>
                </a:cubicBezTo>
                <a:cubicBezTo>
                  <a:pt x="9059" y="6596"/>
                  <a:pt x="8353" y="7288"/>
                  <a:pt x="7619" y="7960"/>
                </a:cubicBezTo>
                <a:cubicBezTo>
                  <a:pt x="8203" y="7149"/>
                  <a:pt x="8792" y="6337"/>
                  <a:pt x="9673" y="5810"/>
                </a:cubicBezTo>
                <a:close/>
                <a:moveTo>
                  <a:pt x="11399" y="6423"/>
                </a:moveTo>
                <a:cubicBezTo>
                  <a:pt x="11431" y="6423"/>
                  <a:pt x="11464" y="6428"/>
                  <a:pt x="11500" y="6443"/>
                </a:cubicBezTo>
                <a:cubicBezTo>
                  <a:pt x="11428" y="6596"/>
                  <a:pt x="11314" y="6712"/>
                  <a:pt x="11187" y="6803"/>
                </a:cubicBezTo>
                <a:cubicBezTo>
                  <a:pt x="10170" y="7513"/>
                  <a:pt x="9071" y="8027"/>
                  <a:pt x="7831" y="8193"/>
                </a:cubicBezTo>
                <a:cubicBezTo>
                  <a:pt x="7822" y="8193"/>
                  <a:pt x="7814" y="8194"/>
                  <a:pt x="7805" y="8194"/>
                </a:cubicBezTo>
                <a:cubicBezTo>
                  <a:pt x="7786" y="8194"/>
                  <a:pt x="7766" y="8190"/>
                  <a:pt x="7741" y="8174"/>
                </a:cubicBezTo>
                <a:cubicBezTo>
                  <a:pt x="8035" y="8017"/>
                  <a:pt x="8330" y="7851"/>
                  <a:pt x="8627" y="7702"/>
                </a:cubicBezTo>
                <a:cubicBezTo>
                  <a:pt x="9314" y="7348"/>
                  <a:pt x="9983" y="6958"/>
                  <a:pt x="10686" y="6637"/>
                </a:cubicBezTo>
                <a:cubicBezTo>
                  <a:pt x="10880" y="6552"/>
                  <a:pt x="11074" y="6474"/>
                  <a:pt x="11286" y="6438"/>
                </a:cubicBezTo>
                <a:cubicBezTo>
                  <a:pt x="11323" y="6431"/>
                  <a:pt x="11360" y="6423"/>
                  <a:pt x="11399" y="6423"/>
                </a:cubicBezTo>
                <a:close/>
                <a:moveTo>
                  <a:pt x="5550" y="7694"/>
                </a:moveTo>
                <a:lnTo>
                  <a:pt x="5550" y="7694"/>
                </a:lnTo>
                <a:cubicBezTo>
                  <a:pt x="6067" y="7888"/>
                  <a:pt x="6392" y="8273"/>
                  <a:pt x="6612" y="8761"/>
                </a:cubicBezTo>
                <a:cubicBezTo>
                  <a:pt x="6198" y="8466"/>
                  <a:pt x="5723" y="8231"/>
                  <a:pt x="5550" y="7694"/>
                </a:cubicBezTo>
                <a:close/>
                <a:moveTo>
                  <a:pt x="3071" y="6635"/>
                </a:moveTo>
                <a:cubicBezTo>
                  <a:pt x="3115" y="6635"/>
                  <a:pt x="3159" y="6649"/>
                  <a:pt x="3201" y="6658"/>
                </a:cubicBezTo>
                <a:cubicBezTo>
                  <a:pt x="3628" y="6741"/>
                  <a:pt x="3979" y="6968"/>
                  <a:pt x="4292" y="7249"/>
                </a:cubicBezTo>
                <a:cubicBezTo>
                  <a:pt x="4907" y="7800"/>
                  <a:pt x="5416" y="8438"/>
                  <a:pt x="5888" y="9115"/>
                </a:cubicBezTo>
                <a:cubicBezTo>
                  <a:pt x="5751" y="9071"/>
                  <a:pt x="5669" y="8950"/>
                  <a:pt x="5553" y="8872"/>
                </a:cubicBezTo>
                <a:cubicBezTo>
                  <a:pt x="5196" y="8647"/>
                  <a:pt x="4847" y="8407"/>
                  <a:pt x="4498" y="8169"/>
                </a:cubicBezTo>
                <a:cubicBezTo>
                  <a:pt x="4013" y="7833"/>
                  <a:pt x="3530" y="7490"/>
                  <a:pt x="3160" y="7020"/>
                </a:cubicBezTo>
                <a:cubicBezTo>
                  <a:pt x="3077" y="6916"/>
                  <a:pt x="2982" y="6815"/>
                  <a:pt x="2971" y="6668"/>
                </a:cubicBezTo>
                <a:cubicBezTo>
                  <a:pt x="3004" y="6643"/>
                  <a:pt x="3038" y="6635"/>
                  <a:pt x="3071" y="6635"/>
                </a:cubicBezTo>
                <a:close/>
                <a:moveTo>
                  <a:pt x="10474" y="8888"/>
                </a:moveTo>
                <a:cubicBezTo>
                  <a:pt x="10523" y="8888"/>
                  <a:pt x="10572" y="8890"/>
                  <a:pt x="10622" y="8895"/>
                </a:cubicBezTo>
                <a:cubicBezTo>
                  <a:pt x="10797" y="8916"/>
                  <a:pt x="10821" y="8957"/>
                  <a:pt x="10722" y="9105"/>
                </a:cubicBezTo>
                <a:cubicBezTo>
                  <a:pt x="10632" y="9244"/>
                  <a:pt x="10492" y="9327"/>
                  <a:pt x="10356" y="9402"/>
                </a:cubicBezTo>
                <a:cubicBezTo>
                  <a:pt x="9637" y="9789"/>
                  <a:pt x="8870" y="9975"/>
                  <a:pt x="8061" y="9993"/>
                </a:cubicBezTo>
                <a:cubicBezTo>
                  <a:pt x="8005" y="9995"/>
                  <a:pt x="7949" y="9996"/>
                  <a:pt x="7893" y="9996"/>
                </a:cubicBezTo>
                <a:cubicBezTo>
                  <a:pt x="7664" y="9996"/>
                  <a:pt x="7434" y="9984"/>
                  <a:pt x="7206" y="9965"/>
                </a:cubicBezTo>
                <a:cubicBezTo>
                  <a:pt x="7178" y="9962"/>
                  <a:pt x="7141" y="9967"/>
                  <a:pt x="7116" y="9931"/>
                </a:cubicBezTo>
                <a:cubicBezTo>
                  <a:pt x="7126" y="9926"/>
                  <a:pt x="7131" y="9913"/>
                  <a:pt x="7144" y="9908"/>
                </a:cubicBezTo>
                <a:cubicBezTo>
                  <a:pt x="8023" y="9665"/>
                  <a:pt x="8860" y="9309"/>
                  <a:pt x="9725" y="9032"/>
                </a:cubicBezTo>
                <a:cubicBezTo>
                  <a:pt x="9973" y="8952"/>
                  <a:pt x="10218" y="8888"/>
                  <a:pt x="10474" y="8888"/>
                </a:cubicBezTo>
                <a:close/>
                <a:moveTo>
                  <a:pt x="3689" y="9739"/>
                </a:moveTo>
                <a:cubicBezTo>
                  <a:pt x="4448" y="9739"/>
                  <a:pt x="5184" y="9893"/>
                  <a:pt x="5914" y="10133"/>
                </a:cubicBezTo>
                <a:cubicBezTo>
                  <a:pt x="5516" y="10172"/>
                  <a:pt x="5124" y="10213"/>
                  <a:pt x="4726" y="10239"/>
                </a:cubicBezTo>
                <a:cubicBezTo>
                  <a:pt x="4098" y="10285"/>
                  <a:pt x="3471" y="10357"/>
                  <a:pt x="2841" y="10357"/>
                </a:cubicBezTo>
                <a:cubicBezTo>
                  <a:pt x="2729" y="10357"/>
                  <a:pt x="2618" y="10355"/>
                  <a:pt x="2506" y="10350"/>
                </a:cubicBezTo>
                <a:cubicBezTo>
                  <a:pt x="2243" y="10337"/>
                  <a:pt x="2168" y="10324"/>
                  <a:pt x="2078" y="10252"/>
                </a:cubicBezTo>
                <a:cubicBezTo>
                  <a:pt x="2145" y="10135"/>
                  <a:pt x="2251" y="10060"/>
                  <a:pt x="2367" y="10001"/>
                </a:cubicBezTo>
                <a:cubicBezTo>
                  <a:pt x="2716" y="9820"/>
                  <a:pt x="3096" y="9756"/>
                  <a:pt x="3483" y="9743"/>
                </a:cubicBezTo>
                <a:cubicBezTo>
                  <a:pt x="3552" y="9740"/>
                  <a:pt x="3620" y="9739"/>
                  <a:pt x="3689" y="9739"/>
                </a:cubicBezTo>
                <a:close/>
                <a:moveTo>
                  <a:pt x="2100" y="11251"/>
                </a:moveTo>
                <a:cubicBezTo>
                  <a:pt x="2210" y="11251"/>
                  <a:pt x="2320" y="11264"/>
                  <a:pt x="2429" y="11283"/>
                </a:cubicBezTo>
                <a:cubicBezTo>
                  <a:pt x="3054" y="11383"/>
                  <a:pt x="3690" y="11463"/>
                  <a:pt x="4325" y="11481"/>
                </a:cubicBezTo>
                <a:cubicBezTo>
                  <a:pt x="4360" y="11483"/>
                  <a:pt x="4394" y="11483"/>
                  <a:pt x="4429" y="11483"/>
                </a:cubicBezTo>
                <a:cubicBezTo>
                  <a:pt x="4684" y="11483"/>
                  <a:pt x="4938" y="11452"/>
                  <a:pt x="5193" y="11425"/>
                </a:cubicBezTo>
                <a:cubicBezTo>
                  <a:pt x="5235" y="11422"/>
                  <a:pt x="5281" y="11414"/>
                  <a:pt x="5325" y="11412"/>
                </a:cubicBezTo>
                <a:lnTo>
                  <a:pt x="5325" y="11412"/>
                </a:lnTo>
                <a:cubicBezTo>
                  <a:pt x="5023" y="11605"/>
                  <a:pt x="4690" y="11714"/>
                  <a:pt x="4351" y="11784"/>
                </a:cubicBezTo>
                <a:cubicBezTo>
                  <a:pt x="3967" y="11860"/>
                  <a:pt x="3585" y="11914"/>
                  <a:pt x="3203" y="11914"/>
                </a:cubicBezTo>
                <a:cubicBezTo>
                  <a:pt x="2922" y="11914"/>
                  <a:pt x="2641" y="11885"/>
                  <a:pt x="2359" y="11812"/>
                </a:cubicBezTo>
                <a:cubicBezTo>
                  <a:pt x="2173" y="11763"/>
                  <a:pt x="1990" y="11709"/>
                  <a:pt x="1827" y="11603"/>
                </a:cubicBezTo>
                <a:cubicBezTo>
                  <a:pt x="1793" y="11580"/>
                  <a:pt x="1757" y="11556"/>
                  <a:pt x="1729" y="11528"/>
                </a:cubicBezTo>
                <a:cubicBezTo>
                  <a:pt x="1623" y="11422"/>
                  <a:pt x="1641" y="11334"/>
                  <a:pt x="1786" y="11293"/>
                </a:cubicBezTo>
                <a:cubicBezTo>
                  <a:pt x="1890" y="11263"/>
                  <a:pt x="1995" y="11251"/>
                  <a:pt x="2100" y="11251"/>
                </a:cubicBezTo>
                <a:close/>
                <a:moveTo>
                  <a:pt x="6857" y="10557"/>
                </a:moveTo>
                <a:lnTo>
                  <a:pt x="6857" y="10557"/>
                </a:lnTo>
                <a:cubicBezTo>
                  <a:pt x="6974" y="10629"/>
                  <a:pt x="7090" y="10701"/>
                  <a:pt x="7198" y="10784"/>
                </a:cubicBezTo>
                <a:cubicBezTo>
                  <a:pt x="7563" y="11047"/>
                  <a:pt x="7979" y="11192"/>
                  <a:pt x="8397" y="11334"/>
                </a:cubicBezTo>
                <a:cubicBezTo>
                  <a:pt x="8718" y="11443"/>
                  <a:pt x="9040" y="11554"/>
                  <a:pt x="9327" y="11737"/>
                </a:cubicBezTo>
                <a:cubicBezTo>
                  <a:pt x="9338" y="11745"/>
                  <a:pt x="9353" y="11748"/>
                  <a:pt x="9363" y="11758"/>
                </a:cubicBezTo>
                <a:cubicBezTo>
                  <a:pt x="9441" y="11817"/>
                  <a:pt x="9521" y="11895"/>
                  <a:pt x="9503" y="11998"/>
                </a:cubicBezTo>
                <a:cubicBezTo>
                  <a:pt x="9480" y="12114"/>
                  <a:pt x="9363" y="12122"/>
                  <a:pt x="9265" y="12140"/>
                </a:cubicBezTo>
                <a:cubicBezTo>
                  <a:pt x="9231" y="12148"/>
                  <a:pt x="9196" y="12152"/>
                  <a:pt x="9161" y="12152"/>
                </a:cubicBezTo>
                <a:cubicBezTo>
                  <a:pt x="9103" y="12152"/>
                  <a:pt x="9044" y="12141"/>
                  <a:pt x="8989" y="12120"/>
                </a:cubicBezTo>
                <a:cubicBezTo>
                  <a:pt x="8415" y="11877"/>
                  <a:pt x="7844" y="11631"/>
                  <a:pt x="7397" y="11190"/>
                </a:cubicBezTo>
                <a:cubicBezTo>
                  <a:pt x="7203" y="10996"/>
                  <a:pt x="7012" y="10794"/>
                  <a:pt x="6857" y="10557"/>
                </a:cubicBezTo>
                <a:close/>
                <a:moveTo>
                  <a:pt x="1637" y="12656"/>
                </a:moveTo>
                <a:cubicBezTo>
                  <a:pt x="1940" y="12656"/>
                  <a:pt x="2241" y="12703"/>
                  <a:pt x="2540" y="12755"/>
                </a:cubicBezTo>
                <a:cubicBezTo>
                  <a:pt x="3065" y="12846"/>
                  <a:pt x="3589" y="12952"/>
                  <a:pt x="4124" y="12967"/>
                </a:cubicBezTo>
                <a:cubicBezTo>
                  <a:pt x="4170" y="12969"/>
                  <a:pt x="4215" y="12970"/>
                  <a:pt x="4261" y="12970"/>
                </a:cubicBezTo>
                <a:cubicBezTo>
                  <a:pt x="4431" y="12970"/>
                  <a:pt x="4601" y="12958"/>
                  <a:pt x="4770" y="12933"/>
                </a:cubicBezTo>
                <a:lnTo>
                  <a:pt x="4770" y="12933"/>
                </a:lnTo>
                <a:cubicBezTo>
                  <a:pt x="4537" y="13101"/>
                  <a:pt x="4276" y="13187"/>
                  <a:pt x="3995" y="13249"/>
                </a:cubicBezTo>
                <a:cubicBezTo>
                  <a:pt x="3635" y="13326"/>
                  <a:pt x="3275" y="13368"/>
                  <a:pt x="2916" y="13368"/>
                </a:cubicBezTo>
                <a:cubicBezTo>
                  <a:pt x="2559" y="13368"/>
                  <a:pt x="2203" y="13327"/>
                  <a:pt x="1848" y="13241"/>
                </a:cubicBezTo>
                <a:cubicBezTo>
                  <a:pt x="1667" y="13200"/>
                  <a:pt x="1488" y="13138"/>
                  <a:pt x="1339" y="13026"/>
                </a:cubicBezTo>
                <a:cubicBezTo>
                  <a:pt x="1308" y="13003"/>
                  <a:pt x="1274" y="12985"/>
                  <a:pt x="1253" y="12954"/>
                </a:cubicBezTo>
                <a:cubicBezTo>
                  <a:pt x="1215" y="12895"/>
                  <a:pt x="1145" y="12833"/>
                  <a:pt x="1173" y="12755"/>
                </a:cubicBezTo>
                <a:cubicBezTo>
                  <a:pt x="1202" y="12678"/>
                  <a:pt x="1295" y="12678"/>
                  <a:pt x="1367" y="12670"/>
                </a:cubicBezTo>
                <a:cubicBezTo>
                  <a:pt x="1457" y="12660"/>
                  <a:pt x="1547" y="12656"/>
                  <a:pt x="1637" y="12656"/>
                </a:cubicBezTo>
                <a:close/>
                <a:moveTo>
                  <a:pt x="6351" y="12525"/>
                </a:moveTo>
                <a:lnTo>
                  <a:pt x="6351" y="12525"/>
                </a:lnTo>
                <a:cubicBezTo>
                  <a:pt x="6808" y="12861"/>
                  <a:pt x="7299" y="13148"/>
                  <a:pt x="7759" y="13481"/>
                </a:cubicBezTo>
                <a:cubicBezTo>
                  <a:pt x="8048" y="13690"/>
                  <a:pt x="8348" y="13892"/>
                  <a:pt x="8560" y="14189"/>
                </a:cubicBezTo>
                <a:cubicBezTo>
                  <a:pt x="8599" y="14243"/>
                  <a:pt x="8653" y="14303"/>
                  <a:pt x="8604" y="14375"/>
                </a:cubicBezTo>
                <a:cubicBezTo>
                  <a:pt x="8573" y="14419"/>
                  <a:pt x="8534" y="14431"/>
                  <a:pt x="8490" y="14431"/>
                </a:cubicBezTo>
                <a:cubicBezTo>
                  <a:pt x="8464" y="14431"/>
                  <a:pt x="8437" y="14426"/>
                  <a:pt x="8410" y="14422"/>
                </a:cubicBezTo>
                <a:cubicBezTo>
                  <a:pt x="8185" y="14383"/>
                  <a:pt x="7991" y="14267"/>
                  <a:pt x="7813" y="14135"/>
                </a:cubicBezTo>
                <a:cubicBezTo>
                  <a:pt x="7224" y="13690"/>
                  <a:pt x="6751" y="13143"/>
                  <a:pt x="6351" y="12525"/>
                </a:cubicBezTo>
                <a:close/>
                <a:moveTo>
                  <a:pt x="4194" y="14179"/>
                </a:moveTo>
                <a:cubicBezTo>
                  <a:pt x="3620" y="14683"/>
                  <a:pt x="3023" y="15142"/>
                  <a:pt x="2346" y="15483"/>
                </a:cubicBezTo>
                <a:cubicBezTo>
                  <a:pt x="1931" y="15691"/>
                  <a:pt x="1487" y="15795"/>
                  <a:pt x="1025" y="15795"/>
                </a:cubicBezTo>
                <a:cubicBezTo>
                  <a:pt x="998" y="15795"/>
                  <a:pt x="971" y="15794"/>
                  <a:pt x="943" y="15794"/>
                </a:cubicBezTo>
                <a:cubicBezTo>
                  <a:pt x="778" y="15788"/>
                  <a:pt x="620" y="15757"/>
                  <a:pt x="478" y="15664"/>
                </a:cubicBezTo>
                <a:cubicBezTo>
                  <a:pt x="383" y="15602"/>
                  <a:pt x="362" y="15545"/>
                  <a:pt x="460" y="15460"/>
                </a:cubicBezTo>
                <a:cubicBezTo>
                  <a:pt x="607" y="15331"/>
                  <a:pt x="783" y="15251"/>
                  <a:pt x="967" y="15199"/>
                </a:cubicBezTo>
                <a:cubicBezTo>
                  <a:pt x="1354" y="15091"/>
                  <a:pt x="1744" y="14982"/>
                  <a:pt x="2134" y="14884"/>
                </a:cubicBezTo>
                <a:cubicBezTo>
                  <a:pt x="2840" y="14703"/>
                  <a:pt x="3540" y="14517"/>
                  <a:pt x="4194" y="14179"/>
                </a:cubicBezTo>
                <a:close/>
                <a:moveTo>
                  <a:pt x="5516" y="13729"/>
                </a:moveTo>
                <a:cubicBezTo>
                  <a:pt x="5953" y="14406"/>
                  <a:pt x="6563" y="14871"/>
                  <a:pt x="7090" y="15416"/>
                </a:cubicBezTo>
                <a:cubicBezTo>
                  <a:pt x="7198" y="15530"/>
                  <a:pt x="7299" y="15651"/>
                  <a:pt x="7333" y="15840"/>
                </a:cubicBezTo>
                <a:cubicBezTo>
                  <a:pt x="7118" y="15827"/>
                  <a:pt x="6961" y="15719"/>
                  <a:pt x="6816" y="15610"/>
                </a:cubicBezTo>
                <a:cubicBezTo>
                  <a:pt x="6201" y="15142"/>
                  <a:pt x="5829" y="14497"/>
                  <a:pt x="5524" y="13804"/>
                </a:cubicBezTo>
                <a:cubicBezTo>
                  <a:pt x="5516" y="13791"/>
                  <a:pt x="5519" y="13778"/>
                  <a:pt x="5516" y="13729"/>
                </a:cubicBezTo>
                <a:close/>
                <a:moveTo>
                  <a:pt x="5046" y="14050"/>
                </a:moveTo>
                <a:cubicBezTo>
                  <a:pt x="5222" y="14582"/>
                  <a:pt x="5449" y="15091"/>
                  <a:pt x="5751" y="15558"/>
                </a:cubicBezTo>
                <a:cubicBezTo>
                  <a:pt x="5969" y="15894"/>
                  <a:pt x="6248" y="16184"/>
                  <a:pt x="6480" y="16512"/>
                </a:cubicBezTo>
                <a:cubicBezTo>
                  <a:pt x="6617" y="16706"/>
                  <a:pt x="6733" y="16915"/>
                  <a:pt x="6726" y="17165"/>
                </a:cubicBezTo>
                <a:cubicBezTo>
                  <a:pt x="6720" y="17311"/>
                  <a:pt x="6679" y="17383"/>
                  <a:pt x="6596" y="17383"/>
                </a:cubicBezTo>
                <a:cubicBezTo>
                  <a:pt x="6555" y="17383"/>
                  <a:pt x="6504" y="17366"/>
                  <a:pt x="6441" y="17331"/>
                </a:cubicBezTo>
                <a:cubicBezTo>
                  <a:pt x="6124" y="17153"/>
                  <a:pt x="5886" y="16892"/>
                  <a:pt x="5710" y="16579"/>
                </a:cubicBezTo>
                <a:cubicBezTo>
                  <a:pt x="5310" y="15850"/>
                  <a:pt x="5098" y="15062"/>
                  <a:pt x="5020" y="14233"/>
                </a:cubicBezTo>
                <a:cubicBezTo>
                  <a:pt x="5015" y="14171"/>
                  <a:pt x="5002" y="14114"/>
                  <a:pt x="4994" y="14052"/>
                </a:cubicBezTo>
                <a:cubicBezTo>
                  <a:pt x="5010" y="14052"/>
                  <a:pt x="5028" y="14050"/>
                  <a:pt x="5046" y="14050"/>
                </a:cubicBezTo>
                <a:close/>
                <a:moveTo>
                  <a:pt x="4051" y="16021"/>
                </a:moveTo>
                <a:cubicBezTo>
                  <a:pt x="4150" y="16300"/>
                  <a:pt x="4240" y="16582"/>
                  <a:pt x="4346" y="16861"/>
                </a:cubicBezTo>
                <a:cubicBezTo>
                  <a:pt x="4519" y="17292"/>
                  <a:pt x="4728" y="17708"/>
                  <a:pt x="4878" y="18152"/>
                </a:cubicBezTo>
                <a:cubicBezTo>
                  <a:pt x="4922" y="18276"/>
                  <a:pt x="4963" y="18406"/>
                  <a:pt x="4922" y="18553"/>
                </a:cubicBezTo>
                <a:cubicBezTo>
                  <a:pt x="4749" y="18517"/>
                  <a:pt x="4679" y="18377"/>
                  <a:pt x="4599" y="18258"/>
                </a:cubicBezTo>
                <a:cubicBezTo>
                  <a:pt x="4302" y="17817"/>
                  <a:pt x="4168" y="17313"/>
                  <a:pt x="4085" y="16791"/>
                </a:cubicBezTo>
                <a:cubicBezTo>
                  <a:pt x="4046" y="16538"/>
                  <a:pt x="4023" y="16282"/>
                  <a:pt x="4051" y="16021"/>
                </a:cubicBezTo>
                <a:close/>
                <a:moveTo>
                  <a:pt x="9348" y="1"/>
                </a:moveTo>
                <a:cubicBezTo>
                  <a:pt x="9309" y="1"/>
                  <a:pt x="9266" y="12"/>
                  <a:pt x="9221" y="33"/>
                </a:cubicBezTo>
                <a:cubicBezTo>
                  <a:pt x="9136" y="72"/>
                  <a:pt x="9082" y="139"/>
                  <a:pt x="9033" y="217"/>
                </a:cubicBezTo>
                <a:cubicBezTo>
                  <a:pt x="8834" y="535"/>
                  <a:pt x="8730" y="883"/>
                  <a:pt x="8650" y="1243"/>
                </a:cubicBezTo>
                <a:cubicBezTo>
                  <a:pt x="8464" y="2062"/>
                  <a:pt x="8420" y="2896"/>
                  <a:pt x="8397" y="3731"/>
                </a:cubicBezTo>
                <a:cubicBezTo>
                  <a:pt x="8397" y="3780"/>
                  <a:pt x="8395" y="3826"/>
                  <a:pt x="8392" y="3870"/>
                </a:cubicBezTo>
                <a:cubicBezTo>
                  <a:pt x="8353" y="3808"/>
                  <a:pt x="8340" y="3751"/>
                  <a:pt x="8327" y="3692"/>
                </a:cubicBezTo>
                <a:cubicBezTo>
                  <a:pt x="8263" y="3428"/>
                  <a:pt x="8180" y="3170"/>
                  <a:pt x="8010" y="2953"/>
                </a:cubicBezTo>
                <a:cubicBezTo>
                  <a:pt x="7944" y="2874"/>
                  <a:pt x="7863" y="2820"/>
                  <a:pt x="7760" y="2820"/>
                </a:cubicBezTo>
                <a:cubicBezTo>
                  <a:pt x="7746" y="2820"/>
                  <a:pt x="7731" y="2821"/>
                  <a:pt x="7715" y="2824"/>
                </a:cubicBezTo>
                <a:cubicBezTo>
                  <a:pt x="7591" y="2844"/>
                  <a:pt x="7521" y="2935"/>
                  <a:pt x="7490" y="3051"/>
                </a:cubicBezTo>
                <a:cubicBezTo>
                  <a:pt x="7444" y="3198"/>
                  <a:pt x="7462" y="3348"/>
                  <a:pt x="7519" y="3490"/>
                </a:cubicBezTo>
                <a:cubicBezTo>
                  <a:pt x="7604" y="3692"/>
                  <a:pt x="7736" y="3868"/>
                  <a:pt x="7857" y="4048"/>
                </a:cubicBezTo>
                <a:cubicBezTo>
                  <a:pt x="8085" y="4382"/>
                  <a:pt x="8265" y="4720"/>
                  <a:pt x="8072" y="5146"/>
                </a:cubicBezTo>
                <a:cubicBezTo>
                  <a:pt x="7979" y="5356"/>
                  <a:pt x="7929" y="5586"/>
                  <a:pt x="7857" y="5803"/>
                </a:cubicBezTo>
                <a:cubicBezTo>
                  <a:pt x="7849" y="5834"/>
                  <a:pt x="7852" y="5885"/>
                  <a:pt x="7793" y="5906"/>
                </a:cubicBezTo>
                <a:cubicBezTo>
                  <a:pt x="7733" y="5552"/>
                  <a:pt x="7669" y="5201"/>
                  <a:pt x="7609" y="4852"/>
                </a:cubicBezTo>
                <a:cubicBezTo>
                  <a:pt x="7475" y="4035"/>
                  <a:pt x="7296" y="3237"/>
                  <a:pt x="6912" y="2498"/>
                </a:cubicBezTo>
                <a:cubicBezTo>
                  <a:pt x="6811" y="2307"/>
                  <a:pt x="6707" y="2121"/>
                  <a:pt x="6547" y="1974"/>
                </a:cubicBezTo>
                <a:cubicBezTo>
                  <a:pt x="6490" y="1925"/>
                  <a:pt x="6426" y="1883"/>
                  <a:pt x="6351" y="1883"/>
                </a:cubicBezTo>
                <a:cubicBezTo>
                  <a:pt x="6328" y="1883"/>
                  <a:pt x="6304" y="1887"/>
                  <a:pt x="6279" y="1896"/>
                </a:cubicBezTo>
                <a:cubicBezTo>
                  <a:pt x="6165" y="1935"/>
                  <a:pt x="6147" y="2033"/>
                  <a:pt x="6131" y="2134"/>
                </a:cubicBezTo>
                <a:cubicBezTo>
                  <a:pt x="6121" y="2191"/>
                  <a:pt x="6113" y="2253"/>
                  <a:pt x="6118" y="2315"/>
                </a:cubicBezTo>
                <a:cubicBezTo>
                  <a:pt x="6126" y="2614"/>
                  <a:pt x="6183" y="2909"/>
                  <a:pt x="6273" y="3196"/>
                </a:cubicBezTo>
                <a:cubicBezTo>
                  <a:pt x="6459" y="3793"/>
                  <a:pt x="6702" y="4369"/>
                  <a:pt x="6976" y="4929"/>
                </a:cubicBezTo>
                <a:cubicBezTo>
                  <a:pt x="7198" y="5384"/>
                  <a:pt x="7452" y="5828"/>
                  <a:pt x="7622" y="6306"/>
                </a:cubicBezTo>
                <a:cubicBezTo>
                  <a:pt x="7650" y="6379"/>
                  <a:pt x="7650" y="6449"/>
                  <a:pt x="7625" y="6521"/>
                </a:cubicBezTo>
                <a:cubicBezTo>
                  <a:pt x="7506" y="6872"/>
                  <a:pt x="7392" y="7226"/>
                  <a:pt x="7276" y="7578"/>
                </a:cubicBezTo>
                <a:cubicBezTo>
                  <a:pt x="7245" y="7668"/>
                  <a:pt x="7216" y="7758"/>
                  <a:pt x="7183" y="7851"/>
                </a:cubicBezTo>
                <a:cubicBezTo>
                  <a:pt x="7167" y="7841"/>
                  <a:pt x="7160" y="7841"/>
                  <a:pt x="7160" y="7839"/>
                </a:cubicBezTo>
                <a:cubicBezTo>
                  <a:pt x="7152" y="7800"/>
                  <a:pt x="7139" y="7758"/>
                  <a:pt x="7129" y="7720"/>
                </a:cubicBezTo>
                <a:cubicBezTo>
                  <a:pt x="6831" y="6593"/>
                  <a:pt x="6446" y="5500"/>
                  <a:pt x="5744" y="4555"/>
                </a:cubicBezTo>
                <a:cubicBezTo>
                  <a:pt x="5540" y="4281"/>
                  <a:pt x="5299" y="4038"/>
                  <a:pt x="4987" y="3883"/>
                </a:cubicBezTo>
                <a:cubicBezTo>
                  <a:pt x="4926" y="3852"/>
                  <a:pt x="4864" y="3831"/>
                  <a:pt x="4803" y="3831"/>
                </a:cubicBezTo>
                <a:cubicBezTo>
                  <a:pt x="4749" y="3831"/>
                  <a:pt x="4694" y="3848"/>
                  <a:pt x="4641" y="3888"/>
                </a:cubicBezTo>
                <a:cubicBezTo>
                  <a:pt x="4524" y="3976"/>
                  <a:pt x="4504" y="4095"/>
                  <a:pt x="4519" y="4229"/>
                </a:cubicBezTo>
                <a:cubicBezTo>
                  <a:pt x="4537" y="4387"/>
                  <a:pt x="4597" y="4534"/>
                  <a:pt x="4666" y="4676"/>
                </a:cubicBezTo>
                <a:cubicBezTo>
                  <a:pt x="5038" y="5425"/>
                  <a:pt x="5514" y="6108"/>
                  <a:pt x="5956" y="6813"/>
                </a:cubicBezTo>
                <a:cubicBezTo>
                  <a:pt x="6248" y="7278"/>
                  <a:pt x="6609" y="7691"/>
                  <a:pt x="6886" y="8164"/>
                </a:cubicBezTo>
                <a:cubicBezTo>
                  <a:pt x="7017" y="8391"/>
                  <a:pt x="7015" y="8508"/>
                  <a:pt x="6855" y="8727"/>
                </a:cubicBezTo>
                <a:cubicBezTo>
                  <a:pt x="6767" y="8497"/>
                  <a:pt x="6638" y="8291"/>
                  <a:pt x="6475" y="8110"/>
                </a:cubicBezTo>
                <a:cubicBezTo>
                  <a:pt x="6255" y="7862"/>
                  <a:pt x="6020" y="7629"/>
                  <a:pt x="5692" y="7523"/>
                </a:cubicBezTo>
                <a:cubicBezTo>
                  <a:pt x="5648" y="7509"/>
                  <a:pt x="5605" y="7499"/>
                  <a:pt x="5563" y="7499"/>
                </a:cubicBezTo>
                <a:cubicBezTo>
                  <a:pt x="5500" y="7499"/>
                  <a:pt x="5441" y="7520"/>
                  <a:pt x="5390" y="7578"/>
                </a:cubicBezTo>
                <a:cubicBezTo>
                  <a:pt x="5310" y="7671"/>
                  <a:pt x="5338" y="7774"/>
                  <a:pt x="5387" y="7870"/>
                </a:cubicBezTo>
                <a:cubicBezTo>
                  <a:pt x="5503" y="8094"/>
                  <a:pt x="5658" y="8291"/>
                  <a:pt x="5855" y="8453"/>
                </a:cubicBezTo>
                <a:cubicBezTo>
                  <a:pt x="6134" y="8686"/>
                  <a:pt x="6431" y="8893"/>
                  <a:pt x="6741" y="9097"/>
                </a:cubicBezTo>
                <a:cubicBezTo>
                  <a:pt x="6666" y="9283"/>
                  <a:pt x="6596" y="9464"/>
                  <a:pt x="6511" y="9673"/>
                </a:cubicBezTo>
                <a:cubicBezTo>
                  <a:pt x="6330" y="9368"/>
                  <a:pt x="6165" y="9099"/>
                  <a:pt x="5989" y="8841"/>
                </a:cubicBezTo>
                <a:cubicBezTo>
                  <a:pt x="5661" y="8363"/>
                  <a:pt x="5292" y="7924"/>
                  <a:pt x="4899" y="7498"/>
                </a:cubicBezTo>
                <a:cubicBezTo>
                  <a:pt x="4584" y="7151"/>
                  <a:pt x="4232" y="6839"/>
                  <a:pt x="3798" y="6629"/>
                </a:cubicBezTo>
                <a:cubicBezTo>
                  <a:pt x="3568" y="6518"/>
                  <a:pt x="3333" y="6438"/>
                  <a:pt x="3075" y="6430"/>
                </a:cubicBezTo>
                <a:cubicBezTo>
                  <a:pt x="3071" y="6430"/>
                  <a:pt x="3068" y="6430"/>
                  <a:pt x="3064" y="6430"/>
                </a:cubicBezTo>
                <a:cubicBezTo>
                  <a:pt x="2808" y="6430"/>
                  <a:pt x="2689" y="6612"/>
                  <a:pt x="2788" y="6854"/>
                </a:cubicBezTo>
                <a:cubicBezTo>
                  <a:pt x="2804" y="6896"/>
                  <a:pt x="2827" y="6939"/>
                  <a:pt x="2853" y="6978"/>
                </a:cubicBezTo>
                <a:cubicBezTo>
                  <a:pt x="2984" y="7187"/>
                  <a:pt x="3152" y="7368"/>
                  <a:pt x="3328" y="7541"/>
                </a:cubicBezTo>
                <a:cubicBezTo>
                  <a:pt x="3669" y="7888"/>
                  <a:pt x="4077" y="8156"/>
                  <a:pt x="4473" y="8430"/>
                </a:cubicBezTo>
                <a:cubicBezTo>
                  <a:pt x="5007" y="8802"/>
                  <a:pt x="5576" y="9125"/>
                  <a:pt x="6054" y="9575"/>
                </a:cubicBezTo>
                <a:cubicBezTo>
                  <a:pt x="6162" y="9678"/>
                  <a:pt x="6276" y="9774"/>
                  <a:pt x="6364" y="9898"/>
                </a:cubicBezTo>
                <a:cubicBezTo>
                  <a:pt x="6392" y="9936"/>
                  <a:pt x="6392" y="9962"/>
                  <a:pt x="6356" y="10001"/>
                </a:cubicBezTo>
                <a:cubicBezTo>
                  <a:pt x="6325" y="9988"/>
                  <a:pt x="6291" y="9975"/>
                  <a:pt x="6255" y="9962"/>
                </a:cubicBezTo>
                <a:cubicBezTo>
                  <a:pt x="5442" y="9667"/>
                  <a:pt x="4607" y="9483"/>
                  <a:pt x="3739" y="9483"/>
                </a:cubicBezTo>
                <a:cubicBezTo>
                  <a:pt x="3667" y="9483"/>
                  <a:pt x="3594" y="9484"/>
                  <a:pt x="3522" y="9487"/>
                </a:cubicBezTo>
                <a:cubicBezTo>
                  <a:pt x="2997" y="9505"/>
                  <a:pt x="2494" y="9601"/>
                  <a:pt x="2065" y="9936"/>
                </a:cubicBezTo>
                <a:cubicBezTo>
                  <a:pt x="1933" y="10040"/>
                  <a:pt x="1804" y="10156"/>
                  <a:pt x="1848" y="10345"/>
                </a:cubicBezTo>
                <a:cubicBezTo>
                  <a:pt x="1897" y="10536"/>
                  <a:pt x="2067" y="10559"/>
                  <a:pt x="2225" y="10585"/>
                </a:cubicBezTo>
                <a:cubicBezTo>
                  <a:pt x="2284" y="10595"/>
                  <a:pt x="2346" y="10598"/>
                  <a:pt x="2406" y="10600"/>
                </a:cubicBezTo>
                <a:cubicBezTo>
                  <a:pt x="2518" y="10606"/>
                  <a:pt x="2630" y="10608"/>
                  <a:pt x="2741" y="10608"/>
                </a:cubicBezTo>
                <a:cubicBezTo>
                  <a:pt x="2906" y="10608"/>
                  <a:pt x="3071" y="10602"/>
                  <a:pt x="3238" y="10590"/>
                </a:cubicBezTo>
                <a:cubicBezTo>
                  <a:pt x="4119" y="10523"/>
                  <a:pt x="4997" y="10445"/>
                  <a:pt x="5875" y="10342"/>
                </a:cubicBezTo>
                <a:cubicBezTo>
                  <a:pt x="5951" y="10332"/>
                  <a:pt x="6027" y="10323"/>
                  <a:pt x="6106" y="10323"/>
                </a:cubicBezTo>
                <a:cubicBezTo>
                  <a:pt x="6148" y="10323"/>
                  <a:pt x="6191" y="10325"/>
                  <a:pt x="6235" y="10332"/>
                </a:cubicBezTo>
                <a:cubicBezTo>
                  <a:pt x="6134" y="10551"/>
                  <a:pt x="6036" y="10763"/>
                  <a:pt x="5943" y="10978"/>
                </a:cubicBezTo>
                <a:cubicBezTo>
                  <a:pt x="5919" y="11037"/>
                  <a:pt x="5878" y="11053"/>
                  <a:pt x="5829" y="11068"/>
                </a:cubicBezTo>
                <a:cubicBezTo>
                  <a:pt x="5380" y="11205"/>
                  <a:pt x="4922" y="11262"/>
                  <a:pt x="4458" y="11262"/>
                </a:cubicBezTo>
                <a:cubicBezTo>
                  <a:pt x="4328" y="11262"/>
                  <a:pt x="4196" y="11257"/>
                  <a:pt x="4064" y="11249"/>
                </a:cubicBezTo>
                <a:cubicBezTo>
                  <a:pt x="3496" y="11215"/>
                  <a:pt x="2935" y="11125"/>
                  <a:pt x="2375" y="11060"/>
                </a:cubicBezTo>
                <a:cubicBezTo>
                  <a:pt x="2276" y="11048"/>
                  <a:pt x="2176" y="11038"/>
                  <a:pt x="2078" y="11038"/>
                </a:cubicBezTo>
                <a:cubicBezTo>
                  <a:pt x="1911" y="11038"/>
                  <a:pt x="1748" y="11067"/>
                  <a:pt x="1597" y="11166"/>
                </a:cubicBezTo>
                <a:cubicBezTo>
                  <a:pt x="1437" y="11267"/>
                  <a:pt x="1398" y="11456"/>
                  <a:pt x="1519" y="11603"/>
                </a:cubicBezTo>
                <a:cubicBezTo>
                  <a:pt x="1592" y="11693"/>
                  <a:pt x="1677" y="11773"/>
                  <a:pt x="1780" y="11830"/>
                </a:cubicBezTo>
                <a:cubicBezTo>
                  <a:pt x="2067" y="11993"/>
                  <a:pt x="2385" y="12083"/>
                  <a:pt x="2708" y="12125"/>
                </a:cubicBezTo>
                <a:cubicBezTo>
                  <a:pt x="2934" y="12153"/>
                  <a:pt x="3157" y="12168"/>
                  <a:pt x="3378" y="12168"/>
                </a:cubicBezTo>
                <a:cubicBezTo>
                  <a:pt x="4155" y="12168"/>
                  <a:pt x="4901" y="11986"/>
                  <a:pt x="5609" y="11590"/>
                </a:cubicBezTo>
                <a:lnTo>
                  <a:pt x="5609" y="11590"/>
                </a:lnTo>
                <a:cubicBezTo>
                  <a:pt x="5635" y="11629"/>
                  <a:pt x="5622" y="11667"/>
                  <a:pt x="5604" y="11706"/>
                </a:cubicBezTo>
                <a:cubicBezTo>
                  <a:pt x="5467" y="11998"/>
                  <a:pt x="5330" y="12290"/>
                  <a:pt x="5193" y="12585"/>
                </a:cubicBezTo>
                <a:cubicBezTo>
                  <a:pt x="5170" y="12636"/>
                  <a:pt x="5137" y="12649"/>
                  <a:pt x="5087" y="12657"/>
                </a:cubicBezTo>
                <a:cubicBezTo>
                  <a:pt x="4807" y="12719"/>
                  <a:pt x="4526" y="12749"/>
                  <a:pt x="4243" y="12749"/>
                </a:cubicBezTo>
                <a:cubicBezTo>
                  <a:pt x="4110" y="12749"/>
                  <a:pt x="3978" y="12742"/>
                  <a:pt x="3845" y="12729"/>
                </a:cubicBezTo>
                <a:cubicBezTo>
                  <a:pt x="3333" y="12678"/>
                  <a:pt x="2837" y="12561"/>
                  <a:pt x="2333" y="12489"/>
                </a:cubicBezTo>
                <a:cubicBezTo>
                  <a:pt x="2111" y="12457"/>
                  <a:pt x="1887" y="12426"/>
                  <a:pt x="1663" y="12426"/>
                </a:cubicBezTo>
                <a:cubicBezTo>
                  <a:pt x="1522" y="12426"/>
                  <a:pt x="1381" y="12438"/>
                  <a:pt x="1240" y="12471"/>
                </a:cubicBezTo>
                <a:cubicBezTo>
                  <a:pt x="951" y="12538"/>
                  <a:pt x="868" y="12786"/>
                  <a:pt x="1042" y="13029"/>
                </a:cubicBezTo>
                <a:cubicBezTo>
                  <a:pt x="1215" y="13272"/>
                  <a:pt x="1468" y="13388"/>
                  <a:pt x="1742" y="13455"/>
                </a:cubicBezTo>
                <a:cubicBezTo>
                  <a:pt x="2178" y="13566"/>
                  <a:pt x="2612" y="13626"/>
                  <a:pt x="3041" y="13626"/>
                </a:cubicBezTo>
                <a:cubicBezTo>
                  <a:pt x="3668" y="13626"/>
                  <a:pt x="4285" y="13497"/>
                  <a:pt x="4886" y="13207"/>
                </a:cubicBezTo>
                <a:lnTo>
                  <a:pt x="4886" y="13207"/>
                </a:lnTo>
                <a:cubicBezTo>
                  <a:pt x="4829" y="13458"/>
                  <a:pt x="4641" y="13634"/>
                  <a:pt x="4426" y="13778"/>
                </a:cubicBezTo>
                <a:cubicBezTo>
                  <a:pt x="3909" y="14127"/>
                  <a:pt x="3336" y="14347"/>
                  <a:pt x="2739" y="14499"/>
                </a:cubicBezTo>
                <a:cubicBezTo>
                  <a:pt x="2140" y="14652"/>
                  <a:pt x="1535" y="14796"/>
                  <a:pt x="933" y="14944"/>
                </a:cubicBezTo>
                <a:cubicBezTo>
                  <a:pt x="726" y="14995"/>
                  <a:pt x="533" y="15078"/>
                  <a:pt x="357" y="15197"/>
                </a:cubicBezTo>
                <a:cubicBezTo>
                  <a:pt x="0" y="15432"/>
                  <a:pt x="13" y="15765"/>
                  <a:pt x="388" y="15959"/>
                </a:cubicBezTo>
                <a:cubicBezTo>
                  <a:pt x="533" y="16034"/>
                  <a:pt x="695" y="16067"/>
                  <a:pt x="858" y="16078"/>
                </a:cubicBezTo>
                <a:cubicBezTo>
                  <a:pt x="917" y="16081"/>
                  <a:pt x="976" y="16083"/>
                  <a:pt x="1034" y="16083"/>
                </a:cubicBezTo>
                <a:cubicBezTo>
                  <a:pt x="1492" y="16083"/>
                  <a:pt x="1930" y="15985"/>
                  <a:pt x="2354" y="15804"/>
                </a:cubicBezTo>
                <a:cubicBezTo>
                  <a:pt x="2925" y="15561"/>
                  <a:pt x="3413" y="15184"/>
                  <a:pt x="3894" y="14801"/>
                </a:cubicBezTo>
                <a:cubicBezTo>
                  <a:pt x="4010" y="14708"/>
                  <a:pt x="4121" y="14608"/>
                  <a:pt x="4235" y="14512"/>
                </a:cubicBezTo>
                <a:lnTo>
                  <a:pt x="4235" y="14512"/>
                </a:lnTo>
                <a:cubicBezTo>
                  <a:pt x="4245" y="14543"/>
                  <a:pt x="4237" y="14561"/>
                  <a:pt x="4232" y="14577"/>
                </a:cubicBezTo>
                <a:cubicBezTo>
                  <a:pt x="3331" y="16408"/>
                  <a:pt x="2279" y="18147"/>
                  <a:pt x="1160" y="19852"/>
                </a:cubicBezTo>
                <a:cubicBezTo>
                  <a:pt x="889" y="20263"/>
                  <a:pt x="620" y="20677"/>
                  <a:pt x="403" y="21124"/>
                </a:cubicBezTo>
                <a:cubicBezTo>
                  <a:pt x="357" y="21219"/>
                  <a:pt x="292" y="21338"/>
                  <a:pt x="427" y="21403"/>
                </a:cubicBezTo>
                <a:cubicBezTo>
                  <a:pt x="447" y="21413"/>
                  <a:pt x="466" y="21418"/>
                  <a:pt x="483" y="21418"/>
                </a:cubicBezTo>
                <a:cubicBezTo>
                  <a:pt x="564" y="21418"/>
                  <a:pt x="606" y="21318"/>
                  <a:pt x="649" y="21258"/>
                </a:cubicBezTo>
                <a:cubicBezTo>
                  <a:pt x="809" y="21041"/>
                  <a:pt x="956" y="20816"/>
                  <a:pt x="1101" y="20594"/>
                </a:cubicBezTo>
                <a:cubicBezTo>
                  <a:pt x="1742" y="19617"/>
                  <a:pt x="2367" y="18636"/>
                  <a:pt x="2943" y="17623"/>
                </a:cubicBezTo>
                <a:cubicBezTo>
                  <a:pt x="3217" y="17137"/>
                  <a:pt x="3486" y="16649"/>
                  <a:pt x="3760" y="16158"/>
                </a:cubicBezTo>
                <a:cubicBezTo>
                  <a:pt x="3767" y="16171"/>
                  <a:pt x="3772" y="16178"/>
                  <a:pt x="3772" y="16189"/>
                </a:cubicBezTo>
                <a:cubicBezTo>
                  <a:pt x="3775" y="16253"/>
                  <a:pt x="3780" y="16321"/>
                  <a:pt x="3783" y="16385"/>
                </a:cubicBezTo>
                <a:cubicBezTo>
                  <a:pt x="3814" y="16902"/>
                  <a:pt x="3891" y="17408"/>
                  <a:pt x="4095" y="17889"/>
                </a:cubicBezTo>
                <a:cubicBezTo>
                  <a:pt x="4225" y="18196"/>
                  <a:pt x="4382" y="18488"/>
                  <a:pt x="4641" y="18708"/>
                </a:cubicBezTo>
                <a:cubicBezTo>
                  <a:pt x="4717" y="18773"/>
                  <a:pt x="4801" y="18820"/>
                  <a:pt x="4894" y="18820"/>
                </a:cubicBezTo>
                <a:cubicBezTo>
                  <a:pt x="4933" y="18820"/>
                  <a:pt x="4973" y="18811"/>
                  <a:pt x="5015" y="18793"/>
                </a:cubicBezTo>
                <a:cubicBezTo>
                  <a:pt x="5155" y="18734"/>
                  <a:pt x="5204" y="18607"/>
                  <a:pt x="5206" y="18462"/>
                </a:cubicBezTo>
                <a:cubicBezTo>
                  <a:pt x="5206" y="18400"/>
                  <a:pt x="5201" y="18341"/>
                  <a:pt x="5191" y="18282"/>
                </a:cubicBezTo>
                <a:cubicBezTo>
                  <a:pt x="5165" y="18119"/>
                  <a:pt x="5111" y="17964"/>
                  <a:pt x="5049" y="17811"/>
                </a:cubicBezTo>
                <a:cubicBezTo>
                  <a:pt x="4749" y="17083"/>
                  <a:pt x="4447" y="16349"/>
                  <a:pt x="4142" y="15620"/>
                </a:cubicBezTo>
                <a:cubicBezTo>
                  <a:pt x="4108" y="15543"/>
                  <a:pt x="4108" y="15483"/>
                  <a:pt x="4144" y="15409"/>
                </a:cubicBezTo>
                <a:cubicBezTo>
                  <a:pt x="4338" y="15018"/>
                  <a:pt x="4522" y="14626"/>
                  <a:pt x="4715" y="14233"/>
                </a:cubicBezTo>
                <a:cubicBezTo>
                  <a:pt x="4731" y="14205"/>
                  <a:pt x="4731" y="14153"/>
                  <a:pt x="4788" y="14137"/>
                </a:cubicBezTo>
                <a:cubicBezTo>
                  <a:pt x="4803" y="14794"/>
                  <a:pt x="4976" y="15403"/>
                  <a:pt x="5188" y="16003"/>
                </a:cubicBezTo>
                <a:cubicBezTo>
                  <a:pt x="5395" y="16589"/>
                  <a:pt x="5687" y="17119"/>
                  <a:pt x="6214" y="17481"/>
                </a:cubicBezTo>
                <a:cubicBezTo>
                  <a:pt x="6332" y="17560"/>
                  <a:pt x="6459" y="17640"/>
                  <a:pt x="6594" y="17640"/>
                </a:cubicBezTo>
                <a:cubicBezTo>
                  <a:pt x="6647" y="17640"/>
                  <a:pt x="6702" y="17627"/>
                  <a:pt x="6759" y="17597"/>
                </a:cubicBezTo>
                <a:cubicBezTo>
                  <a:pt x="6976" y="17483"/>
                  <a:pt x="6989" y="17269"/>
                  <a:pt x="6974" y="17054"/>
                </a:cubicBezTo>
                <a:cubicBezTo>
                  <a:pt x="6971" y="17034"/>
                  <a:pt x="6966" y="17018"/>
                  <a:pt x="6963" y="16997"/>
                </a:cubicBezTo>
                <a:cubicBezTo>
                  <a:pt x="6924" y="16752"/>
                  <a:pt x="6806" y="16543"/>
                  <a:pt x="6664" y="16346"/>
                </a:cubicBezTo>
                <a:cubicBezTo>
                  <a:pt x="6428" y="16016"/>
                  <a:pt x="6165" y="15706"/>
                  <a:pt x="5958" y="15357"/>
                </a:cubicBezTo>
                <a:cubicBezTo>
                  <a:pt x="5739" y="14982"/>
                  <a:pt x="5550" y="14590"/>
                  <a:pt x="5395" y="14168"/>
                </a:cubicBezTo>
                <a:lnTo>
                  <a:pt x="5395" y="14168"/>
                </a:lnTo>
                <a:cubicBezTo>
                  <a:pt x="5416" y="14179"/>
                  <a:pt x="5429" y="14179"/>
                  <a:pt x="5434" y="14187"/>
                </a:cubicBezTo>
                <a:cubicBezTo>
                  <a:pt x="5460" y="14225"/>
                  <a:pt x="5480" y="14267"/>
                  <a:pt x="5503" y="14305"/>
                </a:cubicBezTo>
                <a:cubicBezTo>
                  <a:pt x="5837" y="14866"/>
                  <a:pt x="6165" y="15429"/>
                  <a:pt x="6720" y="15809"/>
                </a:cubicBezTo>
                <a:cubicBezTo>
                  <a:pt x="6862" y="15907"/>
                  <a:pt x="7010" y="15998"/>
                  <a:pt x="7178" y="16047"/>
                </a:cubicBezTo>
                <a:cubicBezTo>
                  <a:pt x="7220" y="16059"/>
                  <a:pt x="7261" y="16066"/>
                  <a:pt x="7301" y="16066"/>
                </a:cubicBezTo>
                <a:cubicBezTo>
                  <a:pt x="7371" y="16066"/>
                  <a:pt x="7436" y="16043"/>
                  <a:pt x="7490" y="15982"/>
                </a:cubicBezTo>
                <a:cubicBezTo>
                  <a:pt x="7570" y="15887"/>
                  <a:pt x="7568" y="15775"/>
                  <a:pt x="7519" y="15664"/>
                </a:cubicBezTo>
                <a:cubicBezTo>
                  <a:pt x="7501" y="15623"/>
                  <a:pt x="7480" y="15577"/>
                  <a:pt x="7457" y="15538"/>
                </a:cubicBezTo>
                <a:cubicBezTo>
                  <a:pt x="7348" y="15352"/>
                  <a:pt x="7206" y="15189"/>
                  <a:pt x="7054" y="15042"/>
                </a:cubicBezTo>
                <a:cubicBezTo>
                  <a:pt x="6715" y="14706"/>
                  <a:pt x="6369" y="14380"/>
                  <a:pt x="6067" y="14011"/>
                </a:cubicBezTo>
                <a:cubicBezTo>
                  <a:pt x="5790" y="13678"/>
                  <a:pt x="5540" y="13334"/>
                  <a:pt x="5413" y="12913"/>
                </a:cubicBezTo>
                <a:cubicBezTo>
                  <a:pt x="5403" y="12882"/>
                  <a:pt x="5377" y="12846"/>
                  <a:pt x="5398" y="12807"/>
                </a:cubicBezTo>
                <a:cubicBezTo>
                  <a:pt x="5514" y="12554"/>
                  <a:pt x="5633" y="12303"/>
                  <a:pt x="5759" y="12029"/>
                </a:cubicBezTo>
                <a:cubicBezTo>
                  <a:pt x="5824" y="12176"/>
                  <a:pt x="5865" y="12306"/>
                  <a:pt x="5930" y="12422"/>
                </a:cubicBezTo>
                <a:cubicBezTo>
                  <a:pt x="6356" y="13205"/>
                  <a:pt x="6945" y="13845"/>
                  <a:pt x="7671" y="14360"/>
                </a:cubicBezTo>
                <a:cubicBezTo>
                  <a:pt x="7896" y="14522"/>
                  <a:pt x="8147" y="14657"/>
                  <a:pt x="8436" y="14677"/>
                </a:cubicBezTo>
                <a:cubicBezTo>
                  <a:pt x="8449" y="14678"/>
                  <a:pt x="8462" y="14678"/>
                  <a:pt x="8475" y="14678"/>
                </a:cubicBezTo>
                <a:cubicBezTo>
                  <a:pt x="8609" y="14678"/>
                  <a:pt x="8726" y="14640"/>
                  <a:pt x="8808" y="14522"/>
                </a:cubicBezTo>
                <a:cubicBezTo>
                  <a:pt x="8904" y="14383"/>
                  <a:pt x="8870" y="14243"/>
                  <a:pt x="8787" y="14114"/>
                </a:cubicBezTo>
                <a:cubicBezTo>
                  <a:pt x="8692" y="13957"/>
                  <a:pt x="8560" y="13825"/>
                  <a:pt x="8418" y="13701"/>
                </a:cubicBezTo>
                <a:cubicBezTo>
                  <a:pt x="7999" y="13339"/>
                  <a:pt x="7532" y="13057"/>
                  <a:pt x="7067" y="12766"/>
                </a:cubicBezTo>
                <a:cubicBezTo>
                  <a:pt x="6707" y="12538"/>
                  <a:pt x="6351" y="12308"/>
                  <a:pt x="6072" y="11983"/>
                </a:cubicBezTo>
                <a:cubicBezTo>
                  <a:pt x="5969" y="11864"/>
                  <a:pt x="5917" y="11711"/>
                  <a:pt x="5979" y="11567"/>
                </a:cubicBezTo>
                <a:cubicBezTo>
                  <a:pt x="6124" y="11221"/>
                  <a:pt x="6286" y="10885"/>
                  <a:pt x="6444" y="10544"/>
                </a:cubicBezTo>
                <a:cubicBezTo>
                  <a:pt x="6488" y="10572"/>
                  <a:pt x="6511" y="10611"/>
                  <a:pt x="6537" y="10650"/>
                </a:cubicBezTo>
                <a:cubicBezTo>
                  <a:pt x="6811" y="11029"/>
                  <a:pt x="7113" y="11386"/>
                  <a:pt x="7490" y="11667"/>
                </a:cubicBezTo>
                <a:cubicBezTo>
                  <a:pt x="7906" y="11978"/>
                  <a:pt x="8387" y="12158"/>
                  <a:pt x="8862" y="12344"/>
                </a:cubicBezTo>
                <a:cubicBezTo>
                  <a:pt x="8959" y="12382"/>
                  <a:pt x="9058" y="12400"/>
                  <a:pt x="9157" y="12400"/>
                </a:cubicBezTo>
                <a:cubicBezTo>
                  <a:pt x="9256" y="12400"/>
                  <a:pt x="9356" y="12382"/>
                  <a:pt x="9454" y="12347"/>
                </a:cubicBezTo>
                <a:cubicBezTo>
                  <a:pt x="9769" y="12238"/>
                  <a:pt x="9844" y="11934"/>
                  <a:pt x="9622" y="11693"/>
                </a:cubicBezTo>
                <a:cubicBezTo>
                  <a:pt x="9482" y="11541"/>
                  <a:pt x="9312" y="11443"/>
                  <a:pt x="9128" y="11360"/>
                </a:cubicBezTo>
                <a:cubicBezTo>
                  <a:pt x="8681" y="11153"/>
                  <a:pt x="8193" y="11065"/>
                  <a:pt x="7749" y="10861"/>
                </a:cubicBezTo>
                <a:cubicBezTo>
                  <a:pt x="7390" y="10701"/>
                  <a:pt x="7082" y="10469"/>
                  <a:pt x="6785" y="10197"/>
                </a:cubicBezTo>
                <a:cubicBezTo>
                  <a:pt x="6807" y="10189"/>
                  <a:pt x="6827" y="10185"/>
                  <a:pt x="6846" y="10185"/>
                </a:cubicBezTo>
                <a:cubicBezTo>
                  <a:pt x="6881" y="10185"/>
                  <a:pt x="6910" y="10197"/>
                  <a:pt x="6937" y="10200"/>
                </a:cubicBezTo>
                <a:cubicBezTo>
                  <a:pt x="7245" y="10241"/>
                  <a:pt x="7551" y="10263"/>
                  <a:pt x="7856" y="10263"/>
                </a:cubicBezTo>
                <a:cubicBezTo>
                  <a:pt x="8476" y="10263"/>
                  <a:pt x="9088" y="10172"/>
                  <a:pt x="9689" y="9962"/>
                </a:cubicBezTo>
                <a:cubicBezTo>
                  <a:pt x="10079" y="9823"/>
                  <a:pt x="10467" y="9673"/>
                  <a:pt x="10777" y="9386"/>
                </a:cubicBezTo>
                <a:cubicBezTo>
                  <a:pt x="10924" y="9254"/>
                  <a:pt x="11069" y="9110"/>
                  <a:pt x="11004" y="8893"/>
                </a:cubicBezTo>
                <a:cubicBezTo>
                  <a:pt x="10942" y="8689"/>
                  <a:pt x="10748" y="8665"/>
                  <a:pt x="10570" y="8650"/>
                </a:cubicBezTo>
                <a:cubicBezTo>
                  <a:pt x="10518" y="8646"/>
                  <a:pt x="10466" y="8643"/>
                  <a:pt x="10414" y="8643"/>
                </a:cubicBezTo>
                <a:cubicBezTo>
                  <a:pt x="10243" y="8643"/>
                  <a:pt x="10072" y="8666"/>
                  <a:pt x="9903" y="8712"/>
                </a:cubicBezTo>
                <a:cubicBezTo>
                  <a:pt x="9549" y="8802"/>
                  <a:pt x="9211" y="8929"/>
                  <a:pt x="8875" y="9058"/>
                </a:cubicBezTo>
                <a:cubicBezTo>
                  <a:pt x="8178" y="9324"/>
                  <a:pt x="7488" y="9595"/>
                  <a:pt x="6764" y="9815"/>
                </a:cubicBezTo>
                <a:cubicBezTo>
                  <a:pt x="6937" y="9350"/>
                  <a:pt x="7108" y="8890"/>
                  <a:pt x="7284" y="8428"/>
                </a:cubicBezTo>
                <a:cubicBezTo>
                  <a:pt x="7418" y="8459"/>
                  <a:pt x="7551" y="8471"/>
                  <a:pt x="7683" y="8471"/>
                </a:cubicBezTo>
                <a:cubicBezTo>
                  <a:pt x="7903" y="8471"/>
                  <a:pt x="8120" y="8436"/>
                  <a:pt x="8335" y="8389"/>
                </a:cubicBezTo>
                <a:cubicBezTo>
                  <a:pt x="9317" y="8182"/>
                  <a:pt x="10203" y="7753"/>
                  <a:pt x="11035" y="7200"/>
                </a:cubicBezTo>
                <a:cubicBezTo>
                  <a:pt x="11286" y="7035"/>
                  <a:pt x="11531" y="6870"/>
                  <a:pt x="11686" y="6606"/>
                </a:cubicBezTo>
                <a:cubicBezTo>
                  <a:pt x="11808" y="6397"/>
                  <a:pt x="11727" y="6237"/>
                  <a:pt x="11487" y="6206"/>
                </a:cubicBezTo>
                <a:cubicBezTo>
                  <a:pt x="11448" y="6200"/>
                  <a:pt x="11410" y="6197"/>
                  <a:pt x="11371" y="6197"/>
                </a:cubicBezTo>
                <a:cubicBezTo>
                  <a:pt x="11233" y="6197"/>
                  <a:pt x="11096" y="6229"/>
                  <a:pt x="10963" y="6268"/>
                </a:cubicBezTo>
                <a:cubicBezTo>
                  <a:pt x="10557" y="6387"/>
                  <a:pt x="10188" y="6578"/>
                  <a:pt x="9818" y="6774"/>
                </a:cubicBezTo>
                <a:cubicBezTo>
                  <a:pt x="9400" y="6999"/>
                  <a:pt x="8981" y="7229"/>
                  <a:pt x="8565" y="7459"/>
                </a:cubicBezTo>
                <a:cubicBezTo>
                  <a:pt x="8588" y="7407"/>
                  <a:pt x="8619" y="7371"/>
                  <a:pt x="8655" y="7335"/>
                </a:cubicBezTo>
                <a:cubicBezTo>
                  <a:pt x="9025" y="6986"/>
                  <a:pt x="9379" y="6632"/>
                  <a:pt x="9723" y="6260"/>
                </a:cubicBezTo>
                <a:cubicBezTo>
                  <a:pt x="9828" y="6146"/>
                  <a:pt x="9919" y="6017"/>
                  <a:pt x="9968" y="5870"/>
                </a:cubicBezTo>
                <a:cubicBezTo>
                  <a:pt x="10012" y="5723"/>
                  <a:pt x="9928" y="5608"/>
                  <a:pt x="9780" y="5608"/>
                </a:cubicBezTo>
                <a:cubicBezTo>
                  <a:pt x="9772" y="5608"/>
                  <a:pt x="9764" y="5608"/>
                  <a:pt x="9756" y="5609"/>
                </a:cubicBezTo>
                <a:cubicBezTo>
                  <a:pt x="9661" y="5614"/>
                  <a:pt x="9573" y="5650"/>
                  <a:pt x="9490" y="5692"/>
                </a:cubicBezTo>
                <a:cubicBezTo>
                  <a:pt x="9170" y="5854"/>
                  <a:pt x="8898" y="6089"/>
                  <a:pt x="8643" y="6337"/>
                </a:cubicBezTo>
                <a:cubicBezTo>
                  <a:pt x="8309" y="6658"/>
                  <a:pt x="8012" y="7012"/>
                  <a:pt x="7741" y="7386"/>
                </a:cubicBezTo>
                <a:cubicBezTo>
                  <a:pt x="7681" y="7469"/>
                  <a:pt x="7648" y="7578"/>
                  <a:pt x="7529" y="7632"/>
                </a:cubicBezTo>
                <a:cubicBezTo>
                  <a:pt x="7733" y="6991"/>
                  <a:pt x="7929" y="6366"/>
                  <a:pt x="8128" y="5741"/>
                </a:cubicBezTo>
                <a:cubicBezTo>
                  <a:pt x="8158" y="5747"/>
                  <a:pt x="8186" y="5750"/>
                  <a:pt x="8214" y="5750"/>
                </a:cubicBezTo>
                <a:cubicBezTo>
                  <a:pt x="8306" y="5750"/>
                  <a:pt x="8391" y="5718"/>
                  <a:pt x="8475" y="5686"/>
                </a:cubicBezTo>
                <a:cubicBezTo>
                  <a:pt x="9376" y="5340"/>
                  <a:pt x="10203" y="4865"/>
                  <a:pt x="10901" y="4188"/>
                </a:cubicBezTo>
                <a:cubicBezTo>
                  <a:pt x="11187" y="3909"/>
                  <a:pt x="11454" y="3609"/>
                  <a:pt x="11653" y="3258"/>
                </a:cubicBezTo>
                <a:cubicBezTo>
                  <a:pt x="11717" y="3142"/>
                  <a:pt x="11774" y="3012"/>
                  <a:pt x="11676" y="2888"/>
                </a:cubicBezTo>
                <a:cubicBezTo>
                  <a:pt x="11619" y="2819"/>
                  <a:pt x="11548" y="2797"/>
                  <a:pt x="11473" y="2797"/>
                </a:cubicBezTo>
                <a:cubicBezTo>
                  <a:pt x="11419" y="2797"/>
                  <a:pt x="11363" y="2809"/>
                  <a:pt x="11309" y="2824"/>
                </a:cubicBezTo>
                <a:cubicBezTo>
                  <a:pt x="11123" y="2875"/>
                  <a:pt x="10952" y="2966"/>
                  <a:pt x="10790" y="3069"/>
                </a:cubicBezTo>
                <a:cubicBezTo>
                  <a:pt x="10141" y="3477"/>
                  <a:pt x="9614" y="4035"/>
                  <a:pt x="9040" y="4532"/>
                </a:cubicBezTo>
                <a:cubicBezTo>
                  <a:pt x="8787" y="4749"/>
                  <a:pt x="8550" y="4981"/>
                  <a:pt x="8286" y="5221"/>
                </a:cubicBezTo>
                <a:cubicBezTo>
                  <a:pt x="8294" y="5177"/>
                  <a:pt x="8294" y="5157"/>
                  <a:pt x="8302" y="5136"/>
                </a:cubicBezTo>
                <a:cubicBezTo>
                  <a:pt x="8524" y="4309"/>
                  <a:pt x="8785" y="3493"/>
                  <a:pt x="9118" y="2702"/>
                </a:cubicBezTo>
                <a:cubicBezTo>
                  <a:pt x="9366" y="2108"/>
                  <a:pt x="9575" y="1501"/>
                  <a:pt x="9637" y="855"/>
                </a:cubicBezTo>
                <a:cubicBezTo>
                  <a:pt x="9661" y="602"/>
                  <a:pt x="9679" y="346"/>
                  <a:pt x="9534" y="119"/>
                </a:cubicBezTo>
                <a:cubicBezTo>
                  <a:pt x="9485" y="39"/>
                  <a:pt x="9422" y="1"/>
                  <a:pt x="93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6" name="Google Shape;2046;p33"/>
          <p:cNvGrpSpPr/>
          <p:nvPr/>
        </p:nvGrpSpPr>
        <p:grpSpPr>
          <a:xfrm rot="10800000">
            <a:off x="7786652" y="-644782"/>
            <a:ext cx="2448251" cy="2639728"/>
            <a:chOff x="-976085" y="3299568"/>
            <a:chExt cx="2448251" cy="2639728"/>
          </a:xfrm>
        </p:grpSpPr>
        <p:sp>
          <p:nvSpPr>
            <p:cNvPr id="2047" name="Google Shape;2047;p33"/>
            <p:cNvSpPr/>
            <p:nvPr/>
          </p:nvSpPr>
          <p:spPr>
            <a:xfrm rot="3719449">
              <a:off x="399187" y="4164696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3"/>
            <p:cNvSpPr/>
            <p:nvPr/>
          </p:nvSpPr>
          <p:spPr>
            <a:xfrm rot="3719449">
              <a:off x="127245" y="4177386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3"/>
            <p:cNvSpPr/>
            <p:nvPr/>
          </p:nvSpPr>
          <p:spPr>
            <a:xfrm rot="3719449">
              <a:off x="411496" y="4202888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3"/>
            <p:cNvSpPr/>
            <p:nvPr/>
          </p:nvSpPr>
          <p:spPr>
            <a:xfrm rot="3719449">
              <a:off x="433625" y="4248414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3"/>
            <p:cNvSpPr/>
            <p:nvPr/>
          </p:nvSpPr>
          <p:spPr>
            <a:xfrm rot="3719449">
              <a:off x="489213" y="4244228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3"/>
            <p:cNvSpPr/>
            <p:nvPr/>
          </p:nvSpPr>
          <p:spPr>
            <a:xfrm rot="3719449">
              <a:off x="420715" y="4364066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3"/>
            <p:cNvSpPr/>
            <p:nvPr/>
          </p:nvSpPr>
          <p:spPr>
            <a:xfrm rot="3719449">
              <a:off x="-268166" y="4496716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3"/>
            <p:cNvSpPr/>
            <p:nvPr/>
          </p:nvSpPr>
          <p:spPr>
            <a:xfrm rot="3719449">
              <a:off x="-316527" y="4523747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3"/>
            <p:cNvSpPr/>
            <p:nvPr/>
          </p:nvSpPr>
          <p:spPr>
            <a:xfrm rot="3719449">
              <a:off x="-319925" y="4525292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3"/>
            <p:cNvSpPr/>
            <p:nvPr/>
          </p:nvSpPr>
          <p:spPr>
            <a:xfrm rot="3719449">
              <a:off x="461276" y="4453993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3"/>
            <p:cNvSpPr/>
            <p:nvPr/>
          </p:nvSpPr>
          <p:spPr>
            <a:xfrm rot="3719449">
              <a:off x="-331746" y="4619719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3"/>
            <p:cNvSpPr/>
            <p:nvPr/>
          </p:nvSpPr>
          <p:spPr>
            <a:xfrm rot="3719449">
              <a:off x="-312995" y="4600546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3"/>
            <p:cNvSpPr/>
            <p:nvPr/>
          </p:nvSpPr>
          <p:spPr>
            <a:xfrm rot="3719449">
              <a:off x="-261099" y="4644665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3"/>
            <p:cNvSpPr/>
            <p:nvPr/>
          </p:nvSpPr>
          <p:spPr>
            <a:xfrm rot="3719449">
              <a:off x="-142110" y="4756997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3"/>
            <p:cNvSpPr/>
            <p:nvPr/>
          </p:nvSpPr>
          <p:spPr>
            <a:xfrm rot="3719449">
              <a:off x="557145" y="4868865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3"/>
            <p:cNvSpPr/>
            <p:nvPr/>
          </p:nvSpPr>
          <p:spPr>
            <a:xfrm rot="3719449">
              <a:off x="-440808" y="4996789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3"/>
            <p:cNvSpPr/>
            <p:nvPr/>
          </p:nvSpPr>
          <p:spPr>
            <a:xfrm rot="3719449">
              <a:off x="36343" y="4873515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3"/>
            <p:cNvSpPr/>
            <p:nvPr/>
          </p:nvSpPr>
          <p:spPr>
            <a:xfrm rot="3719449">
              <a:off x="-499780" y="5040910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3"/>
            <p:cNvSpPr/>
            <p:nvPr/>
          </p:nvSpPr>
          <p:spPr>
            <a:xfrm rot="3719449">
              <a:off x="548891" y="4859145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3"/>
            <p:cNvSpPr/>
            <p:nvPr/>
          </p:nvSpPr>
          <p:spPr>
            <a:xfrm rot="3719449">
              <a:off x="-404579" y="5016355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3"/>
            <p:cNvSpPr/>
            <p:nvPr/>
          </p:nvSpPr>
          <p:spPr>
            <a:xfrm rot="3719449">
              <a:off x="-501439" y="5067123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3"/>
            <p:cNvSpPr/>
            <p:nvPr/>
          </p:nvSpPr>
          <p:spPr>
            <a:xfrm rot="3719449">
              <a:off x="555845" y="4978704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3"/>
            <p:cNvSpPr/>
            <p:nvPr/>
          </p:nvSpPr>
          <p:spPr>
            <a:xfrm rot="3719449">
              <a:off x="483722" y="4988285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3"/>
            <p:cNvSpPr/>
            <p:nvPr/>
          </p:nvSpPr>
          <p:spPr>
            <a:xfrm rot="3719449">
              <a:off x="559923" y="5077180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3"/>
            <p:cNvSpPr/>
            <p:nvPr/>
          </p:nvSpPr>
          <p:spPr>
            <a:xfrm rot="3719449">
              <a:off x="385746" y="5085658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3"/>
            <p:cNvSpPr/>
            <p:nvPr/>
          </p:nvSpPr>
          <p:spPr>
            <a:xfrm rot="3719449">
              <a:off x="-358995" y="5188159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3"/>
            <p:cNvSpPr/>
            <p:nvPr/>
          </p:nvSpPr>
          <p:spPr>
            <a:xfrm rot="3719449">
              <a:off x="308976" y="5188557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3"/>
            <p:cNvSpPr/>
            <p:nvPr/>
          </p:nvSpPr>
          <p:spPr>
            <a:xfrm rot="3719449">
              <a:off x="-207536" y="5246224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3"/>
            <p:cNvSpPr/>
            <p:nvPr/>
          </p:nvSpPr>
          <p:spPr>
            <a:xfrm rot="3719449">
              <a:off x="310055" y="5406716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3"/>
            <p:cNvSpPr/>
            <p:nvPr/>
          </p:nvSpPr>
          <p:spPr>
            <a:xfrm rot="3719449">
              <a:off x="206462" y="5540723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3"/>
            <p:cNvSpPr/>
            <p:nvPr/>
          </p:nvSpPr>
          <p:spPr>
            <a:xfrm rot="3719449">
              <a:off x="-74335" y="3724736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3"/>
            <p:cNvSpPr/>
            <p:nvPr/>
          </p:nvSpPr>
          <p:spPr>
            <a:xfrm rot="3719449">
              <a:off x="12921" y="3716326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3"/>
            <p:cNvSpPr/>
            <p:nvPr/>
          </p:nvSpPr>
          <p:spPr>
            <a:xfrm rot="3719449">
              <a:off x="-31345" y="3778303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3"/>
            <p:cNvSpPr/>
            <p:nvPr/>
          </p:nvSpPr>
          <p:spPr>
            <a:xfrm rot="3719449">
              <a:off x="-67400" y="3785778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3"/>
            <p:cNvSpPr/>
            <p:nvPr/>
          </p:nvSpPr>
          <p:spPr>
            <a:xfrm rot="3719449">
              <a:off x="29272" y="3938836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3"/>
            <p:cNvSpPr/>
            <p:nvPr/>
          </p:nvSpPr>
          <p:spPr>
            <a:xfrm rot="3719449">
              <a:off x="-808280" y="3794779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3" name="Google Shape;2083;p33"/>
          <p:cNvSpPr/>
          <p:nvPr/>
        </p:nvSpPr>
        <p:spPr>
          <a:xfrm rot="7708398">
            <a:off x="6727626" y="1794428"/>
            <a:ext cx="4832754" cy="3370873"/>
          </a:xfrm>
          <a:custGeom>
            <a:avLst/>
            <a:gdLst/>
            <a:ahLst/>
            <a:cxnLst/>
            <a:rect l="l" t="t" r="r" b="b"/>
            <a:pathLst>
              <a:path w="28216" h="19681" extrusionOk="0">
                <a:moveTo>
                  <a:pt x="27561" y="1"/>
                </a:moveTo>
                <a:cubicBezTo>
                  <a:pt x="27439" y="1"/>
                  <a:pt x="27318" y="39"/>
                  <a:pt x="27215" y="126"/>
                </a:cubicBezTo>
                <a:cubicBezTo>
                  <a:pt x="27202" y="139"/>
                  <a:pt x="27198" y="159"/>
                  <a:pt x="27207" y="177"/>
                </a:cubicBezTo>
                <a:cubicBezTo>
                  <a:pt x="27186" y="186"/>
                  <a:pt x="27168" y="205"/>
                  <a:pt x="27162" y="227"/>
                </a:cubicBezTo>
                <a:cubicBezTo>
                  <a:pt x="26619" y="1752"/>
                  <a:pt x="25687" y="3129"/>
                  <a:pt x="24622" y="4383"/>
                </a:cubicBezTo>
                <a:cubicBezTo>
                  <a:pt x="24388" y="3299"/>
                  <a:pt x="23416" y="2945"/>
                  <a:pt x="22348" y="2945"/>
                </a:cubicBezTo>
                <a:cubicBezTo>
                  <a:pt x="21365" y="2945"/>
                  <a:pt x="20301" y="3245"/>
                  <a:pt x="19659" y="3553"/>
                </a:cubicBezTo>
                <a:cubicBezTo>
                  <a:pt x="19640" y="3561"/>
                  <a:pt x="19627" y="3579"/>
                  <a:pt x="19624" y="3600"/>
                </a:cubicBezTo>
                <a:cubicBezTo>
                  <a:pt x="19596" y="3652"/>
                  <a:pt x="19617" y="3731"/>
                  <a:pt x="19695" y="3731"/>
                </a:cubicBezTo>
                <a:cubicBezTo>
                  <a:pt x="20159" y="3736"/>
                  <a:pt x="20612" y="3792"/>
                  <a:pt x="21056" y="3936"/>
                </a:cubicBezTo>
                <a:cubicBezTo>
                  <a:pt x="21283" y="4012"/>
                  <a:pt x="21510" y="4103"/>
                  <a:pt x="21718" y="4223"/>
                </a:cubicBezTo>
                <a:cubicBezTo>
                  <a:pt x="21891" y="4324"/>
                  <a:pt x="22821" y="5051"/>
                  <a:pt x="22021" y="5264"/>
                </a:cubicBezTo>
                <a:cubicBezTo>
                  <a:pt x="22014" y="5252"/>
                  <a:pt x="22005" y="5240"/>
                  <a:pt x="21993" y="5231"/>
                </a:cubicBezTo>
                <a:cubicBezTo>
                  <a:pt x="21073" y="4563"/>
                  <a:pt x="20111" y="4297"/>
                  <a:pt x="19135" y="4297"/>
                </a:cubicBezTo>
                <a:cubicBezTo>
                  <a:pt x="16263" y="4297"/>
                  <a:pt x="13268" y="6602"/>
                  <a:pt x="10860" y="7763"/>
                </a:cubicBezTo>
                <a:cubicBezTo>
                  <a:pt x="10786" y="7797"/>
                  <a:pt x="10818" y="7883"/>
                  <a:pt x="10880" y="7899"/>
                </a:cubicBezTo>
                <a:cubicBezTo>
                  <a:pt x="10852" y="7961"/>
                  <a:pt x="10880" y="8054"/>
                  <a:pt x="10969" y="8066"/>
                </a:cubicBezTo>
                <a:cubicBezTo>
                  <a:pt x="11519" y="8136"/>
                  <a:pt x="11997" y="8376"/>
                  <a:pt x="12391" y="8770"/>
                </a:cubicBezTo>
                <a:cubicBezTo>
                  <a:pt x="12681" y="9064"/>
                  <a:pt x="13430" y="10071"/>
                  <a:pt x="12987" y="10528"/>
                </a:cubicBezTo>
                <a:cubicBezTo>
                  <a:pt x="12846" y="10604"/>
                  <a:pt x="12715" y="10637"/>
                  <a:pt x="12591" y="10637"/>
                </a:cubicBezTo>
                <a:cubicBezTo>
                  <a:pt x="11917" y="10637"/>
                  <a:pt x="11477" y="9644"/>
                  <a:pt x="11129" y="9149"/>
                </a:cubicBezTo>
                <a:cubicBezTo>
                  <a:pt x="10936" y="8875"/>
                  <a:pt x="10702" y="8592"/>
                  <a:pt x="10372" y="8592"/>
                </a:cubicBezTo>
                <a:cubicBezTo>
                  <a:pt x="10340" y="8592"/>
                  <a:pt x="10308" y="8594"/>
                  <a:pt x="10274" y="8600"/>
                </a:cubicBezTo>
                <a:cubicBezTo>
                  <a:pt x="10260" y="8569"/>
                  <a:pt x="10230" y="8551"/>
                  <a:pt x="10199" y="8551"/>
                </a:cubicBezTo>
                <a:cubicBezTo>
                  <a:pt x="10192" y="8551"/>
                  <a:pt x="10184" y="8552"/>
                  <a:pt x="10177" y="8554"/>
                </a:cubicBezTo>
                <a:cubicBezTo>
                  <a:pt x="8889" y="8852"/>
                  <a:pt x="7640" y="9313"/>
                  <a:pt x="6510" y="10005"/>
                </a:cubicBezTo>
                <a:cubicBezTo>
                  <a:pt x="6479" y="10023"/>
                  <a:pt x="6470" y="10061"/>
                  <a:pt x="6486" y="10091"/>
                </a:cubicBezTo>
                <a:cubicBezTo>
                  <a:pt x="6471" y="10137"/>
                  <a:pt x="6498" y="10187"/>
                  <a:pt x="6544" y="10200"/>
                </a:cubicBezTo>
                <a:cubicBezTo>
                  <a:pt x="7055" y="10371"/>
                  <a:pt x="7474" y="10612"/>
                  <a:pt x="7858" y="10991"/>
                </a:cubicBezTo>
                <a:cubicBezTo>
                  <a:pt x="7987" y="11117"/>
                  <a:pt x="8107" y="11252"/>
                  <a:pt x="8221" y="11392"/>
                </a:cubicBezTo>
                <a:cubicBezTo>
                  <a:pt x="8311" y="11502"/>
                  <a:pt x="8557" y="11831"/>
                  <a:pt x="8634" y="12124"/>
                </a:cubicBezTo>
                <a:cubicBezTo>
                  <a:pt x="8615" y="12236"/>
                  <a:pt x="8597" y="12336"/>
                  <a:pt x="8525" y="12431"/>
                </a:cubicBezTo>
                <a:cubicBezTo>
                  <a:pt x="8457" y="12524"/>
                  <a:pt x="8362" y="12595"/>
                  <a:pt x="8255" y="12636"/>
                </a:cubicBezTo>
                <a:cubicBezTo>
                  <a:pt x="8233" y="12639"/>
                  <a:pt x="8211" y="12641"/>
                  <a:pt x="8189" y="12641"/>
                </a:cubicBezTo>
                <a:cubicBezTo>
                  <a:pt x="7588" y="12641"/>
                  <a:pt x="6874" y="11648"/>
                  <a:pt x="6319" y="11500"/>
                </a:cubicBezTo>
                <a:cubicBezTo>
                  <a:pt x="6144" y="11454"/>
                  <a:pt x="5962" y="11434"/>
                  <a:pt x="5780" y="11434"/>
                </a:cubicBezTo>
                <a:cubicBezTo>
                  <a:pt x="5427" y="11434"/>
                  <a:pt x="5071" y="11512"/>
                  <a:pt x="4748" y="11638"/>
                </a:cubicBezTo>
                <a:cubicBezTo>
                  <a:pt x="3010" y="12316"/>
                  <a:pt x="2118" y="14315"/>
                  <a:pt x="115" y="14455"/>
                </a:cubicBezTo>
                <a:cubicBezTo>
                  <a:pt x="100" y="14457"/>
                  <a:pt x="86" y="14463"/>
                  <a:pt x="76" y="14475"/>
                </a:cubicBezTo>
                <a:cubicBezTo>
                  <a:pt x="28" y="14481"/>
                  <a:pt x="0" y="14555"/>
                  <a:pt x="52" y="14579"/>
                </a:cubicBezTo>
                <a:cubicBezTo>
                  <a:pt x="1753" y="15373"/>
                  <a:pt x="2640" y="17387"/>
                  <a:pt x="4461" y="17937"/>
                </a:cubicBezTo>
                <a:cubicBezTo>
                  <a:pt x="4758" y="18027"/>
                  <a:pt x="5067" y="18071"/>
                  <a:pt x="5375" y="18071"/>
                </a:cubicBezTo>
                <a:cubicBezTo>
                  <a:pt x="5810" y="18071"/>
                  <a:pt x="6244" y="17984"/>
                  <a:pt x="6644" y="17816"/>
                </a:cubicBezTo>
                <a:cubicBezTo>
                  <a:pt x="7611" y="17411"/>
                  <a:pt x="8067" y="16484"/>
                  <a:pt x="8871" y="15878"/>
                </a:cubicBezTo>
                <a:cubicBezTo>
                  <a:pt x="8932" y="15867"/>
                  <a:pt x="9003" y="15861"/>
                  <a:pt x="9076" y="15861"/>
                </a:cubicBezTo>
                <a:cubicBezTo>
                  <a:pt x="9219" y="15861"/>
                  <a:pt x="9368" y="15885"/>
                  <a:pt x="9451" y="15946"/>
                </a:cubicBezTo>
                <a:cubicBezTo>
                  <a:pt x="9616" y="16062"/>
                  <a:pt x="9672" y="16629"/>
                  <a:pt x="9629" y="16824"/>
                </a:cubicBezTo>
                <a:cubicBezTo>
                  <a:pt x="9562" y="17124"/>
                  <a:pt x="9401" y="17445"/>
                  <a:pt x="9221" y="17687"/>
                </a:cubicBezTo>
                <a:cubicBezTo>
                  <a:pt x="8867" y="18156"/>
                  <a:pt x="8311" y="18410"/>
                  <a:pt x="7915" y="18839"/>
                </a:cubicBezTo>
                <a:cubicBezTo>
                  <a:pt x="7881" y="18875"/>
                  <a:pt x="7877" y="18928"/>
                  <a:pt x="7905" y="18968"/>
                </a:cubicBezTo>
                <a:cubicBezTo>
                  <a:pt x="7879" y="18992"/>
                  <a:pt x="7885" y="19034"/>
                  <a:pt x="7914" y="19052"/>
                </a:cubicBezTo>
                <a:cubicBezTo>
                  <a:pt x="8635" y="19521"/>
                  <a:pt x="9535" y="19681"/>
                  <a:pt x="10447" y="19681"/>
                </a:cubicBezTo>
                <a:cubicBezTo>
                  <a:pt x="11262" y="19681"/>
                  <a:pt x="12086" y="19553"/>
                  <a:pt x="12797" y="19402"/>
                </a:cubicBezTo>
                <a:cubicBezTo>
                  <a:pt x="14889" y="18960"/>
                  <a:pt x="16916" y="18149"/>
                  <a:pt x="18769" y="17093"/>
                </a:cubicBezTo>
                <a:cubicBezTo>
                  <a:pt x="18774" y="17094"/>
                  <a:pt x="18778" y="17095"/>
                  <a:pt x="18783" y="17095"/>
                </a:cubicBezTo>
                <a:cubicBezTo>
                  <a:pt x="18796" y="17095"/>
                  <a:pt x="18809" y="17091"/>
                  <a:pt x="18820" y="17083"/>
                </a:cubicBezTo>
                <a:cubicBezTo>
                  <a:pt x="19336" y="16728"/>
                  <a:pt x="19380" y="16077"/>
                  <a:pt x="19355" y="15494"/>
                </a:cubicBezTo>
                <a:cubicBezTo>
                  <a:pt x="19320" y="14761"/>
                  <a:pt x="18452" y="12612"/>
                  <a:pt x="19319" y="12230"/>
                </a:cubicBezTo>
                <a:cubicBezTo>
                  <a:pt x="19329" y="12227"/>
                  <a:pt x="19339" y="12220"/>
                  <a:pt x="19345" y="12211"/>
                </a:cubicBezTo>
                <a:cubicBezTo>
                  <a:pt x="19445" y="12173"/>
                  <a:pt x="19538" y="12156"/>
                  <a:pt x="19623" y="12156"/>
                </a:cubicBezTo>
                <a:cubicBezTo>
                  <a:pt x="20383" y="12156"/>
                  <a:pt x="20597" y="13525"/>
                  <a:pt x="20616" y="14114"/>
                </a:cubicBezTo>
                <a:cubicBezTo>
                  <a:pt x="20635" y="14683"/>
                  <a:pt x="20547" y="15236"/>
                  <a:pt x="20391" y="15782"/>
                </a:cubicBezTo>
                <a:cubicBezTo>
                  <a:pt x="20366" y="15873"/>
                  <a:pt x="20440" y="15934"/>
                  <a:pt x="20512" y="15934"/>
                </a:cubicBezTo>
                <a:cubicBezTo>
                  <a:pt x="20543" y="15934"/>
                  <a:pt x="20573" y="15922"/>
                  <a:pt x="20595" y="15897"/>
                </a:cubicBezTo>
                <a:cubicBezTo>
                  <a:pt x="22471" y="15298"/>
                  <a:pt x="24058" y="13982"/>
                  <a:pt x="25049" y="12284"/>
                </a:cubicBezTo>
                <a:cubicBezTo>
                  <a:pt x="25080" y="12239"/>
                  <a:pt x="25069" y="12178"/>
                  <a:pt x="25026" y="12144"/>
                </a:cubicBezTo>
                <a:cubicBezTo>
                  <a:pt x="24998" y="11796"/>
                  <a:pt x="24889" y="11468"/>
                  <a:pt x="24748" y="11149"/>
                </a:cubicBezTo>
                <a:cubicBezTo>
                  <a:pt x="24524" y="10651"/>
                  <a:pt x="23589" y="9504"/>
                  <a:pt x="24496" y="9148"/>
                </a:cubicBezTo>
                <a:lnTo>
                  <a:pt x="24496" y="9148"/>
                </a:lnTo>
                <a:cubicBezTo>
                  <a:pt x="24517" y="9160"/>
                  <a:pt x="24540" y="9172"/>
                  <a:pt x="24562" y="9185"/>
                </a:cubicBezTo>
                <a:cubicBezTo>
                  <a:pt x="24600" y="9168"/>
                  <a:pt x="24640" y="9159"/>
                  <a:pt x="24680" y="9159"/>
                </a:cubicBezTo>
                <a:cubicBezTo>
                  <a:pt x="24690" y="9159"/>
                  <a:pt x="24700" y="9160"/>
                  <a:pt x="24710" y="9161"/>
                </a:cubicBezTo>
                <a:cubicBezTo>
                  <a:pt x="24865" y="9185"/>
                  <a:pt x="24992" y="9246"/>
                  <a:pt x="25068" y="9390"/>
                </a:cubicBezTo>
                <a:cubicBezTo>
                  <a:pt x="25086" y="9426"/>
                  <a:pt x="25101" y="9465"/>
                  <a:pt x="25112" y="9505"/>
                </a:cubicBezTo>
                <a:cubicBezTo>
                  <a:pt x="25117" y="9508"/>
                  <a:pt x="25124" y="9510"/>
                  <a:pt x="25129" y="9513"/>
                </a:cubicBezTo>
                <a:cubicBezTo>
                  <a:pt x="25224" y="9694"/>
                  <a:pt x="25280" y="9892"/>
                  <a:pt x="25296" y="10095"/>
                </a:cubicBezTo>
                <a:cubicBezTo>
                  <a:pt x="25340" y="10393"/>
                  <a:pt x="25324" y="10600"/>
                  <a:pt x="25251" y="10909"/>
                </a:cubicBezTo>
                <a:cubicBezTo>
                  <a:pt x="25237" y="10965"/>
                  <a:pt x="25284" y="11033"/>
                  <a:pt x="25341" y="11033"/>
                </a:cubicBezTo>
                <a:cubicBezTo>
                  <a:pt x="25356" y="11033"/>
                  <a:pt x="25370" y="11029"/>
                  <a:pt x="25385" y="11019"/>
                </a:cubicBezTo>
                <a:cubicBezTo>
                  <a:pt x="27322" y="9701"/>
                  <a:pt x="26764" y="6210"/>
                  <a:pt x="24717" y="5307"/>
                </a:cubicBezTo>
                <a:cubicBezTo>
                  <a:pt x="26015" y="3865"/>
                  <a:pt x="27162" y="2294"/>
                  <a:pt x="28136" y="618"/>
                </a:cubicBezTo>
                <a:cubicBezTo>
                  <a:pt x="28147" y="601"/>
                  <a:pt x="28152" y="579"/>
                  <a:pt x="28150" y="559"/>
                </a:cubicBezTo>
                <a:cubicBezTo>
                  <a:pt x="28190" y="538"/>
                  <a:pt x="28215" y="493"/>
                  <a:pt x="28191" y="431"/>
                </a:cubicBezTo>
                <a:cubicBezTo>
                  <a:pt x="28094" y="180"/>
                  <a:pt x="27826" y="1"/>
                  <a:pt x="27561" y="1"/>
                </a:cubicBezTo>
                <a:close/>
              </a:path>
            </a:pathLst>
          </a:custGeom>
          <a:solidFill>
            <a:srgbClr val="FFFFFF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2084" name="Google Shape;2084;p33"/>
          <p:cNvGrpSpPr/>
          <p:nvPr/>
        </p:nvGrpSpPr>
        <p:grpSpPr>
          <a:xfrm>
            <a:off x="-829253" y="3811626"/>
            <a:ext cx="2179954" cy="2191680"/>
            <a:chOff x="206100" y="3711742"/>
            <a:chExt cx="1609654" cy="1618312"/>
          </a:xfrm>
        </p:grpSpPr>
        <p:sp>
          <p:nvSpPr>
            <p:cNvPr id="2085" name="Google Shape;2085;p33"/>
            <p:cNvSpPr/>
            <p:nvPr/>
          </p:nvSpPr>
          <p:spPr>
            <a:xfrm rot="-7795024">
              <a:off x="432723" y="3963579"/>
              <a:ext cx="1146139" cy="1097187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3"/>
            <p:cNvSpPr/>
            <p:nvPr/>
          </p:nvSpPr>
          <p:spPr>
            <a:xfrm rot="-7795024">
              <a:off x="1077609" y="4041991"/>
              <a:ext cx="111979" cy="103279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3"/>
            <p:cNvSpPr/>
            <p:nvPr/>
          </p:nvSpPr>
          <p:spPr>
            <a:xfrm rot="-7795024">
              <a:off x="603499" y="4207502"/>
              <a:ext cx="256059" cy="164581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3"/>
            <p:cNvSpPr/>
            <p:nvPr/>
          </p:nvSpPr>
          <p:spPr>
            <a:xfrm rot="-7795024">
              <a:off x="420769" y="3965292"/>
              <a:ext cx="1180315" cy="1111213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3"/>
            <p:cNvSpPr/>
            <p:nvPr/>
          </p:nvSpPr>
          <p:spPr>
            <a:xfrm rot="-7795024">
              <a:off x="753158" y="4613640"/>
              <a:ext cx="155880" cy="254634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0" name="Google Shape;2090;p33"/>
          <p:cNvSpPr/>
          <p:nvPr/>
        </p:nvSpPr>
        <p:spPr>
          <a:xfrm rot="1247853">
            <a:off x="8214587" y="3250706"/>
            <a:ext cx="1344270" cy="2532716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2039850" y="1383300"/>
            <a:ext cx="5064300" cy="23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6" name="Google Shape;386;p8"/>
          <p:cNvSpPr/>
          <p:nvPr/>
        </p:nvSpPr>
        <p:spPr>
          <a:xfrm rot="5820839">
            <a:off x="5685249" y="1687338"/>
            <a:ext cx="5319038" cy="2958520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" name="Google Shape;387;p8"/>
          <p:cNvGrpSpPr/>
          <p:nvPr/>
        </p:nvGrpSpPr>
        <p:grpSpPr>
          <a:xfrm rot="8895105">
            <a:off x="6965791" y="2345632"/>
            <a:ext cx="3051245" cy="3662367"/>
            <a:chOff x="1900450" y="3143950"/>
            <a:chExt cx="384825" cy="461900"/>
          </a:xfrm>
        </p:grpSpPr>
        <p:sp>
          <p:nvSpPr>
            <p:cNvPr id="388" name="Google Shape;388;p8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8"/>
          <p:cNvGrpSpPr/>
          <p:nvPr/>
        </p:nvGrpSpPr>
        <p:grpSpPr>
          <a:xfrm>
            <a:off x="-589802" y="1781091"/>
            <a:ext cx="2850524" cy="1946196"/>
            <a:chOff x="2639775" y="3965525"/>
            <a:chExt cx="545075" cy="372150"/>
          </a:xfrm>
        </p:grpSpPr>
        <p:sp>
          <p:nvSpPr>
            <p:cNvPr id="434" name="Google Shape;434;p8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8"/>
          <p:cNvGrpSpPr/>
          <p:nvPr/>
        </p:nvGrpSpPr>
        <p:grpSpPr>
          <a:xfrm flipH="1">
            <a:off x="6494286" y="-334529"/>
            <a:ext cx="1990493" cy="1871858"/>
            <a:chOff x="1888400" y="1093775"/>
            <a:chExt cx="1244525" cy="1170350"/>
          </a:xfrm>
        </p:grpSpPr>
        <p:sp>
          <p:nvSpPr>
            <p:cNvPr id="473" name="Google Shape;473;p8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8"/>
          <p:cNvGrpSpPr/>
          <p:nvPr/>
        </p:nvGrpSpPr>
        <p:grpSpPr>
          <a:xfrm>
            <a:off x="1408401" y="3871132"/>
            <a:ext cx="1723633" cy="2133720"/>
            <a:chOff x="2283500" y="3682291"/>
            <a:chExt cx="1077675" cy="1334075"/>
          </a:xfrm>
        </p:grpSpPr>
        <p:sp>
          <p:nvSpPr>
            <p:cNvPr id="476" name="Google Shape;476;p8"/>
            <p:cNvSpPr/>
            <p:nvPr/>
          </p:nvSpPr>
          <p:spPr>
            <a:xfrm>
              <a:off x="2368000" y="3682291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2630050" y="4375066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2613800" y="4373641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2283500" y="3988491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2323125" y="3982366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8"/>
          <p:cNvSpPr/>
          <p:nvPr/>
        </p:nvSpPr>
        <p:spPr>
          <a:xfrm>
            <a:off x="8301074" y="3473439"/>
            <a:ext cx="2109849" cy="1966022"/>
          </a:xfrm>
          <a:custGeom>
            <a:avLst/>
            <a:gdLst/>
            <a:ahLst/>
            <a:cxnLst/>
            <a:rect l="l" t="t" r="r" b="b"/>
            <a:pathLst>
              <a:path w="52766" h="49169" extrusionOk="0">
                <a:moveTo>
                  <a:pt x="16352" y="5443"/>
                </a:moveTo>
                <a:lnTo>
                  <a:pt x="16352" y="5443"/>
                </a:lnTo>
                <a:cubicBezTo>
                  <a:pt x="16381" y="5483"/>
                  <a:pt x="16425" y="5512"/>
                  <a:pt x="16475" y="5522"/>
                </a:cubicBezTo>
                <a:cubicBezTo>
                  <a:pt x="17281" y="5681"/>
                  <a:pt x="17774" y="6274"/>
                  <a:pt x="17807" y="7106"/>
                </a:cubicBezTo>
                <a:cubicBezTo>
                  <a:pt x="17837" y="7885"/>
                  <a:pt x="17476" y="9071"/>
                  <a:pt x="16554" y="9077"/>
                </a:cubicBezTo>
                <a:cubicBezTo>
                  <a:pt x="16552" y="9077"/>
                  <a:pt x="16549" y="9077"/>
                  <a:pt x="16547" y="9077"/>
                </a:cubicBezTo>
                <a:cubicBezTo>
                  <a:pt x="14828" y="9077"/>
                  <a:pt x="15117" y="6020"/>
                  <a:pt x="16352" y="5443"/>
                </a:cubicBezTo>
                <a:close/>
                <a:moveTo>
                  <a:pt x="25006" y="4495"/>
                </a:moveTo>
                <a:cubicBezTo>
                  <a:pt x="25166" y="4495"/>
                  <a:pt x="25344" y="4545"/>
                  <a:pt x="25541" y="4653"/>
                </a:cubicBezTo>
                <a:lnTo>
                  <a:pt x="25541" y="4655"/>
                </a:lnTo>
                <a:cubicBezTo>
                  <a:pt x="25567" y="4668"/>
                  <a:pt x="25595" y="4675"/>
                  <a:pt x="25623" y="4675"/>
                </a:cubicBezTo>
                <a:cubicBezTo>
                  <a:pt x="25632" y="4675"/>
                  <a:pt x="25640" y="4675"/>
                  <a:pt x="25649" y="4673"/>
                </a:cubicBezTo>
                <a:lnTo>
                  <a:pt x="25649" y="4673"/>
                </a:lnTo>
                <a:cubicBezTo>
                  <a:pt x="26222" y="5689"/>
                  <a:pt x="25610" y="7181"/>
                  <a:pt x="25387" y="8214"/>
                </a:cubicBezTo>
                <a:cubicBezTo>
                  <a:pt x="25186" y="9145"/>
                  <a:pt x="24971" y="10064"/>
                  <a:pt x="24717" y="10981"/>
                </a:cubicBezTo>
                <a:cubicBezTo>
                  <a:pt x="24482" y="10970"/>
                  <a:pt x="24270" y="10958"/>
                  <a:pt x="24053" y="10828"/>
                </a:cubicBezTo>
                <a:cubicBezTo>
                  <a:pt x="23894" y="10729"/>
                  <a:pt x="23753" y="10598"/>
                  <a:pt x="23643" y="10447"/>
                </a:cubicBezTo>
                <a:cubicBezTo>
                  <a:pt x="23587" y="9324"/>
                  <a:pt x="23432" y="4495"/>
                  <a:pt x="25006" y="4495"/>
                </a:cubicBezTo>
                <a:close/>
                <a:moveTo>
                  <a:pt x="34047" y="5648"/>
                </a:moveTo>
                <a:cubicBezTo>
                  <a:pt x="34349" y="5648"/>
                  <a:pt x="34618" y="5792"/>
                  <a:pt x="34832" y="6138"/>
                </a:cubicBezTo>
                <a:lnTo>
                  <a:pt x="34832" y="6139"/>
                </a:lnTo>
                <a:cubicBezTo>
                  <a:pt x="34875" y="6923"/>
                  <a:pt x="34816" y="7711"/>
                  <a:pt x="34659" y="8481"/>
                </a:cubicBezTo>
                <a:cubicBezTo>
                  <a:pt x="34612" y="8569"/>
                  <a:pt x="34564" y="8658"/>
                  <a:pt x="34513" y="8749"/>
                </a:cubicBezTo>
                <a:cubicBezTo>
                  <a:pt x="34477" y="8812"/>
                  <a:pt x="34516" y="8869"/>
                  <a:pt x="34569" y="8890"/>
                </a:cubicBezTo>
                <a:cubicBezTo>
                  <a:pt x="34338" y="9813"/>
                  <a:pt x="33967" y="10703"/>
                  <a:pt x="33470" y="11569"/>
                </a:cubicBezTo>
                <a:cubicBezTo>
                  <a:pt x="32775" y="12779"/>
                  <a:pt x="31688" y="14923"/>
                  <a:pt x="30273" y="15410"/>
                </a:cubicBezTo>
                <a:cubicBezTo>
                  <a:pt x="27914" y="14272"/>
                  <a:pt x="29189" y="10941"/>
                  <a:pt x="30215" y="9315"/>
                </a:cubicBezTo>
                <a:cubicBezTo>
                  <a:pt x="30532" y="8812"/>
                  <a:pt x="32636" y="5648"/>
                  <a:pt x="34047" y="5648"/>
                </a:cubicBezTo>
                <a:close/>
                <a:moveTo>
                  <a:pt x="47204" y="15482"/>
                </a:moveTo>
                <a:lnTo>
                  <a:pt x="47204" y="15482"/>
                </a:lnTo>
                <a:cubicBezTo>
                  <a:pt x="47586" y="15999"/>
                  <a:pt x="47671" y="16541"/>
                  <a:pt x="47562" y="17074"/>
                </a:cubicBezTo>
                <a:cubicBezTo>
                  <a:pt x="47576" y="16920"/>
                  <a:pt x="47581" y="16766"/>
                  <a:pt x="47573" y="16612"/>
                </a:cubicBezTo>
                <a:lnTo>
                  <a:pt x="47573" y="16612"/>
                </a:lnTo>
                <a:lnTo>
                  <a:pt x="47573" y="16614"/>
                </a:lnTo>
                <a:cubicBezTo>
                  <a:pt x="47571" y="16589"/>
                  <a:pt x="47565" y="16566"/>
                  <a:pt x="47556" y="16543"/>
                </a:cubicBezTo>
                <a:cubicBezTo>
                  <a:pt x="47502" y="16101"/>
                  <a:pt x="47379" y="15754"/>
                  <a:pt x="47204" y="15482"/>
                </a:cubicBezTo>
                <a:close/>
                <a:moveTo>
                  <a:pt x="10297" y="16920"/>
                </a:moveTo>
                <a:lnTo>
                  <a:pt x="10297" y="16920"/>
                </a:lnTo>
                <a:cubicBezTo>
                  <a:pt x="10462" y="16959"/>
                  <a:pt x="10615" y="17035"/>
                  <a:pt x="10747" y="17141"/>
                </a:cubicBezTo>
                <a:cubicBezTo>
                  <a:pt x="10605" y="17051"/>
                  <a:pt x="10454" y="16976"/>
                  <a:pt x="10297" y="16920"/>
                </a:cubicBezTo>
                <a:close/>
                <a:moveTo>
                  <a:pt x="9110" y="17176"/>
                </a:moveTo>
                <a:cubicBezTo>
                  <a:pt x="9941" y="17176"/>
                  <a:pt x="10943" y="17410"/>
                  <a:pt x="10767" y="18293"/>
                </a:cubicBezTo>
                <a:cubicBezTo>
                  <a:pt x="10159" y="18787"/>
                  <a:pt x="8802" y="19488"/>
                  <a:pt x="7782" y="19488"/>
                </a:cubicBezTo>
                <a:cubicBezTo>
                  <a:pt x="7264" y="19488"/>
                  <a:pt x="6833" y="19307"/>
                  <a:pt x="6631" y="18826"/>
                </a:cubicBezTo>
                <a:cubicBezTo>
                  <a:pt x="6581" y="17998"/>
                  <a:pt x="7517" y="17461"/>
                  <a:pt x="8265" y="17266"/>
                </a:cubicBezTo>
                <a:cubicBezTo>
                  <a:pt x="8456" y="17216"/>
                  <a:pt x="8768" y="17176"/>
                  <a:pt x="9110" y="17176"/>
                </a:cubicBezTo>
                <a:close/>
                <a:moveTo>
                  <a:pt x="45333" y="15288"/>
                </a:moveTo>
                <a:cubicBezTo>
                  <a:pt x="46135" y="15288"/>
                  <a:pt x="46769" y="15607"/>
                  <a:pt x="47012" y="16478"/>
                </a:cubicBezTo>
                <a:cubicBezTo>
                  <a:pt x="46992" y="16521"/>
                  <a:pt x="46982" y="16566"/>
                  <a:pt x="46983" y="16612"/>
                </a:cubicBezTo>
                <a:lnTo>
                  <a:pt x="46983" y="16614"/>
                </a:lnTo>
                <a:cubicBezTo>
                  <a:pt x="47063" y="19276"/>
                  <a:pt x="43478" y="21282"/>
                  <a:pt x="41365" y="22311"/>
                </a:cubicBezTo>
                <a:cubicBezTo>
                  <a:pt x="40356" y="22803"/>
                  <a:pt x="39140" y="23240"/>
                  <a:pt x="37972" y="23240"/>
                </a:cubicBezTo>
                <a:cubicBezTo>
                  <a:pt x="37680" y="23240"/>
                  <a:pt x="37391" y="23212"/>
                  <a:pt x="37109" y="23152"/>
                </a:cubicBezTo>
                <a:cubicBezTo>
                  <a:pt x="35721" y="22853"/>
                  <a:pt x="35991" y="22178"/>
                  <a:pt x="35772" y="21230"/>
                </a:cubicBezTo>
                <a:lnTo>
                  <a:pt x="36322" y="20365"/>
                </a:lnTo>
                <a:cubicBezTo>
                  <a:pt x="36573" y="20071"/>
                  <a:pt x="36888" y="19810"/>
                  <a:pt x="37176" y="19555"/>
                </a:cubicBezTo>
                <a:cubicBezTo>
                  <a:pt x="38036" y="18796"/>
                  <a:pt x="38958" y="18108"/>
                  <a:pt x="39930" y="17499"/>
                </a:cubicBezTo>
                <a:cubicBezTo>
                  <a:pt x="40836" y="16931"/>
                  <a:pt x="43514" y="15288"/>
                  <a:pt x="45333" y="15288"/>
                </a:cubicBezTo>
                <a:close/>
                <a:moveTo>
                  <a:pt x="13995" y="23464"/>
                </a:moveTo>
                <a:cubicBezTo>
                  <a:pt x="14636" y="23464"/>
                  <a:pt x="15121" y="23851"/>
                  <a:pt x="15174" y="25009"/>
                </a:cubicBezTo>
                <a:cubicBezTo>
                  <a:pt x="15150" y="25051"/>
                  <a:pt x="15137" y="25098"/>
                  <a:pt x="15139" y="25147"/>
                </a:cubicBezTo>
                <a:cubicBezTo>
                  <a:pt x="15182" y="26426"/>
                  <a:pt x="13277" y="27327"/>
                  <a:pt x="12373" y="27878"/>
                </a:cubicBezTo>
                <a:cubicBezTo>
                  <a:pt x="11350" y="28501"/>
                  <a:pt x="10247" y="29112"/>
                  <a:pt x="9037" y="29112"/>
                </a:cubicBezTo>
                <a:cubicBezTo>
                  <a:pt x="8868" y="29112"/>
                  <a:pt x="8696" y="29100"/>
                  <a:pt x="8523" y="29074"/>
                </a:cubicBezTo>
                <a:cubicBezTo>
                  <a:pt x="6624" y="27647"/>
                  <a:pt x="9767" y="25519"/>
                  <a:pt x="10912" y="24828"/>
                </a:cubicBezTo>
                <a:lnTo>
                  <a:pt x="10912" y="24830"/>
                </a:lnTo>
                <a:cubicBezTo>
                  <a:pt x="11627" y="24398"/>
                  <a:pt x="12999" y="23464"/>
                  <a:pt x="13995" y="23464"/>
                </a:cubicBezTo>
                <a:close/>
                <a:moveTo>
                  <a:pt x="8292" y="29442"/>
                </a:moveTo>
                <a:lnTo>
                  <a:pt x="8302" y="29446"/>
                </a:lnTo>
                <a:lnTo>
                  <a:pt x="8302" y="29446"/>
                </a:lnTo>
                <a:cubicBezTo>
                  <a:pt x="8299" y="29445"/>
                  <a:pt x="8296" y="29444"/>
                  <a:pt x="8292" y="29442"/>
                </a:cubicBezTo>
                <a:close/>
                <a:moveTo>
                  <a:pt x="22034" y="28692"/>
                </a:moveTo>
                <a:cubicBezTo>
                  <a:pt x="22224" y="28692"/>
                  <a:pt x="22399" y="28733"/>
                  <a:pt x="22555" y="28819"/>
                </a:cubicBezTo>
                <a:cubicBezTo>
                  <a:pt x="22558" y="28832"/>
                  <a:pt x="22562" y="28845"/>
                  <a:pt x="22568" y="28856"/>
                </a:cubicBezTo>
                <a:cubicBezTo>
                  <a:pt x="22845" y="29364"/>
                  <a:pt x="22872" y="29915"/>
                  <a:pt x="22757" y="30477"/>
                </a:cubicBezTo>
                <a:cubicBezTo>
                  <a:pt x="22740" y="30508"/>
                  <a:pt x="22726" y="30543"/>
                  <a:pt x="22707" y="30574"/>
                </a:cubicBezTo>
                <a:cubicBezTo>
                  <a:pt x="22677" y="30619"/>
                  <a:pt x="22673" y="30676"/>
                  <a:pt x="22696" y="30725"/>
                </a:cubicBezTo>
                <a:cubicBezTo>
                  <a:pt x="22355" y="31944"/>
                  <a:pt x="21393" y="33181"/>
                  <a:pt x="20797" y="34066"/>
                </a:cubicBezTo>
                <a:cubicBezTo>
                  <a:pt x="20228" y="34910"/>
                  <a:pt x="18635" y="37240"/>
                  <a:pt x="17149" y="37531"/>
                </a:cubicBezTo>
                <a:cubicBezTo>
                  <a:pt x="17127" y="37498"/>
                  <a:pt x="17097" y="37474"/>
                  <a:pt x="17061" y="37459"/>
                </a:cubicBezTo>
                <a:cubicBezTo>
                  <a:pt x="14056" y="36232"/>
                  <a:pt x="19437" y="28692"/>
                  <a:pt x="22034" y="28692"/>
                </a:cubicBezTo>
                <a:close/>
                <a:moveTo>
                  <a:pt x="28628" y="32243"/>
                </a:moveTo>
                <a:cubicBezTo>
                  <a:pt x="28828" y="32243"/>
                  <a:pt x="29033" y="32274"/>
                  <a:pt x="29242" y="32338"/>
                </a:cubicBezTo>
                <a:cubicBezTo>
                  <a:pt x="29627" y="32802"/>
                  <a:pt x="29872" y="33505"/>
                  <a:pt x="30021" y="34171"/>
                </a:cubicBezTo>
                <a:cubicBezTo>
                  <a:pt x="30148" y="35314"/>
                  <a:pt x="29996" y="36608"/>
                  <a:pt x="29879" y="37348"/>
                </a:cubicBezTo>
                <a:cubicBezTo>
                  <a:pt x="29652" y="38785"/>
                  <a:pt x="28645" y="41897"/>
                  <a:pt x="26768" y="42112"/>
                </a:cubicBezTo>
                <a:cubicBezTo>
                  <a:pt x="23553" y="40530"/>
                  <a:pt x="25344" y="32243"/>
                  <a:pt x="28628" y="32243"/>
                </a:cubicBezTo>
                <a:close/>
                <a:moveTo>
                  <a:pt x="43609" y="43621"/>
                </a:moveTo>
                <a:cubicBezTo>
                  <a:pt x="43610" y="43625"/>
                  <a:pt x="43612" y="43629"/>
                  <a:pt x="43613" y="43635"/>
                </a:cubicBezTo>
                <a:cubicBezTo>
                  <a:pt x="43630" y="43694"/>
                  <a:pt x="43666" y="43747"/>
                  <a:pt x="43713" y="43784"/>
                </a:cubicBezTo>
                <a:cubicBezTo>
                  <a:pt x="43655" y="43870"/>
                  <a:pt x="43590" y="43953"/>
                  <a:pt x="43521" y="44032"/>
                </a:cubicBezTo>
                <a:cubicBezTo>
                  <a:pt x="43563" y="43897"/>
                  <a:pt x="43593" y="43760"/>
                  <a:pt x="43609" y="43621"/>
                </a:cubicBezTo>
                <a:close/>
                <a:moveTo>
                  <a:pt x="26048" y="1"/>
                </a:moveTo>
                <a:cubicBezTo>
                  <a:pt x="25151" y="1"/>
                  <a:pt x="24252" y="53"/>
                  <a:pt x="23353" y="163"/>
                </a:cubicBezTo>
                <a:cubicBezTo>
                  <a:pt x="20086" y="560"/>
                  <a:pt x="16953" y="1746"/>
                  <a:pt x="13777" y="2563"/>
                </a:cubicBezTo>
                <a:cubicBezTo>
                  <a:pt x="12033" y="3011"/>
                  <a:pt x="10280" y="3417"/>
                  <a:pt x="8514" y="3779"/>
                </a:cubicBezTo>
                <a:cubicBezTo>
                  <a:pt x="7070" y="4075"/>
                  <a:pt x="5571" y="4463"/>
                  <a:pt x="4086" y="4463"/>
                </a:cubicBezTo>
                <a:cubicBezTo>
                  <a:pt x="3464" y="4463"/>
                  <a:pt x="2844" y="4395"/>
                  <a:pt x="2233" y="4224"/>
                </a:cubicBezTo>
                <a:cubicBezTo>
                  <a:pt x="2207" y="4216"/>
                  <a:pt x="2183" y="4213"/>
                  <a:pt x="2161" y="4213"/>
                </a:cubicBezTo>
                <a:cubicBezTo>
                  <a:pt x="2062" y="4213"/>
                  <a:pt x="1992" y="4276"/>
                  <a:pt x="1956" y="4355"/>
                </a:cubicBezTo>
                <a:cubicBezTo>
                  <a:pt x="1814" y="4405"/>
                  <a:pt x="1714" y="4552"/>
                  <a:pt x="1824" y="4716"/>
                </a:cubicBezTo>
                <a:cubicBezTo>
                  <a:pt x="5865" y="10735"/>
                  <a:pt x="2142" y="16790"/>
                  <a:pt x="953" y="22990"/>
                </a:cubicBezTo>
                <a:cubicBezTo>
                  <a:pt x="0" y="27951"/>
                  <a:pt x="1899" y="33331"/>
                  <a:pt x="4565" y="37479"/>
                </a:cubicBezTo>
                <a:cubicBezTo>
                  <a:pt x="7328" y="41768"/>
                  <a:pt x="11326" y="45121"/>
                  <a:pt x="16030" y="47094"/>
                </a:cubicBezTo>
                <a:cubicBezTo>
                  <a:pt x="18646" y="48188"/>
                  <a:pt x="22010" y="49168"/>
                  <a:pt x="25190" y="49168"/>
                </a:cubicBezTo>
                <a:cubicBezTo>
                  <a:pt x="27047" y="49168"/>
                  <a:pt x="28840" y="48834"/>
                  <a:pt x="30386" y="47994"/>
                </a:cubicBezTo>
                <a:cubicBezTo>
                  <a:pt x="32534" y="46826"/>
                  <a:pt x="35010" y="45127"/>
                  <a:pt x="36348" y="43033"/>
                </a:cubicBezTo>
                <a:cubicBezTo>
                  <a:pt x="37089" y="41877"/>
                  <a:pt x="37201" y="40520"/>
                  <a:pt x="37275" y="39165"/>
                </a:cubicBezTo>
                <a:cubicBezTo>
                  <a:pt x="37407" y="38657"/>
                  <a:pt x="37499" y="38140"/>
                  <a:pt x="37549" y="37618"/>
                </a:cubicBezTo>
                <a:cubicBezTo>
                  <a:pt x="37570" y="37399"/>
                  <a:pt x="37563" y="36863"/>
                  <a:pt x="37611" y="36290"/>
                </a:cubicBezTo>
                <a:cubicBezTo>
                  <a:pt x="37762" y="35723"/>
                  <a:pt x="37990" y="35184"/>
                  <a:pt x="38361" y="34700"/>
                </a:cubicBezTo>
                <a:cubicBezTo>
                  <a:pt x="38907" y="35615"/>
                  <a:pt x="39353" y="36590"/>
                  <a:pt x="39657" y="37740"/>
                </a:cubicBezTo>
                <a:cubicBezTo>
                  <a:pt x="39985" y="38981"/>
                  <a:pt x="40303" y="40223"/>
                  <a:pt x="40620" y="41467"/>
                </a:cubicBezTo>
                <a:cubicBezTo>
                  <a:pt x="40658" y="42751"/>
                  <a:pt x="40683" y="44992"/>
                  <a:pt x="41623" y="45337"/>
                </a:cubicBezTo>
                <a:cubicBezTo>
                  <a:pt x="41639" y="45434"/>
                  <a:pt x="41707" y="45520"/>
                  <a:pt x="41819" y="45520"/>
                </a:cubicBezTo>
                <a:cubicBezTo>
                  <a:pt x="41823" y="45520"/>
                  <a:pt x="41827" y="45520"/>
                  <a:pt x="41832" y="45519"/>
                </a:cubicBezTo>
                <a:cubicBezTo>
                  <a:pt x="42821" y="45461"/>
                  <a:pt x="43720" y="44941"/>
                  <a:pt x="44231" y="44085"/>
                </a:cubicBezTo>
                <a:cubicBezTo>
                  <a:pt x="44315" y="43942"/>
                  <a:pt x="44268" y="43810"/>
                  <a:pt x="44172" y="43728"/>
                </a:cubicBezTo>
                <a:cubicBezTo>
                  <a:pt x="44229" y="43654"/>
                  <a:pt x="44246" y="43558"/>
                  <a:pt x="44219" y="43469"/>
                </a:cubicBezTo>
                <a:cubicBezTo>
                  <a:pt x="43329" y="40146"/>
                  <a:pt x="42024" y="37093"/>
                  <a:pt x="40405" y="34258"/>
                </a:cubicBezTo>
                <a:lnTo>
                  <a:pt x="40405" y="34258"/>
                </a:lnTo>
                <a:cubicBezTo>
                  <a:pt x="40884" y="34339"/>
                  <a:pt x="41345" y="34377"/>
                  <a:pt x="41790" y="34377"/>
                </a:cubicBezTo>
                <a:cubicBezTo>
                  <a:pt x="50725" y="34377"/>
                  <a:pt x="52765" y="18760"/>
                  <a:pt x="49342" y="12620"/>
                </a:cubicBezTo>
                <a:cubicBezTo>
                  <a:pt x="46944" y="8322"/>
                  <a:pt x="42351" y="5086"/>
                  <a:pt x="38023" y="2958"/>
                </a:cubicBezTo>
                <a:cubicBezTo>
                  <a:pt x="34295" y="1125"/>
                  <a:pt x="30197" y="1"/>
                  <a:pt x="26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8"/>
          <p:cNvSpPr/>
          <p:nvPr/>
        </p:nvSpPr>
        <p:spPr>
          <a:xfrm>
            <a:off x="-1368264" y="47161"/>
            <a:ext cx="3136555" cy="434700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8"/>
          <p:cNvSpPr/>
          <p:nvPr/>
        </p:nvSpPr>
        <p:spPr>
          <a:xfrm>
            <a:off x="-1114825" y="1221382"/>
            <a:ext cx="2523213" cy="2153712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8"/>
          <p:cNvSpPr/>
          <p:nvPr/>
        </p:nvSpPr>
        <p:spPr>
          <a:xfrm>
            <a:off x="-144800" y="3921150"/>
            <a:ext cx="1687767" cy="1683551"/>
          </a:xfrm>
          <a:custGeom>
            <a:avLst/>
            <a:gdLst/>
            <a:ahLst/>
            <a:cxnLst/>
            <a:rect l="l" t="t" r="r" b="b"/>
            <a:pathLst>
              <a:path w="45640" h="45526" extrusionOk="0">
                <a:moveTo>
                  <a:pt x="31998" y="6701"/>
                </a:moveTo>
                <a:cubicBezTo>
                  <a:pt x="32151" y="6701"/>
                  <a:pt x="32304" y="6738"/>
                  <a:pt x="32440" y="6815"/>
                </a:cubicBezTo>
                <a:cubicBezTo>
                  <a:pt x="33582" y="7471"/>
                  <a:pt x="33407" y="8960"/>
                  <a:pt x="33143" y="10046"/>
                </a:cubicBezTo>
                <a:cubicBezTo>
                  <a:pt x="33114" y="10171"/>
                  <a:pt x="33060" y="10288"/>
                  <a:pt x="32984" y="10391"/>
                </a:cubicBezTo>
                <a:cubicBezTo>
                  <a:pt x="32867" y="10631"/>
                  <a:pt x="32654" y="10829"/>
                  <a:pt x="32408" y="10902"/>
                </a:cubicBezTo>
                <a:cubicBezTo>
                  <a:pt x="32321" y="10927"/>
                  <a:pt x="32236" y="10939"/>
                  <a:pt x="32152" y="10939"/>
                </a:cubicBezTo>
                <a:cubicBezTo>
                  <a:pt x="31751" y="10939"/>
                  <a:pt x="31402" y="10662"/>
                  <a:pt x="31259" y="10275"/>
                </a:cubicBezTo>
                <a:cubicBezTo>
                  <a:pt x="30901" y="9315"/>
                  <a:pt x="30681" y="8119"/>
                  <a:pt x="31180" y="7170"/>
                </a:cubicBezTo>
                <a:cubicBezTo>
                  <a:pt x="31337" y="6870"/>
                  <a:pt x="31668" y="6701"/>
                  <a:pt x="31998" y="6701"/>
                </a:cubicBezTo>
                <a:close/>
                <a:moveTo>
                  <a:pt x="23400" y="5438"/>
                </a:moveTo>
                <a:cubicBezTo>
                  <a:pt x="23869" y="5438"/>
                  <a:pt x="24333" y="5717"/>
                  <a:pt x="24683" y="6093"/>
                </a:cubicBezTo>
                <a:cubicBezTo>
                  <a:pt x="25920" y="7420"/>
                  <a:pt x="26459" y="9257"/>
                  <a:pt x="26639" y="11048"/>
                </a:cubicBezTo>
                <a:cubicBezTo>
                  <a:pt x="26738" y="11380"/>
                  <a:pt x="26770" y="11736"/>
                  <a:pt x="26705" y="12064"/>
                </a:cubicBezTo>
                <a:cubicBezTo>
                  <a:pt x="26707" y="12097"/>
                  <a:pt x="26708" y="12130"/>
                  <a:pt x="26708" y="12161"/>
                </a:cubicBezTo>
                <a:cubicBezTo>
                  <a:pt x="26722" y="12706"/>
                  <a:pt x="26344" y="13008"/>
                  <a:pt x="25927" y="13067"/>
                </a:cubicBezTo>
                <a:cubicBezTo>
                  <a:pt x="25737" y="13157"/>
                  <a:pt x="25542" y="13197"/>
                  <a:pt x="25350" y="13197"/>
                </a:cubicBezTo>
                <a:cubicBezTo>
                  <a:pt x="24839" y="13197"/>
                  <a:pt x="24344" y="12913"/>
                  <a:pt x="23995" y="12515"/>
                </a:cubicBezTo>
                <a:cubicBezTo>
                  <a:pt x="22904" y="11267"/>
                  <a:pt x="22351" y="9214"/>
                  <a:pt x="22153" y="7603"/>
                </a:cubicBezTo>
                <a:cubicBezTo>
                  <a:pt x="22073" y="6958"/>
                  <a:pt x="22070" y="6220"/>
                  <a:pt x="22603" y="5753"/>
                </a:cubicBezTo>
                <a:cubicBezTo>
                  <a:pt x="22856" y="5531"/>
                  <a:pt x="23128" y="5438"/>
                  <a:pt x="23400" y="5438"/>
                </a:cubicBezTo>
                <a:close/>
                <a:moveTo>
                  <a:pt x="14642" y="10989"/>
                </a:moveTo>
                <a:cubicBezTo>
                  <a:pt x="16071" y="10989"/>
                  <a:pt x="17773" y="12514"/>
                  <a:pt x="18496" y="13363"/>
                </a:cubicBezTo>
                <a:cubicBezTo>
                  <a:pt x="19430" y="14459"/>
                  <a:pt x="20829" y="16049"/>
                  <a:pt x="20594" y="17587"/>
                </a:cubicBezTo>
                <a:cubicBezTo>
                  <a:pt x="20579" y="17675"/>
                  <a:pt x="20554" y="17761"/>
                  <a:pt x="20515" y="17841"/>
                </a:cubicBezTo>
                <a:cubicBezTo>
                  <a:pt x="20378" y="18555"/>
                  <a:pt x="19743" y="18947"/>
                  <a:pt x="19107" y="18947"/>
                </a:cubicBezTo>
                <a:cubicBezTo>
                  <a:pt x="18914" y="18947"/>
                  <a:pt x="18721" y="18911"/>
                  <a:pt x="18542" y="18837"/>
                </a:cubicBezTo>
                <a:cubicBezTo>
                  <a:pt x="18539" y="18835"/>
                  <a:pt x="18535" y="18835"/>
                  <a:pt x="18532" y="18834"/>
                </a:cubicBezTo>
                <a:cubicBezTo>
                  <a:pt x="16595" y="18090"/>
                  <a:pt x="15494" y="16391"/>
                  <a:pt x="14313" y="14779"/>
                </a:cubicBezTo>
                <a:cubicBezTo>
                  <a:pt x="13690" y="13929"/>
                  <a:pt x="12418" y="12296"/>
                  <a:pt x="13586" y="11353"/>
                </a:cubicBezTo>
                <a:cubicBezTo>
                  <a:pt x="13903" y="11097"/>
                  <a:pt x="14263" y="10989"/>
                  <a:pt x="14642" y="10989"/>
                </a:cubicBezTo>
                <a:close/>
                <a:moveTo>
                  <a:pt x="40141" y="16721"/>
                </a:moveTo>
                <a:cubicBezTo>
                  <a:pt x="41033" y="16721"/>
                  <a:pt x="41921" y="17017"/>
                  <a:pt x="41932" y="18024"/>
                </a:cubicBezTo>
                <a:cubicBezTo>
                  <a:pt x="41942" y="18826"/>
                  <a:pt x="41250" y="19221"/>
                  <a:pt x="40546" y="19221"/>
                </a:cubicBezTo>
                <a:cubicBezTo>
                  <a:pt x="40490" y="19221"/>
                  <a:pt x="40435" y="19219"/>
                  <a:pt x="40379" y="19214"/>
                </a:cubicBezTo>
                <a:cubicBezTo>
                  <a:pt x="39879" y="19168"/>
                  <a:pt x="39418" y="19020"/>
                  <a:pt x="38935" y="18894"/>
                </a:cubicBezTo>
                <a:cubicBezTo>
                  <a:pt x="38415" y="18760"/>
                  <a:pt x="38221" y="18318"/>
                  <a:pt x="38271" y="17904"/>
                </a:cubicBezTo>
                <a:cubicBezTo>
                  <a:pt x="38203" y="17491"/>
                  <a:pt x="38376" y="17046"/>
                  <a:pt x="38895" y="16895"/>
                </a:cubicBezTo>
                <a:cubicBezTo>
                  <a:pt x="39235" y="16797"/>
                  <a:pt x="39689" y="16721"/>
                  <a:pt x="40141" y="16721"/>
                </a:cubicBezTo>
                <a:close/>
                <a:moveTo>
                  <a:pt x="9636" y="18108"/>
                </a:moveTo>
                <a:cubicBezTo>
                  <a:pt x="11850" y="18108"/>
                  <a:pt x="14161" y="19758"/>
                  <a:pt x="15583" y="21248"/>
                </a:cubicBezTo>
                <a:cubicBezTo>
                  <a:pt x="15683" y="21352"/>
                  <a:pt x="15759" y="21476"/>
                  <a:pt x="15804" y="21612"/>
                </a:cubicBezTo>
                <a:cubicBezTo>
                  <a:pt x="15887" y="21751"/>
                  <a:pt x="15951" y="21899"/>
                  <a:pt x="15997" y="22054"/>
                </a:cubicBezTo>
                <a:cubicBezTo>
                  <a:pt x="16443" y="23619"/>
                  <a:pt x="15016" y="23972"/>
                  <a:pt x="13738" y="23972"/>
                </a:cubicBezTo>
                <a:cubicBezTo>
                  <a:pt x="13308" y="23972"/>
                  <a:pt x="12895" y="23932"/>
                  <a:pt x="12575" y="23885"/>
                </a:cubicBezTo>
                <a:cubicBezTo>
                  <a:pt x="10983" y="23650"/>
                  <a:pt x="5646" y="20870"/>
                  <a:pt x="7360" y="19017"/>
                </a:cubicBezTo>
                <a:cubicBezTo>
                  <a:pt x="7421" y="18840"/>
                  <a:pt x="7549" y="18678"/>
                  <a:pt x="7769" y="18562"/>
                </a:cubicBezTo>
                <a:cubicBezTo>
                  <a:pt x="8368" y="18245"/>
                  <a:pt x="8998" y="18108"/>
                  <a:pt x="9636" y="18108"/>
                </a:cubicBezTo>
                <a:close/>
                <a:moveTo>
                  <a:pt x="36430" y="23300"/>
                </a:moveTo>
                <a:cubicBezTo>
                  <a:pt x="38068" y="23300"/>
                  <a:pt x="39662" y="23919"/>
                  <a:pt x="40908" y="24983"/>
                </a:cubicBezTo>
                <a:cubicBezTo>
                  <a:pt x="41574" y="25551"/>
                  <a:pt x="41000" y="26470"/>
                  <a:pt x="40289" y="26572"/>
                </a:cubicBezTo>
                <a:cubicBezTo>
                  <a:pt x="40149" y="26591"/>
                  <a:pt x="40012" y="26601"/>
                  <a:pt x="39878" y="26601"/>
                </a:cubicBezTo>
                <a:cubicBezTo>
                  <a:pt x="38960" y="26601"/>
                  <a:pt x="38163" y="26176"/>
                  <a:pt x="37304" y="25834"/>
                </a:cubicBezTo>
                <a:cubicBezTo>
                  <a:pt x="36593" y="25550"/>
                  <a:pt x="35777" y="25461"/>
                  <a:pt x="35209" y="24902"/>
                </a:cubicBezTo>
                <a:cubicBezTo>
                  <a:pt x="34550" y="24253"/>
                  <a:pt x="35179" y="23309"/>
                  <a:pt x="35890" y="23309"/>
                </a:cubicBezTo>
                <a:cubicBezTo>
                  <a:pt x="35928" y="23309"/>
                  <a:pt x="35967" y="23312"/>
                  <a:pt x="36006" y="23318"/>
                </a:cubicBezTo>
                <a:lnTo>
                  <a:pt x="36007" y="23318"/>
                </a:lnTo>
                <a:cubicBezTo>
                  <a:pt x="36019" y="23318"/>
                  <a:pt x="36030" y="23313"/>
                  <a:pt x="36043" y="23312"/>
                </a:cubicBezTo>
                <a:cubicBezTo>
                  <a:pt x="36172" y="23304"/>
                  <a:pt x="36302" y="23300"/>
                  <a:pt x="36430" y="23300"/>
                </a:cubicBezTo>
                <a:close/>
                <a:moveTo>
                  <a:pt x="31046" y="27157"/>
                </a:moveTo>
                <a:cubicBezTo>
                  <a:pt x="32866" y="27157"/>
                  <a:pt x="35778" y="29436"/>
                  <a:pt x="36662" y="30327"/>
                </a:cubicBezTo>
                <a:cubicBezTo>
                  <a:pt x="37376" y="31045"/>
                  <a:pt x="38340" y="31971"/>
                  <a:pt x="38392" y="33055"/>
                </a:cubicBezTo>
                <a:cubicBezTo>
                  <a:pt x="38430" y="33852"/>
                  <a:pt x="37948" y="34529"/>
                  <a:pt x="37128" y="34569"/>
                </a:cubicBezTo>
                <a:cubicBezTo>
                  <a:pt x="37109" y="34569"/>
                  <a:pt x="37089" y="34570"/>
                  <a:pt x="37070" y="34570"/>
                </a:cubicBezTo>
                <a:cubicBezTo>
                  <a:pt x="36924" y="34570"/>
                  <a:pt x="36780" y="34551"/>
                  <a:pt x="36639" y="34513"/>
                </a:cubicBezTo>
                <a:cubicBezTo>
                  <a:pt x="36597" y="34516"/>
                  <a:pt x="36554" y="34518"/>
                  <a:pt x="36511" y="34518"/>
                </a:cubicBezTo>
                <a:cubicBezTo>
                  <a:pt x="34429" y="34518"/>
                  <a:pt x="30743" y="30498"/>
                  <a:pt x="29869" y="29490"/>
                </a:cubicBezTo>
                <a:cubicBezTo>
                  <a:pt x="29650" y="29356"/>
                  <a:pt x="29508" y="29115"/>
                  <a:pt x="29544" y="28761"/>
                </a:cubicBezTo>
                <a:cubicBezTo>
                  <a:pt x="29544" y="28753"/>
                  <a:pt x="29545" y="28745"/>
                  <a:pt x="29547" y="28737"/>
                </a:cubicBezTo>
                <a:cubicBezTo>
                  <a:pt x="29545" y="28605"/>
                  <a:pt x="29568" y="28473"/>
                  <a:pt x="29614" y="28350"/>
                </a:cubicBezTo>
                <a:cubicBezTo>
                  <a:pt x="29818" y="27487"/>
                  <a:pt x="30353" y="27157"/>
                  <a:pt x="31046" y="27157"/>
                </a:cubicBezTo>
                <a:close/>
                <a:moveTo>
                  <a:pt x="22870" y="31108"/>
                </a:moveTo>
                <a:cubicBezTo>
                  <a:pt x="24912" y="31108"/>
                  <a:pt x="26409" y="35344"/>
                  <a:pt x="27000" y="38012"/>
                </a:cubicBezTo>
                <a:cubicBezTo>
                  <a:pt x="27546" y="39519"/>
                  <a:pt x="28211" y="41994"/>
                  <a:pt x="26520" y="42955"/>
                </a:cubicBezTo>
                <a:cubicBezTo>
                  <a:pt x="26180" y="43149"/>
                  <a:pt x="25856" y="43234"/>
                  <a:pt x="25549" y="43234"/>
                </a:cubicBezTo>
                <a:cubicBezTo>
                  <a:pt x="24022" y="43234"/>
                  <a:pt x="22935" y="41128"/>
                  <a:pt x="22415" y="39892"/>
                </a:cubicBezTo>
                <a:cubicBezTo>
                  <a:pt x="21336" y="37334"/>
                  <a:pt x="20988" y="34670"/>
                  <a:pt x="21512" y="31925"/>
                </a:cubicBezTo>
                <a:cubicBezTo>
                  <a:pt x="21580" y="31570"/>
                  <a:pt x="21839" y="31368"/>
                  <a:pt x="22144" y="31284"/>
                </a:cubicBezTo>
                <a:cubicBezTo>
                  <a:pt x="22393" y="31164"/>
                  <a:pt x="22635" y="31108"/>
                  <a:pt x="22870" y="31108"/>
                </a:cubicBezTo>
                <a:close/>
                <a:moveTo>
                  <a:pt x="23032" y="1"/>
                </a:moveTo>
                <a:cubicBezTo>
                  <a:pt x="20824" y="1"/>
                  <a:pt x="18609" y="397"/>
                  <a:pt x="16514" y="1109"/>
                </a:cubicBezTo>
                <a:cubicBezTo>
                  <a:pt x="8397" y="3870"/>
                  <a:pt x="0" y="12418"/>
                  <a:pt x="2130" y="21670"/>
                </a:cubicBezTo>
                <a:cubicBezTo>
                  <a:pt x="2615" y="23783"/>
                  <a:pt x="3654" y="25801"/>
                  <a:pt x="5163" y="27365"/>
                </a:cubicBezTo>
                <a:cubicBezTo>
                  <a:pt x="5875" y="28105"/>
                  <a:pt x="6693" y="28744"/>
                  <a:pt x="7596" y="29234"/>
                </a:cubicBezTo>
                <a:cubicBezTo>
                  <a:pt x="8024" y="29466"/>
                  <a:pt x="8470" y="29665"/>
                  <a:pt x="8930" y="29826"/>
                </a:cubicBezTo>
                <a:cubicBezTo>
                  <a:pt x="9412" y="29996"/>
                  <a:pt x="11760" y="30442"/>
                  <a:pt x="11561" y="31446"/>
                </a:cubicBezTo>
                <a:cubicBezTo>
                  <a:pt x="10097" y="31714"/>
                  <a:pt x="8614" y="31860"/>
                  <a:pt x="7119" y="31860"/>
                </a:cubicBezTo>
                <a:cubicBezTo>
                  <a:pt x="6599" y="31860"/>
                  <a:pt x="6077" y="31842"/>
                  <a:pt x="5554" y="31806"/>
                </a:cubicBezTo>
                <a:cubicBezTo>
                  <a:pt x="5078" y="31773"/>
                  <a:pt x="3581" y="31319"/>
                  <a:pt x="2464" y="31319"/>
                </a:cubicBezTo>
                <a:cubicBezTo>
                  <a:pt x="1527" y="31319"/>
                  <a:pt x="858" y="31639"/>
                  <a:pt x="1291" y="32798"/>
                </a:cubicBezTo>
                <a:cubicBezTo>
                  <a:pt x="1650" y="33759"/>
                  <a:pt x="2587" y="34043"/>
                  <a:pt x="3649" y="34043"/>
                </a:cubicBezTo>
                <a:cubicBezTo>
                  <a:pt x="4932" y="34043"/>
                  <a:pt x="6399" y="33628"/>
                  <a:pt x="7249" y="33490"/>
                </a:cubicBezTo>
                <a:cubicBezTo>
                  <a:pt x="8770" y="33243"/>
                  <a:pt x="10276" y="32937"/>
                  <a:pt x="11743" y="32504"/>
                </a:cubicBezTo>
                <a:lnTo>
                  <a:pt x="11743" y="32504"/>
                </a:lnTo>
                <a:cubicBezTo>
                  <a:pt x="11433" y="34569"/>
                  <a:pt x="10551" y="36367"/>
                  <a:pt x="11436" y="38450"/>
                </a:cubicBezTo>
                <a:cubicBezTo>
                  <a:pt x="12188" y="40220"/>
                  <a:pt x="13680" y="41584"/>
                  <a:pt x="15261" y="42623"/>
                </a:cubicBezTo>
                <a:cubicBezTo>
                  <a:pt x="18001" y="44422"/>
                  <a:pt x="21653" y="45526"/>
                  <a:pt x="25136" y="45526"/>
                </a:cubicBezTo>
                <a:cubicBezTo>
                  <a:pt x="26495" y="45526"/>
                  <a:pt x="27828" y="45357"/>
                  <a:pt x="29072" y="44997"/>
                </a:cubicBezTo>
                <a:cubicBezTo>
                  <a:pt x="33445" y="43731"/>
                  <a:pt x="36745" y="39933"/>
                  <a:pt x="39535" y="36546"/>
                </a:cubicBezTo>
                <a:cubicBezTo>
                  <a:pt x="42657" y="32756"/>
                  <a:pt x="44622" y="28681"/>
                  <a:pt x="44877" y="23735"/>
                </a:cubicBezTo>
                <a:cubicBezTo>
                  <a:pt x="45182" y="17864"/>
                  <a:pt x="43781" y="11916"/>
                  <a:pt x="45573" y="6177"/>
                </a:cubicBezTo>
                <a:cubicBezTo>
                  <a:pt x="45639" y="5967"/>
                  <a:pt x="45456" y="5812"/>
                  <a:pt x="45270" y="5812"/>
                </a:cubicBezTo>
                <a:cubicBezTo>
                  <a:pt x="45220" y="5812"/>
                  <a:pt x="45170" y="5823"/>
                  <a:pt x="45125" y="5846"/>
                </a:cubicBezTo>
                <a:cubicBezTo>
                  <a:pt x="43981" y="6445"/>
                  <a:pt x="42855" y="6694"/>
                  <a:pt x="41746" y="6694"/>
                </a:cubicBezTo>
                <a:cubicBezTo>
                  <a:pt x="37260" y="6694"/>
                  <a:pt x="33045" y="2619"/>
                  <a:pt x="29021" y="1076"/>
                </a:cubicBezTo>
                <a:cubicBezTo>
                  <a:pt x="27097" y="338"/>
                  <a:pt x="25068" y="1"/>
                  <a:pt x="23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8"/>
          <p:cNvSpPr/>
          <p:nvPr/>
        </p:nvSpPr>
        <p:spPr>
          <a:xfrm>
            <a:off x="69388" y="4082974"/>
            <a:ext cx="1687434" cy="1710029"/>
          </a:xfrm>
          <a:custGeom>
            <a:avLst/>
            <a:gdLst/>
            <a:ahLst/>
            <a:cxnLst/>
            <a:rect l="l" t="t" r="r" b="b"/>
            <a:pathLst>
              <a:path w="45631" h="46242" extrusionOk="0">
                <a:moveTo>
                  <a:pt x="44980" y="6571"/>
                </a:moveTo>
                <a:lnTo>
                  <a:pt x="44980" y="6571"/>
                </a:lnTo>
                <a:cubicBezTo>
                  <a:pt x="44857" y="6802"/>
                  <a:pt x="44748" y="7041"/>
                  <a:pt x="44653" y="7286"/>
                </a:cubicBezTo>
                <a:cubicBezTo>
                  <a:pt x="44623" y="7286"/>
                  <a:pt x="44596" y="7298"/>
                  <a:pt x="44576" y="7318"/>
                </a:cubicBezTo>
                <a:cubicBezTo>
                  <a:pt x="43703" y="8117"/>
                  <a:pt x="42832" y="8921"/>
                  <a:pt x="41963" y="9731"/>
                </a:cubicBezTo>
                <a:cubicBezTo>
                  <a:pt x="42198" y="8887"/>
                  <a:pt x="42239" y="7993"/>
                  <a:pt x="42001" y="7146"/>
                </a:cubicBezTo>
                <a:cubicBezTo>
                  <a:pt x="43020" y="7129"/>
                  <a:pt x="44027" y="6934"/>
                  <a:pt x="44980" y="6571"/>
                </a:cubicBezTo>
                <a:close/>
                <a:moveTo>
                  <a:pt x="31810" y="7129"/>
                </a:moveTo>
                <a:cubicBezTo>
                  <a:pt x="32547" y="7265"/>
                  <a:pt x="32816" y="8201"/>
                  <a:pt x="32825" y="8900"/>
                </a:cubicBezTo>
                <a:cubicBezTo>
                  <a:pt x="32833" y="9442"/>
                  <a:pt x="32510" y="10952"/>
                  <a:pt x="31714" y="10952"/>
                </a:cubicBezTo>
                <a:cubicBezTo>
                  <a:pt x="31611" y="10952"/>
                  <a:pt x="31501" y="10927"/>
                  <a:pt x="31382" y="10871"/>
                </a:cubicBezTo>
                <a:cubicBezTo>
                  <a:pt x="30928" y="9906"/>
                  <a:pt x="30428" y="7344"/>
                  <a:pt x="31810" y="7129"/>
                </a:cubicBezTo>
                <a:close/>
                <a:moveTo>
                  <a:pt x="44459" y="7861"/>
                </a:moveTo>
                <a:lnTo>
                  <a:pt x="44459" y="7861"/>
                </a:lnTo>
                <a:cubicBezTo>
                  <a:pt x="44070" y="9202"/>
                  <a:pt x="44026" y="10665"/>
                  <a:pt x="44003" y="12077"/>
                </a:cubicBezTo>
                <a:cubicBezTo>
                  <a:pt x="43990" y="12056"/>
                  <a:pt x="43970" y="12042"/>
                  <a:pt x="43947" y="12035"/>
                </a:cubicBezTo>
                <a:cubicBezTo>
                  <a:pt x="43475" y="11913"/>
                  <a:pt x="42976" y="11847"/>
                  <a:pt x="42476" y="11847"/>
                </a:cubicBezTo>
                <a:cubicBezTo>
                  <a:pt x="41760" y="11847"/>
                  <a:pt x="41044" y="11982"/>
                  <a:pt x="40401" y="12277"/>
                </a:cubicBezTo>
                <a:cubicBezTo>
                  <a:pt x="41783" y="10797"/>
                  <a:pt x="43135" y="9317"/>
                  <a:pt x="44459" y="7861"/>
                </a:cubicBezTo>
                <a:close/>
                <a:moveTo>
                  <a:pt x="37142" y="6070"/>
                </a:moveTo>
                <a:cubicBezTo>
                  <a:pt x="38648" y="6710"/>
                  <a:pt x="40196" y="7139"/>
                  <a:pt x="41796" y="7147"/>
                </a:cubicBezTo>
                <a:cubicBezTo>
                  <a:pt x="41871" y="7344"/>
                  <a:pt x="41961" y="8368"/>
                  <a:pt x="41958" y="8454"/>
                </a:cubicBezTo>
                <a:cubicBezTo>
                  <a:pt x="41940" y="8967"/>
                  <a:pt x="41839" y="9449"/>
                  <a:pt x="41677" y="9931"/>
                </a:cubicBezTo>
                <a:cubicBezTo>
                  <a:pt x="41670" y="9952"/>
                  <a:pt x="41670" y="9974"/>
                  <a:pt x="41677" y="9995"/>
                </a:cubicBezTo>
                <a:cubicBezTo>
                  <a:pt x="39964" y="11584"/>
                  <a:pt x="38246" y="13178"/>
                  <a:pt x="36510" y="14755"/>
                </a:cubicBezTo>
                <a:cubicBezTo>
                  <a:pt x="37442" y="12013"/>
                  <a:pt x="37952" y="8898"/>
                  <a:pt x="37142" y="6070"/>
                </a:cubicBezTo>
                <a:close/>
                <a:moveTo>
                  <a:pt x="36230" y="5656"/>
                </a:moveTo>
                <a:lnTo>
                  <a:pt x="36230" y="5656"/>
                </a:lnTo>
                <a:cubicBezTo>
                  <a:pt x="36492" y="5783"/>
                  <a:pt x="36757" y="5902"/>
                  <a:pt x="37022" y="6017"/>
                </a:cubicBezTo>
                <a:cubicBezTo>
                  <a:pt x="37690" y="8986"/>
                  <a:pt x="37212" y="11979"/>
                  <a:pt x="36231" y="14831"/>
                </a:cubicBezTo>
                <a:cubicBezTo>
                  <a:pt x="36209" y="14881"/>
                  <a:pt x="36234" y="14938"/>
                  <a:pt x="36284" y="14958"/>
                </a:cubicBezTo>
                <a:cubicBezTo>
                  <a:pt x="35755" y="15437"/>
                  <a:pt x="35228" y="15918"/>
                  <a:pt x="34695" y="16392"/>
                </a:cubicBezTo>
                <a:cubicBezTo>
                  <a:pt x="35520" y="14831"/>
                  <a:pt x="36038" y="13124"/>
                  <a:pt x="36278" y="11372"/>
                </a:cubicBezTo>
                <a:cubicBezTo>
                  <a:pt x="36542" y="9443"/>
                  <a:pt x="36270" y="7579"/>
                  <a:pt x="36230" y="5656"/>
                </a:cubicBezTo>
                <a:close/>
                <a:moveTo>
                  <a:pt x="31839" y="3217"/>
                </a:moveTo>
                <a:lnTo>
                  <a:pt x="31839" y="3217"/>
                </a:lnTo>
                <a:cubicBezTo>
                  <a:pt x="33192" y="4004"/>
                  <a:pt x="34565" y="4835"/>
                  <a:pt x="35972" y="5530"/>
                </a:cubicBezTo>
                <a:cubicBezTo>
                  <a:pt x="35986" y="7382"/>
                  <a:pt x="36274" y="9168"/>
                  <a:pt x="36060" y="11026"/>
                </a:cubicBezTo>
                <a:cubicBezTo>
                  <a:pt x="35833" y="13009"/>
                  <a:pt x="35209" y="14823"/>
                  <a:pt x="34411" y="16642"/>
                </a:cubicBezTo>
                <a:cubicBezTo>
                  <a:pt x="33718" y="17256"/>
                  <a:pt x="33018" y="17865"/>
                  <a:pt x="32315" y="18469"/>
                </a:cubicBezTo>
                <a:cubicBezTo>
                  <a:pt x="32835" y="16063"/>
                  <a:pt x="32859" y="13580"/>
                  <a:pt x="32309" y="11175"/>
                </a:cubicBezTo>
                <a:cubicBezTo>
                  <a:pt x="32862" y="10735"/>
                  <a:pt x="33218" y="9749"/>
                  <a:pt x="33256" y="9156"/>
                </a:cubicBezTo>
                <a:cubicBezTo>
                  <a:pt x="33298" y="8520"/>
                  <a:pt x="33030" y="7430"/>
                  <a:pt x="32470" y="6965"/>
                </a:cubicBezTo>
                <a:cubicBezTo>
                  <a:pt x="32425" y="5693"/>
                  <a:pt x="32213" y="4433"/>
                  <a:pt x="31839" y="3217"/>
                </a:cubicBezTo>
                <a:close/>
                <a:moveTo>
                  <a:pt x="14233" y="11724"/>
                </a:moveTo>
                <a:cubicBezTo>
                  <a:pt x="16660" y="11724"/>
                  <a:pt x="20977" y="17448"/>
                  <a:pt x="19602" y="18933"/>
                </a:cubicBezTo>
                <a:cubicBezTo>
                  <a:pt x="19599" y="18932"/>
                  <a:pt x="19596" y="18932"/>
                  <a:pt x="19593" y="18932"/>
                </a:cubicBezTo>
                <a:cubicBezTo>
                  <a:pt x="19584" y="18932"/>
                  <a:pt x="19575" y="18934"/>
                  <a:pt x="19566" y="18936"/>
                </a:cubicBezTo>
                <a:cubicBezTo>
                  <a:pt x="19409" y="18977"/>
                  <a:pt x="19253" y="18996"/>
                  <a:pt x="19098" y="18996"/>
                </a:cubicBezTo>
                <a:cubicBezTo>
                  <a:pt x="18758" y="18996"/>
                  <a:pt x="18426" y="18904"/>
                  <a:pt x="18105" y="18751"/>
                </a:cubicBezTo>
                <a:cubicBezTo>
                  <a:pt x="18081" y="18729"/>
                  <a:pt x="18053" y="18709"/>
                  <a:pt x="18029" y="18685"/>
                </a:cubicBezTo>
                <a:cubicBezTo>
                  <a:pt x="18002" y="18657"/>
                  <a:pt x="17965" y="18641"/>
                  <a:pt x="17927" y="18641"/>
                </a:cubicBezTo>
                <a:cubicBezTo>
                  <a:pt x="17918" y="18641"/>
                  <a:pt x="17910" y="18641"/>
                  <a:pt x="17901" y="18643"/>
                </a:cubicBezTo>
                <a:lnTo>
                  <a:pt x="17901" y="18643"/>
                </a:lnTo>
                <a:cubicBezTo>
                  <a:pt x="16905" y="18080"/>
                  <a:pt x="16029" y="16968"/>
                  <a:pt x="15381" y="16255"/>
                </a:cubicBezTo>
                <a:cubicBezTo>
                  <a:pt x="14763" y="15574"/>
                  <a:pt x="13065" y="13673"/>
                  <a:pt x="13133" y="12307"/>
                </a:cubicBezTo>
                <a:cubicBezTo>
                  <a:pt x="13164" y="12296"/>
                  <a:pt x="13193" y="12274"/>
                  <a:pt x="13213" y="12246"/>
                </a:cubicBezTo>
                <a:cubicBezTo>
                  <a:pt x="13477" y="11883"/>
                  <a:pt x="13829" y="11724"/>
                  <a:pt x="14233" y="11724"/>
                </a:cubicBezTo>
                <a:close/>
                <a:moveTo>
                  <a:pt x="26993" y="1025"/>
                </a:moveTo>
                <a:lnTo>
                  <a:pt x="26993" y="1025"/>
                </a:lnTo>
                <a:cubicBezTo>
                  <a:pt x="27995" y="1283"/>
                  <a:pt x="28968" y="1641"/>
                  <a:pt x="29892" y="2127"/>
                </a:cubicBezTo>
                <a:cubicBezTo>
                  <a:pt x="30481" y="2436"/>
                  <a:pt x="31074" y="2773"/>
                  <a:pt x="31670" y="3118"/>
                </a:cubicBezTo>
                <a:cubicBezTo>
                  <a:pt x="31985" y="4345"/>
                  <a:pt x="32186" y="5567"/>
                  <a:pt x="32265" y="6831"/>
                </a:cubicBezTo>
                <a:cubicBezTo>
                  <a:pt x="32151" y="6775"/>
                  <a:pt x="32028" y="6744"/>
                  <a:pt x="31895" y="6744"/>
                </a:cubicBezTo>
                <a:cubicBezTo>
                  <a:pt x="31713" y="6744"/>
                  <a:pt x="31514" y="6802"/>
                  <a:pt x="31296" y="6938"/>
                </a:cubicBezTo>
                <a:cubicBezTo>
                  <a:pt x="31276" y="6950"/>
                  <a:pt x="31260" y="6970"/>
                  <a:pt x="31253" y="6991"/>
                </a:cubicBezTo>
                <a:cubicBezTo>
                  <a:pt x="30217" y="7534"/>
                  <a:pt x="30429" y="9995"/>
                  <a:pt x="31017" y="11010"/>
                </a:cubicBezTo>
                <a:cubicBezTo>
                  <a:pt x="31015" y="11061"/>
                  <a:pt x="31038" y="11106"/>
                  <a:pt x="31077" y="11137"/>
                </a:cubicBezTo>
                <a:cubicBezTo>
                  <a:pt x="31090" y="11145"/>
                  <a:pt x="31100" y="11151"/>
                  <a:pt x="31111" y="11159"/>
                </a:cubicBezTo>
                <a:cubicBezTo>
                  <a:pt x="31133" y="11188"/>
                  <a:pt x="31154" y="11215"/>
                  <a:pt x="31176" y="11241"/>
                </a:cubicBezTo>
                <a:cubicBezTo>
                  <a:pt x="31203" y="11276"/>
                  <a:pt x="31245" y="11295"/>
                  <a:pt x="31289" y="11295"/>
                </a:cubicBezTo>
                <a:cubicBezTo>
                  <a:pt x="31298" y="11295"/>
                  <a:pt x="31307" y="11294"/>
                  <a:pt x="31316" y="11293"/>
                </a:cubicBezTo>
                <a:cubicBezTo>
                  <a:pt x="31459" y="11366"/>
                  <a:pt x="31596" y="11399"/>
                  <a:pt x="31728" y="11399"/>
                </a:cubicBezTo>
                <a:cubicBezTo>
                  <a:pt x="31895" y="11399"/>
                  <a:pt x="32052" y="11346"/>
                  <a:pt x="32197" y="11254"/>
                </a:cubicBezTo>
                <a:lnTo>
                  <a:pt x="32197" y="11254"/>
                </a:lnTo>
                <a:cubicBezTo>
                  <a:pt x="32584" y="13686"/>
                  <a:pt x="32568" y="16027"/>
                  <a:pt x="32066" y="18446"/>
                </a:cubicBezTo>
                <a:cubicBezTo>
                  <a:pt x="32047" y="18527"/>
                  <a:pt x="32106" y="18582"/>
                  <a:pt x="32169" y="18595"/>
                </a:cubicBezTo>
                <a:cubicBezTo>
                  <a:pt x="31194" y="19429"/>
                  <a:pt x="30209" y="20248"/>
                  <a:pt x="29211" y="21054"/>
                </a:cubicBezTo>
                <a:cubicBezTo>
                  <a:pt x="31868" y="14447"/>
                  <a:pt x="25926" y="7812"/>
                  <a:pt x="26995" y="1053"/>
                </a:cubicBezTo>
                <a:cubicBezTo>
                  <a:pt x="26995" y="1043"/>
                  <a:pt x="26995" y="1035"/>
                  <a:pt x="26993" y="1025"/>
                </a:cubicBezTo>
                <a:close/>
                <a:moveTo>
                  <a:pt x="42524" y="12092"/>
                </a:moveTo>
                <a:cubicBezTo>
                  <a:pt x="42969" y="12092"/>
                  <a:pt x="43422" y="12138"/>
                  <a:pt x="43897" y="12241"/>
                </a:cubicBezTo>
                <a:cubicBezTo>
                  <a:pt x="43904" y="12243"/>
                  <a:pt x="43911" y="12244"/>
                  <a:pt x="43918" y="12244"/>
                </a:cubicBezTo>
                <a:cubicBezTo>
                  <a:pt x="43952" y="12244"/>
                  <a:pt x="43984" y="12225"/>
                  <a:pt x="44000" y="12195"/>
                </a:cubicBezTo>
                <a:lnTo>
                  <a:pt x="44000" y="12195"/>
                </a:lnTo>
                <a:cubicBezTo>
                  <a:pt x="43994" y="12585"/>
                  <a:pt x="43989" y="12972"/>
                  <a:pt x="43976" y="13350"/>
                </a:cubicBezTo>
                <a:cubicBezTo>
                  <a:pt x="43888" y="16175"/>
                  <a:pt x="44000" y="18983"/>
                  <a:pt x="44059" y="21804"/>
                </a:cubicBezTo>
                <a:cubicBezTo>
                  <a:pt x="41751" y="20162"/>
                  <a:pt x="38938" y="19690"/>
                  <a:pt x="36132" y="19690"/>
                </a:cubicBezTo>
                <a:cubicBezTo>
                  <a:pt x="35036" y="19690"/>
                  <a:pt x="33941" y="19762"/>
                  <a:pt x="32878" y="19864"/>
                </a:cubicBezTo>
                <a:cubicBezTo>
                  <a:pt x="35014" y="17875"/>
                  <a:pt x="37073" y="15796"/>
                  <a:pt x="39064" y="13699"/>
                </a:cubicBezTo>
                <a:cubicBezTo>
                  <a:pt x="40031" y="13327"/>
                  <a:pt x="40979" y="13138"/>
                  <a:pt x="41951" y="13138"/>
                </a:cubicBezTo>
                <a:cubicBezTo>
                  <a:pt x="42557" y="13138"/>
                  <a:pt x="43172" y="13211"/>
                  <a:pt x="43807" y="13359"/>
                </a:cubicBezTo>
                <a:cubicBezTo>
                  <a:pt x="43815" y="13361"/>
                  <a:pt x="43824" y="13362"/>
                  <a:pt x="43832" y="13362"/>
                </a:cubicBezTo>
                <a:cubicBezTo>
                  <a:pt x="43935" y="13362"/>
                  <a:pt x="43966" y="13200"/>
                  <a:pt x="43854" y="13168"/>
                </a:cubicBezTo>
                <a:cubicBezTo>
                  <a:pt x="43249" y="12997"/>
                  <a:pt x="42627" y="12912"/>
                  <a:pt x="42006" y="12912"/>
                </a:cubicBezTo>
                <a:cubicBezTo>
                  <a:pt x="41067" y="12912"/>
                  <a:pt x="40132" y="13107"/>
                  <a:pt x="39260" y="13491"/>
                </a:cubicBezTo>
                <a:cubicBezTo>
                  <a:pt x="39591" y="13141"/>
                  <a:pt x="39919" y="12792"/>
                  <a:pt x="40246" y="12442"/>
                </a:cubicBezTo>
                <a:cubicBezTo>
                  <a:pt x="41030" y="12226"/>
                  <a:pt x="41766" y="12092"/>
                  <a:pt x="42524" y="12092"/>
                </a:cubicBezTo>
                <a:close/>
                <a:moveTo>
                  <a:pt x="22991" y="535"/>
                </a:moveTo>
                <a:cubicBezTo>
                  <a:pt x="24262" y="535"/>
                  <a:pt x="25522" y="669"/>
                  <a:pt x="26741" y="960"/>
                </a:cubicBezTo>
                <a:cubicBezTo>
                  <a:pt x="26735" y="969"/>
                  <a:pt x="26732" y="977"/>
                  <a:pt x="26729" y="987"/>
                </a:cubicBezTo>
                <a:cubicBezTo>
                  <a:pt x="25605" y="7993"/>
                  <a:pt x="31469" y="14350"/>
                  <a:pt x="28920" y="21289"/>
                </a:cubicBezTo>
                <a:cubicBezTo>
                  <a:pt x="27634" y="22314"/>
                  <a:pt x="26324" y="23305"/>
                  <a:pt x="24991" y="24262"/>
                </a:cubicBezTo>
                <a:cubicBezTo>
                  <a:pt x="25479" y="20760"/>
                  <a:pt x="24285" y="17350"/>
                  <a:pt x="22611" y="14302"/>
                </a:cubicBezTo>
                <a:cubicBezTo>
                  <a:pt x="21547" y="12363"/>
                  <a:pt x="20281" y="10546"/>
                  <a:pt x="19084" y="8689"/>
                </a:cubicBezTo>
                <a:cubicBezTo>
                  <a:pt x="17752" y="6627"/>
                  <a:pt x="16129" y="4340"/>
                  <a:pt x="15824" y="1850"/>
                </a:cubicBezTo>
                <a:cubicBezTo>
                  <a:pt x="18114" y="1022"/>
                  <a:pt x="20573" y="535"/>
                  <a:pt x="22991" y="535"/>
                </a:cubicBezTo>
                <a:close/>
                <a:moveTo>
                  <a:pt x="35150" y="19991"/>
                </a:moveTo>
                <a:cubicBezTo>
                  <a:pt x="38228" y="19991"/>
                  <a:pt x="41174" y="20254"/>
                  <a:pt x="43953" y="22012"/>
                </a:cubicBezTo>
                <a:cubicBezTo>
                  <a:pt x="43969" y="22024"/>
                  <a:pt x="43989" y="22030"/>
                  <a:pt x="44009" y="22030"/>
                </a:cubicBezTo>
                <a:cubicBezTo>
                  <a:pt x="44027" y="22030"/>
                  <a:pt x="44046" y="22025"/>
                  <a:pt x="44063" y="22014"/>
                </a:cubicBezTo>
                <a:cubicBezTo>
                  <a:pt x="44065" y="22100"/>
                  <a:pt x="44067" y="22186"/>
                  <a:pt x="44069" y="22273"/>
                </a:cubicBezTo>
                <a:lnTo>
                  <a:pt x="44069" y="22272"/>
                </a:lnTo>
                <a:lnTo>
                  <a:pt x="44069" y="22272"/>
                </a:lnTo>
                <a:cubicBezTo>
                  <a:pt x="44082" y="23044"/>
                  <a:pt x="44057" y="23816"/>
                  <a:pt x="43993" y="24586"/>
                </a:cubicBezTo>
                <a:cubicBezTo>
                  <a:pt x="41376" y="22149"/>
                  <a:pt x="37887" y="20726"/>
                  <a:pt x="34338" y="20726"/>
                </a:cubicBezTo>
                <a:cubicBezTo>
                  <a:pt x="33433" y="20726"/>
                  <a:pt x="32524" y="20818"/>
                  <a:pt x="31624" y="21011"/>
                </a:cubicBezTo>
                <a:cubicBezTo>
                  <a:pt x="31987" y="20684"/>
                  <a:pt x="32346" y="20354"/>
                  <a:pt x="32705" y="20023"/>
                </a:cubicBezTo>
                <a:cubicBezTo>
                  <a:pt x="33528" y="20009"/>
                  <a:pt x="34344" y="19991"/>
                  <a:pt x="35150" y="19991"/>
                </a:cubicBezTo>
                <a:close/>
                <a:moveTo>
                  <a:pt x="15576" y="1945"/>
                </a:moveTo>
                <a:cubicBezTo>
                  <a:pt x="16009" y="5684"/>
                  <a:pt x="19043" y="9065"/>
                  <a:pt x="20986" y="12138"/>
                </a:cubicBezTo>
                <a:cubicBezTo>
                  <a:pt x="23341" y="15862"/>
                  <a:pt x="25213" y="19887"/>
                  <a:pt x="24824" y="24385"/>
                </a:cubicBezTo>
                <a:cubicBezTo>
                  <a:pt x="24771" y="24422"/>
                  <a:pt x="24719" y="24461"/>
                  <a:pt x="24666" y="24498"/>
                </a:cubicBezTo>
                <a:cubicBezTo>
                  <a:pt x="24338" y="24732"/>
                  <a:pt x="24003" y="24954"/>
                  <a:pt x="23669" y="25176"/>
                </a:cubicBezTo>
                <a:cubicBezTo>
                  <a:pt x="25496" y="16354"/>
                  <a:pt x="16117" y="10456"/>
                  <a:pt x="14877" y="2224"/>
                </a:cubicBezTo>
                <a:cubicBezTo>
                  <a:pt x="15109" y="2129"/>
                  <a:pt x="15339" y="2032"/>
                  <a:pt x="15576" y="1945"/>
                </a:cubicBezTo>
                <a:close/>
                <a:moveTo>
                  <a:pt x="14748" y="2277"/>
                </a:moveTo>
                <a:cubicBezTo>
                  <a:pt x="15447" y="10671"/>
                  <a:pt x="25324" y="16189"/>
                  <a:pt x="23419" y="25116"/>
                </a:cubicBezTo>
                <a:cubicBezTo>
                  <a:pt x="23402" y="25203"/>
                  <a:pt x="23464" y="25259"/>
                  <a:pt x="23533" y="25271"/>
                </a:cubicBezTo>
                <a:cubicBezTo>
                  <a:pt x="22949" y="25652"/>
                  <a:pt x="22358" y="26019"/>
                  <a:pt x="21759" y="26374"/>
                </a:cubicBezTo>
                <a:cubicBezTo>
                  <a:pt x="21944" y="25134"/>
                  <a:pt x="21474" y="23671"/>
                  <a:pt x="21130" y="22531"/>
                </a:cubicBezTo>
                <a:cubicBezTo>
                  <a:pt x="20796" y="21429"/>
                  <a:pt x="20377" y="20399"/>
                  <a:pt x="19571" y="19558"/>
                </a:cubicBezTo>
                <a:cubicBezTo>
                  <a:pt x="19564" y="19550"/>
                  <a:pt x="19554" y="19548"/>
                  <a:pt x="19545" y="19546"/>
                </a:cubicBezTo>
                <a:cubicBezTo>
                  <a:pt x="21740" y="19082"/>
                  <a:pt x="19576" y="15616"/>
                  <a:pt x="18880" y="14727"/>
                </a:cubicBezTo>
                <a:cubicBezTo>
                  <a:pt x="18350" y="14052"/>
                  <a:pt x="16585" y="11988"/>
                  <a:pt x="15063" y="11320"/>
                </a:cubicBezTo>
                <a:cubicBezTo>
                  <a:pt x="14764" y="11087"/>
                  <a:pt x="14354" y="10873"/>
                  <a:pt x="13960" y="10873"/>
                </a:cubicBezTo>
                <a:cubicBezTo>
                  <a:pt x="13882" y="10873"/>
                  <a:pt x="13805" y="10882"/>
                  <a:pt x="13729" y="10900"/>
                </a:cubicBezTo>
                <a:cubicBezTo>
                  <a:pt x="13610" y="10929"/>
                  <a:pt x="13497" y="10980"/>
                  <a:pt x="13396" y="11052"/>
                </a:cubicBezTo>
                <a:cubicBezTo>
                  <a:pt x="13385" y="11050"/>
                  <a:pt x="13373" y="11049"/>
                  <a:pt x="13362" y="11049"/>
                </a:cubicBezTo>
                <a:cubicBezTo>
                  <a:pt x="13322" y="11049"/>
                  <a:pt x="13284" y="11062"/>
                  <a:pt x="13252" y="11086"/>
                </a:cubicBezTo>
                <a:cubicBezTo>
                  <a:pt x="13116" y="11184"/>
                  <a:pt x="12995" y="11301"/>
                  <a:pt x="12895" y="11435"/>
                </a:cubicBezTo>
                <a:cubicBezTo>
                  <a:pt x="11144" y="9636"/>
                  <a:pt x="10244" y="7524"/>
                  <a:pt x="9857" y="5058"/>
                </a:cubicBezTo>
                <a:cubicBezTo>
                  <a:pt x="10416" y="4638"/>
                  <a:pt x="10995" y="4244"/>
                  <a:pt x="11594" y="3876"/>
                </a:cubicBezTo>
                <a:cubicBezTo>
                  <a:pt x="12603" y="3264"/>
                  <a:pt x="13657" y="2730"/>
                  <a:pt x="14748" y="2277"/>
                </a:cubicBezTo>
                <a:close/>
                <a:moveTo>
                  <a:pt x="35480" y="23859"/>
                </a:moveTo>
                <a:cubicBezTo>
                  <a:pt x="36576" y="24074"/>
                  <a:pt x="41646" y="25154"/>
                  <a:pt x="40148" y="26778"/>
                </a:cubicBezTo>
                <a:lnTo>
                  <a:pt x="40148" y="26777"/>
                </a:lnTo>
                <a:cubicBezTo>
                  <a:pt x="40126" y="26802"/>
                  <a:pt x="40111" y="26834"/>
                  <a:pt x="40108" y="26867"/>
                </a:cubicBezTo>
                <a:cubicBezTo>
                  <a:pt x="39970" y="26905"/>
                  <a:pt x="39828" y="26923"/>
                  <a:pt x="39685" y="26923"/>
                </a:cubicBezTo>
                <a:cubicBezTo>
                  <a:pt x="38779" y="26923"/>
                  <a:pt x="37800" y="26232"/>
                  <a:pt x="37061" y="25872"/>
                </a:cubicBezTo>
                <a:cubicBezTo>
                  <a:pt x="36285" y="25494"/>
                  <a:pt x="35527" y="25106"/>
                  <a:pt x="34778" y="24684"/>
                </a:cubicBezTo>
                <a:cubicBezTo>
                  <a:pt x="34840" y="24481"/>
                  <a:pt x="34894" y="24299"/>
                  <a:pt x="35056" y="24136"/>
                </a:cubicBezTo>
                <a:cubicBezTo>
                  <a:pt x="35178" y="24017"/>
                  <a:pt x="35323" y="23924"/>
                  <a:pt x="35480" y="23859"/>
                </a:cubicBezTo>
                <a:close/>
                <a:moveTo>
                  <a:pt x="9758" y="5136"/>
                </a:moveTo>
                <a:cubicBezTo>
                  <a:pt x="9830" y="7579"/>
                  <a:pt x="11028" y="9956"/>
                  <a:pt x="12759" y="11651"/>
                </a:cubicBezTo>
                <a:cubicBezTo>
                  <a:pt x="12068" y="13001"/>
                  <a:pt x="13673" y="15091"/>
                  <a:pt x="14501" y="16084"/>
                </a:cubicBezTo>
                <a:cubicBezTo>
                  <a:pt x="15372" y="17129"/>
                  <a:pt x="16820" y="19096"/>
                  <a:pt x="18374" y="19379"/>
                </a:cubicBezTo>
                <a:cubicBezTo>
                  <a:pt x="18606" y="19511"/>
                  <a:pt x="18865" y="19590"/>
                  <a:pt x="19118" y="19590"/>
                </a:cubicBezTo>
                <a:cubicBezTo>
                  <a:pt x="19150" y="19590"/>
                  <a:pt x="19182" y="19589"/>
                  <a:pt x="19214" y="19586"/>
                </a:cubicBezTo>
                <a:cubicBezTo>
                  <a:pt x="19223" y="19588"/>
                  <a:pt x="19230" y="19589"/>
                  <a:pt x="19238" y="19591"/>
                </a:cubicBezTo>
                <a:cubicBezTo>
                  <a:pt x="19321" y="19583"/>
                  <a:pt x="19403" y="19573"/>
                  <a:pt x="19483" y="19559"/>
                </a:cubicBezTo>
                <a:lnTo>
                  <a:pt x="19483" y="19559"/>
                </a:lnTo>
                <a:cubicBezTo>
                  <a:pt x="19460" y="19583"/>
                  <a:pt x="19459" y="19622"/>
                  <a:pt x="19482" y="19649"/>
                </a:cubicBezTo>
                <a:cubicBezTo>
                  <a:pt x="20377" y="20744"/>
                  <a:pt x="20807" y="22054"/>
                  <a:pt x="21153" y="23408"/>
                </a:cubicBezTo>
                <a:cubicBezTo>
                  <a:pt x="21329" y="24097"/>
                  <a:pt x="21469" y="24796"/>
                  <a:pt x="21529" y="25507"/>
                </a:cubicBezTo>
                <a:cubicBezTo>
                  <a:pt x="21557" y="25832"/>
                  <a:pt x="21519" y="26170"/>
                  <a:pt x="21550" y="26497"/>
                </a:cubicBezTo>
                <a:cubicBezTo>
                  <a:pt x="20939" y="26855"/>
                  <a:pt x="20323" y="27201"/>
                  <a:pt x="19700" y="27536"/>
                </a:cubicBezTo>
                <a:cubicBezTo>
                  <a:pt x="19556" y="23945"/>
                  <a:pt x="17517" y="20819"/>
                  <a:pt x="14942" y="18426"/>
                </a:cubicBezTo>
                <a:cubicBezTo>
                  <a:pt x="13481" y="17067"/>
                  <a:pt x="11822" y="15984"/>
                  <a:pt x="10210" y="14822"/>
                </a:cubicBezTo>
                <a:cubicBezTo>
                  <a:pt x="9308" y="14171"/>
                  <a:pt x="8414" y="13505"/>
                  <a:pt x="7609" y="12737"/>
                </a:cubicBezTo>
                <a:cubicBezTo>
                  <a:pt x="7321" y="12461"/>
                  <a:pt x="5001" y="10109"/>
                  <a:pt x="5414" y="9712"/>
                </a:cubicBezTo>
                <a:cubicBezTo>
                  <a:pt x="5467" y="9659"/>
                  <a:pt x="5450" y="9585"/>
                  <a:pt x="5404" y="9539"/>
                </a:cubicBezTo>
                <a:cubicBezTo>
                  <a:pt x="6643" y="7875"/>
                  <a:pt x="8109" y="6394"/>
                  <a:pt x="9758" y="5136"/>
                </a:cubicBezTo>
                <a:close/>
                <a:moveTo>
                  <a:pt x="33887" y="20993"/>
                </a:moveTo>
                <a:cubicBezTo>
                  <a:pt x="37595" y="20993"/>
                  <a:pt x="41089" y="22250"/>
                  <a:pt x="43930" y="24852"/>
                </a:cubicBezTo>
                <a:cubicBezTo>
                  <a:pt x="43938" y="24861"/>
                  <a:pt x="43950" y="24868"/>
                  <a:pt x="43963" y="24872"/>
                </a:cubicBezTo>
                <a:cubicBezTo>
                  <a:pt x="43840" y="26140"/>
                  <a:pt x="43607" y="27397"/>
                  <a:pt x="43269" y="28626"/>
                </a:cubicBezTo>
                <a:cubicBezTo>
                  <a:pt x="43153" y="28447"/>
                  <a:pt x="43036" y="28195"/>
                  <a:pt x="42966" y="28102"/>
                </a:cubicBezTo>
                <a:cubicBezTo>
                  <a:pt x="42774" y="27844"/>
                  <a:pt x="42563" y="27600"/>
                  <a:pt x="42337" y="27371"/>
                </a:cubicBezTo>
                <a:cubicBezTo>
                  <a:pt x="41895" y="26928"/>
                  <a:pt x="41386" y="26543"/>
                  <a:pt x="40829" y="26256"/>
                </a:cubicBezTo>
                <a:cubicBezTo>
                  <a:pt x="40842" y="25773"/>
                  <a:pt x="40495" y="25271"/>
                  <a:pt x="40057" y="24935"/>
                </a:cubicBezTo>
                <a:cubicBezTo>
                  <a:pt x="38995" y="24120"/>
                  <a:pt x="37472" y="23597"/>
                  <a:pt x="36082" y="23597"/>
                </a:cubicBezTo>
                <a:cubicBezTo>
                  <a:pt x="35859" y="23597"/>
                  <a:pt x="35639" y="23611"/>
                  <a:pt x="35426" y="23638"/>
                </a:cubicBezTo>
                <a:cubicBezTo>
                  <a:pt x="33559" y="22849"/>
                  <a:pt x="31429" y="22942"/>
                  <a:pt x="29439" y="22909"/>
                </a:cubicBezTo>
                <a:cubicBezTo>
                  <a:pt x="30121" y="22336"/>
                  <a:pt x="30795" y="21751"/>
                  <a:pt x="31461" y="21157"/>
                </a:cubicBezTo>
                <a:cubicBezTo>
                  <a:pt x="31468" y="21161"/>
                  <a:pt x="31475" y="21164"/>
                  <a:pt x="31483" y="21164"/>
                </a:cubicBezTo>
                <a:cubicBezTo>
                  <a:pt x="31485" y="21164"/>
                  <a:pt x="31486" y="21164"/>
                  <a:pt x="31488" y="21164"/>
                </a:cubicBezTo>
                <a:cubicBezTo>
                  <a:pt x="32295" y="21050"/>
                  <a:pt x="33096" y="20993"/>
                  <a:pt x="33887" y="20993"/>
                </a:cubicBezTo>
                <a:close/>
                <a:moveTo>
                  <a:pt x="5087" y="9987"/>
                </a:moveTo>
                <a:cubicBezTo>
                  <a:pt x="5273" y="11452"/>
                  <a:pt x="9920" y="14949"/>
                  <a:pt x="10559" y="15399"/>
                </a:cubicBezTo>
                <a:cubicBezTo>
                  <a:pt x="14960" y="18503"/>
                  <a:pt x="18896" y="21975"/>
                  <a:pt x="19569" y="27603"/>
                </a:cubicBezTo>
                <a:cubicBezTo>
                  <a:pt x="17936" y="28476"/>
                  <a:pt x="16266" y="29280"/>
                  <a:pt x="14583" y="30061"/>
                </a:cubicBezTo>
                <a:cubicBezTo>
                  <a:pt x="14699" y="27583"/>
                  <a:pt x="11913" y="25152"/>
                  <a:pt x="9982" y="24001"/>
                </a:cubicBezTo>
                <a:cubicBezTo>
                  <a:pt x="7324" y="22419"/>
                  <a:pt x="2822" y="21760"/>
                  <a:pt x="1485" y="18610"/>
                </a:cubicBezTo>
                <a:cubicBezTo>
                  <a:pt x="1468" y="18569"/>
                  <a:pt x="1430" y="18540"/>
                  <a:pt x="1386" y="18533"/>
                </a:cubicBezTo>
                <a:cubicBezTo>
                  <a:pt x="1711" y="15692"/>
                  <a:pt x="3223" y="12751"/>
                  <a:pt x="4737" y="10483"/>
                </a:cubicBezTo>
                <a:cubicBezTo>
                  <a:pt x="4849" y="10315"/>
                  <a:pt x="4970" y="10152"/>
                  <a:pt x="5087" y="9987"/>
                </a:cubicBezTo>
                <a:close/>
                <a:moveTo>
                  <a:pt x="1352" y="18941"/>
                </a:moveTo>
                <a:cubicBezTo>
                  <a:pt x="2193" y="20910"/>
                  <a:pt x="4763" y="21929"/>
                  <a:pt x="6572" y="22699"/>
                </a:cubicBezTo>
                <a:cubicBezTo>
                  <a:pt x="7837" y="23236"/>
                  <a:pt x="9134" y="23745"/>
                  <a:pt x="10287" y="24503"/>
                </a:cubicBezTo>
                <a:cubicBezTo>
                  <a:pt x="12062" y="25670"/>
                  <a:pt x="14293" y="27841"/>
                  <a:pt x="14438" y="30066"/>
                </a:cubicBezTo>
                <a:cubicBezTo>
                  <a:pt x="14440" y="30085"/>
                  <a:pt x="14448" y="30104"/>
                  <a:pt x="14462" y="30117"/>
                </a:cubicBezTo>
                <a:cubicBezTo>
                  <a:pt x="14342" y="30172"/>
                  <a:pt x="14223" y="30228"/>
                  <a:pt x="14103" y="30284"/>
                </a:cubicBezTo>
                <a:cubicBezTo>
                  <a:pt x="13944" y="30357"/>
                  <a:pt x="13790" y="30428"/>
                  <a:pt x="13634" y="30496"/>
                </a:cubicBezTo>
                <a:cubicBezTo>
                  <a:pt x="12916" y="28783"/>
                  <a:pt x="11627" y="27609"/>
                  <a:pt x="9877" y="26947"/>
                </a:cubicBezTo>
                <a:cubicBezTo>
                  <a:pt x="8697" y="26499"/>
                  <a:pt x="7431" y="26325"/>
                  <a:pt x="6241" y="25905"/>
                </a:cubicBezTo>
                <a:cubicBezTo>
                  <a:pt x="4597" y="25325"/>
                  <a:pt x="3210" y="24375"/>
                  <a:pt x="1982" y="23141"/>
                </a:cubicBezTo>
                <a:cubicBezTo>
                  <a:pt x="1979" y="23138"/>
                  <a:pt x="1976" y="23138"/>
                  <a:pt x="1973" y="23136"/>
                </a:cubicBezTo>
                <a:cubicBezTo>
                  <a:pt x="1579" y="21965"/>
                  <a:pt x="1344" y="20793"/>
                  <a:pt x="1323" y="19814"/>
                </a:cubicBezTo>
                <a:cubicBezTo>
                  <a:pt x="1317" y="19526"/>
                  <a:pt x="1330" y="19234"/>
                  <a:pt x="1352" y="18941"/>
                </a:cubicBezTo>
                <a:close/>
                <a:moveTo>
                  <a:pt x="2177" y="23706"/>
                </a:moveTo>
                <a:lnTo>
                  <a:pt x="2177" y="23706"/>
                </a:lnTo>
                <a:cubicBezTo>
                  <a:pt x="3498" y="24941"/>
                  <a:pt x="5021" y="25827"/>
                  <a:pt x="6775" y="26354"/>
                </a:cubicBezTo>
                <a:cubicBezTo>
                  <a:pt x="9651" y="27216"/>
                  <a:pt x="12061" y="27691"/>
                  <a:pt x="13492" y="30562"/>
                </a:cubicBezTo>
                <a:cubicBezTo>
                  <a:pt x="12826" y="30862"/>
                  <a:pt x="12184" y="31131"/>
                  <a:pt x="11535" y="31356"/>
                </a:cubicBezTo>
                <a:cubicBezTo>
                  <a:pt x="9959" y="29210"/>
                  <a:pt x="6999" y="29678"/>
                  <a:pt x="5017" y="28073"/>
                </a:cubicBezTo>
                <a:lnTo>
                  <a:pt x="5017" y="28075"/>
                </a:lnTo>
                <a:cubicBezTo>
                  <a:pt x="3852" y="27130"/>
                  <a:pt x="2845" y="25455"/>
                  <a:pt x="2177" y="23706"/>
                </a:cubicBezTo>
                <a:close/>
                <a:moveTo>
                  <a:pt x="29343" y="22989"/>
                </a:moveTo>
                <a:cubicBezTo>
                  <a:pt x="29352" y="23004"/>
                  <a:pt x="29366" y="23012"/>
                  <a:pt x="29383" y="23015"/>
                </a:cubicBezTo>
                <a:cubicBezTo>
                  <a:pt x="31335" y="23220"/>
                  <a:pt x="33235" y="23190"/>
                  <a:pt x="35123" y="23749"/>
                </a:cubicBezTo>
                <a:cubicBezTo>
                  <a:pt x="34772" y="23914"/>
                  <a:pt x="34486" y="24250"/>
                  <a:pt x="34471" y="24630"/>
                </a:cubicBezTo>
                <a:cubicBezTo>
                  <a:pt x="34358" y="24696"/>
                  <a:pt x="34297" y="24854"/>
                  <a:pt x="34420" y="24952"/>
                </a:cubicBezTo>
                <a:cubicBezTo>
                  <a:pt x="35566" y="25868"/>
                  <a:pt x="37141" y="26547"/>
                  <a:pt x="38498" y="27090"/>
                </a:cubicBezTo>
                <a:cubicBezTo>
                  <a:pt x="38851" y="27231"/>
                  <a:pt x="39180" y="27323"/>
                  <a:pt x="39498" y="27323"/>
                </a:cubicBezTo>
                <a:cubicBezTo>
                  <a:pt x="39774" y="27323"/>
                  <a:pt x="40041" y="27254"/>
                  <a:pt x="40306" y="27086"/>
                </a:cubicBezTo>
                <a:cubicBezTo>
                  <a:pt x="40329" y="27082"/>
                  <a:pt x="40352" y="27072"/>
                  <a:pt x="40371" y="27057"/>
                </a:cubicBezTo>
                <a:cubicBezTo>
                  <a:pt x="40411" y="27027"/>
                  <a:pt x="40448" y="26996"/>
                  <a:pt x="40484" y="26963"/>
                </a:cubicBezTo>
                <a:lnTo>
                  <a:pt x="40490" y="26958"/>
                </a:lnTo>
                <a:cubicBezTo>
                  <a:pt x="40490" y="26958"/>
                  <a:pt x="40490" y="26957"/>
                  <a:pt x="40491" y="26957"/>
                </a:cubicBezTo>
                <a:cubicBezTo>
                  <a:pt x="40679" y="26787"/>
                  <a:pt x="40779" y="26596"/>
                  <a:pt x="40815" y="26398"/>
                </a:cubicBezTo>
                <a:cubicBezTo>
                  <a:pt x="41454" y="26828"/>
                  <a:pt x="42038" y="27294"/>
                  <a:pt x="42533" y="27897"/>
                </a:cubicBezTo>
                <a:cubicBezTo>
                  <a:pt x="42775" y="28192"/>
                  <a:pt x="42951" y="28522"/>
                  <a:pt x="43175" y="28828"/>
                </a:cubicBezTo>
                <a:cubicBezTo>
                  <a:pt x="43188" y="28846"/>
                  <a:pt x="43195" y="28859"/>
                  <a:pt x="43203" y="28873"/>
                </a:cubicBezTo>
                <a:cubicBezTo>
                  <a:pt x="42806" y="30266"/>
                  <a:pt x="42278" y="31618"/>
                  <a:pt x="41624" y="32912"/>
                </a:cubicBezTo>
                <a:cubicBezTo>
                  <a:pt x="38435" y="28341"/>
                  <a:pt x="33718" y="24401"/>
                  <a:pt x="27946" y="24401"/>
                </a:cubicBezTo>
                <a:cubicBezTo>
                  <a:pt x="27835" y="24401"/>
                  <a:pt x="27723" y="24402"/>
                  <a:pt x="27611" y="24405"/>
                </a:cubicBezTo>
                <a:cubicBezTo>
                  <a:pt x="28194" y="23944"/>
                  <a:pt x="28770" y="23469"/>
                  <a:pt x="29343" y="22989"/>
                </a:cubicBezTo>
                <a:close/>
                <a:moveTo>
                  <a:pt x="42696" y="9459"/>
                </a:moveTo>
                <a:cubicBezTo>
                  <a:pt x="31386" y="21009"/>
                  <a:pt x="19253" y="33503"/>
                  <a:pt x="2054" y="34196"/>
                </a:cubicBezTo>
                <a:cubicBezTo>
                  <a:pt x="1998" y="34199"/>
                  <a:pt x="1943" y="34218"/>
                  <a:pt x="1900" y="34252"/>
                </a:cubicBezTo>
                <a:cubicBezTo>
                  <a:pt x="1492" y="33811"/>
                  <a:pt x="1253" y="33280"/>
                  <a:pt x="1195" y="32700"/>
                </a:cubicBezTo>
                <a:cubicBezTo>
                  <a:pt x="1205" y="32700"/>
                  <a:pt x="1213" y="32706"/>
                  <a:pt x="1223" y="32706"/>
                </a:cubicBezTo>
                <a:cubicBezTo>
                  <a:pt x="1341" y="32705"/>
                  <a:pt x="1460" y="32704"/>
                  <a:pt x="1579" y="32704"/>
                </a:cubicBezTo>
                <a:cubicBezTo>
                  <a:pt x="2938" y="32704"/>
                  <a:pt x="4326" y="32763"/>
                  <a:pt x="5709" y="32763"/>
                </a:cubicBezTo>
                <a:cubicBezTo>
                  <a:pt x="8147" y="32763"/>
                  <a:pt x="10570" y="32582"/>
                  <a:pt x="12793" y="31585"/>
                </a:cubicBezTo>
                <a:cubicBezTo>
                  <a:pt x="16818" y="29781"/>
                  <a:pt x="20816" y="27873"/>
                  <a:pt x="24428" y="25321"/>
                </a:cubicBezTo>
                <a:cubicBezTo>
                  <a:pt x="27904" y="22862"/>
                  <a:pt x="31068" y="19966"/>
                  <a:pt x="34251" y="17147"/>
                </a:cubicBezTo>
                <a:cubicBezTo>
                  <a:pt x="37098" y="14626"/>
                  <a:pt x="39942" y="12087"/>
                  <a:pt x="42696" y="9459"/>
                </a:cubicBezTo>
                <a:close/>
                <a:moveTo>
                  <a:pt x="31298" y="27835"/>
                </a:moveTo>
                <a:cubicBezTo>
                  <a:pt x="32666" y="27835"/>
                  <a:pt x="34210" y="28995"/>
                  <a:pt x="35050" y="29869"/>
                </a:cubicBezTo>
                <a:cubicBezTo>
                  <a:pt x="35502" y="30337"/>
                  <a:pt x="38820" y="33964"/>
                  <a:pt x="36837" y="34606"/>
                </a:cubicBezTo>
                <a:cubicBezTo>
                  <a:pt x="36139" y="34473"/>
                  <a:pt x="35461" y="34250"/>
                  <a:pt x="34820" y="33945"/>
                </a:cubicBezTo>
                <a:cubicBezTo>
                  <a:pt x="34752" y="33885"/>
                  <a:pt x="34685" y="33823"/>
                  <a:pt x="34618" y="33759"/>
                </a:cubicBezTo>
                <a:cubicBezTo>
                  <a:pt x="34599" y="33742"/>
                  <a:pt x="34579" y="33734"/>
                  <a:pt x="34559" y="33734"/>
                </a:cubicBezTo>
                <a:cubicBezTo>
                  <a:pt x="34528" y="33734"/>
                  <a:pt x="34499" y="33753"/>
                  <a:pt x="34481" y="33779"/>
                </a:cubicBezTo>
                <a:cubicBezTo>
                  <a:pt x="33721" y="33376"/>
                  <a:pt x="33021" y="32858"/>
                  <a:pt x="32369" y="32234"/>
                </a:cubicBezTo>
                <a:cubicBezTo>
                  <a:pt x="31458" y="31365"/>
                  <a:pt x="29814" y="29948"/>
                  <a:pt x="29693" y="28602"/>
                </a:cubicBezTo>
                <a:cubicBezTo>
                  <a:pt x="30148" y="28052"/>
                  <a:pt x="30706" y="27835"/>
                  <a:pt x="31298" y="27835"/>
                </a:cubicBezTo>
                <a:close/>
                <a:moveTo>
                  <a:pt x="27384" y="24584"/>
                </a:moveTo>
                <a:cubicBezTo>
                  <a:pt x="33424" y="24634"/>
                  <a:pt x="38134" y="28383"/>
                  <a:pt x="41493" y="33163"/>
                </a:cubicBezTo>
                <a:cubicBezTo>
                  <a:pt x="40892" y="34315"/>
                  <a:pt x="40203" y="35417"/>
                  <a:pt x="39431" y="36461"/>
                </a:cubicBezTo>
                <a:cubicBezTo>
                  <a:pt x="39097" y="35706"/>
                  <a:pt x="38502" y="34958"/>
                  <a:pt x="37854" y="34473"/>
                </a:cubicBezTo>
                <a:cubicBezTo>
                  <a:pt x="38432" y="33199"/>
                  <a:pt x="36275" y="30440"/>
                  <a:pt x="35602" y="29710"/>
                </a:cubicBezTo>
                <a:cubicBezTo>
                  <a:pt x="34720" y="28754"/>
                  <a:pt x="32732" y="27343"/>
                  <a:pt x="31154" y="27343"/>
                </a:cubicBezTo>
                <a:cubicBezTo>
                  <a:pt x="30894" y="27343"/>
                  <a:pt x="30646" y="27381"/>
                  <a:pt x="30415" y="27466"/>
                </a:cubicBezTo>
                <a:cubicBezTo>
                  <a:pt x="30362" y="27455"/>
                  <a:pt x="30309" y="27449"/>
                  <a:pt x="30255" y="27449"/>
                </a:cubicBezTo>
                <a:cubicBezTo>
                  <a:pt x="30225" y="27449"/>
                  <a:pt x="30195" y="27451"/>
                  <a:pt x="30166" y="27454"/>
                </a:cubicBezTo>
                <a:cubicBezTo>
                  <a:pt x="28799" y="26526"/>
                  <a:pt x="27211" y="26046"/>
                  <a:pt x="25569" y="25963"/>
                </a:cubicBezTo>
                <a:cubicBezTo>
                  <a:pt x="26179" y="25516"/>
                  <a:pt x="26785" y="25056"/>
                  <a:pt x="27384" y="24584"/>
                </a:cubicBezTo>
                <a:close/>
                <a:moveTo>
                  <a:pt x="16977" y="31140"/>
                </a:moveTo>
                <a:cubicBezTo>
                  <a:pt x="16969" y="31163"/>
                  <a:pt x="16970" y="31188"/>
                  <a:pt x="16981" y="31211"/>
                </a:cubicBezTo>
                <a:cubicBezTo>
                  <a:pt x="18675" y="34809"/>
                  <a:pt x="16499" y="38922"/>
                  <a:pt x="14037" y="41587"/>
                </a:cubicBezTo>
                <a:cubicBezTo>
                  <a:pt x="11476" y="39488"/>
                  <a:pt x="9992" y="36651"/>
                  <a:pt x="11654" y="33214"/>
                </a:cubicBezTo>
                <a:cubicBezTo>
                  <a:pt x="13080" y="32779"/>
                  <a:pt x="14470" y="32252"/>
                  <a:pt x="15831" y="31657"/>
                </a:cubicBezTo>
                <a:lnTo>
                  <a:pt x="15831" y="31657"/>
                </a:lnTo>
                <a:cubicBezTo>
                  <a:pt x="15831" y="31660"/>
                  <a:pt x="15827" y="31661"/>
                  <a:pt x="15827" y="31666"/>
                </a:cubicBezTo>
                <a:cubicBezTo>
                  <a:pt x="15559" y="34772"/>
                  <a:pt x="15196" y="37999"/>
                  <a:pt x="13149" y="40489"/>
                </a:cubicBezTo>
                <a:cubicBezTo>
                  <a:pt x="13078" y="40575"/>
                  <a:pt x="13155" y="40689"/>
                  <a:pt x="13238" y="40689"/>
                </a:cubicBezTo>
                <a:cubicBezTo>
                  <a:pt x="13265" y="40689"/>
                  <a:pt x="13291" y="40678"/>
                  <a:pt x="13315" y="40651"/>
                </a:cubicBezTo>
                <a:cubicBezTo>
                  <a:pt x="15415" y="38208"/>
                  <a:pt x="15874" y="34785"/>
                  <a:pt x="15976" y="31661"/>
                </a:cubicBezTo>
                <a:cubicBezTo>
                  <a:pt x="15977" y="31638"/>
                  <a:pt x="15966" y="31617"/>
                  <a:pt x="15946" y="31605"/>
                </a:cubicBezTo>
                <a:cubicBezTo>
                  <a:pt x="16291" y="31453"/>
                  <a:pt x="16635" y="31300"/>
                  <a:pt x="16977" y="31140"/>
                </a:cubicBezTo>
                <a:close/>
                <a:moveTo>
                  <a:pt x="25357" y="26115"/>
                </a:moveTo>
                <a:cubicBezTo>
                  <a:pt x="26990" y="26236"/>
                  <a:pt x="28439" y="26734"/>
                  <a:pt x="29839" y="27545"/>
                </a:cubicBezTo>
                <a:cubicBezTo>
                  <a:pt x="29591" y="27662"/>
                  <a:pt x="29389" y="27880"/>
                  <a:pt x="29322" y="28146"/>
                </a:cubicBezTo>
                <a:cubicBezTo>
                  <a:pt x="29231" y="28186"/>
                  <a:pt x="29173" y="28272"/>
                  <a:pt x="29165" y="28370"/>
                </a:cubicBezTo>
                <a:cubicBezTo>
                  <a:pt x="29036" y="29930"/>
                  <a:pt x="30812" y="31423"/>
                  <a:pt x="31795" y="32393"/>
                </a:cubicBezTo>
                <a:cubicBezTo>
                  <a:pt x="32781" y="33368"/>
                  <a:pt x="33852" y="34154"/>
                  <a:pt x="35095" y="34556"/>
                </a:cubicBezTo>
                <a:cubicBezTo>
                  <a:pt x="35459" y="34825"/>
                  <a:pt x="35899" y="35000"/>
                  <a:pt x="36343" y="35076"/>
                </a:cubicBezTo>
                <a:cubicBezTo>
                  <a:pt x="36381" y="35109"/>
                  <a:pt x="36430" y="35128"/>
                  <a:pt x="36482" y="35128"/>
                </a:cubicBezTo>
                <a:cubicBezTo>
                  <a:pt x="36486" y="35128"/>
                  <a:pt x="36489" y="35128"/>
                  <a:pt x="36493" y="35127"/>
                </a:cubicBezTo>
                <a:cubicBezTo>
                  <a:pt x="36558" y="35126"/>
                  <a:pt x="36615" y="35119"/>
                  <a:pt x="36675" y="35115"/>
                </a:cubicBezTo>
                <a:cubicBezTo>
                  <a:pt x="36714" y="35116"/>
                  <a:pt x="36754" y="35123"/>
                  <a:pt x="36793" y="35123"/>
                </a:cubicBezTo>
                <a:cubicBezTo>
                  <a:pt x="36813" y="35123"/>
                  <a:pt x="36833" y="35113"/>
                  <a:pt x="36844" y="35097"/>
                </a:cubicBezTo>
                <a:cubicBezTo>
                  <a:pt x="37333" y="35029"/>
                  <a:pt x="37632" y="34842"/>
                  <a:pt x="37796" y="34581"/>
                </a:cubicBezTo>
                <a:cubicBezTo>
                  <a:pt x="38094" y="34922"/>
                  <a:pt x="38400" y="35252"/>
                  <a:pt x="38661" y="35626"/>
                </a:cubicBezTo>
                <a:cubicBezTo>
                  <a:pt x="38893" y="35958"/>
                  <a:pt x="39075" y="36315"/>
                  <a:pt x="39273" y="36666"/>
                </a:cubicBezTo>
                <a:cubicBezTo>
                  <a:pt x="38852" y="37225"/>
                  <a:pt x="38405" y="37770"/>
                  <a:pt x="37933" y="38303"/>
                </a:cubicBezTo>
                <a:cubicBezTo>
                  <a:pt x="36807" y="39568"/>
                  <a:pt x="35545" y="40810"/>
                  <a:pt x="34172" y="41905"/>
                </a:cubicBezTo>
                <a:cubicBezTo>
                  <a:pt x="33577" y="38637"/>
                  <a:pt x="32286" y="35539"/>
                  <a:pt x="30322" y="32852"/>
                </a:cubicBezTo>
                <a:cubicBezTo>
                  <a:pt x="28707" y="30648"/>
                  <a:pt x="26433" y="28076"/>
                  <a:pt x="23709" y="27277"/>
                </a:cubicBezTo>
                <a:cubicBezTo>
                  <a:pt x="24265" y="26900"/>
                  <a:pt x="24811" y="26510"/>
                  <a:pt x="25355" y="26115"/>
                </a:cubicBezTo>
                <a:close/>
                <a:moveTo>
                  <a:pt x="22477" y="32093"/>
                </a:moveTo>
                <a:cubicBezTo>
                  <a:pt x="22744" y="32093"/>
                  <a:pt x="23043" y="32159"/>
                  <a:pt x="23398" y="32164"/>
                </a:cubicBezTo>
                <a:lnTo>
                  <a:pt x="24038" y="32833"/>
                </a:lnTo>
                <a:cubicBezTo>
                  <a:pt x="24242" y="33117"/>
                  <a:pt x="24402" y="33451"/>
                  <a:pt x="24563" y="33759"/>
                </a:cubicBezTo>
                <a:cubicBezTo>
                  <a:pt x="25043" y="34677"/>
                  <a:pt x="25447" y="35635"/>
                  <a:pt x="25771" y="36619"/>
                </a:cubicBezTo>
                <a:cubicBezTo>
                  <a:pt x="26206" y="37940"/>
                  <a:pt x="27803" y="42970"/>
                  <a:pt x="25135" y="43050"/>
                </a:cubicBezTo>
                <a:cubicBezTo>
                  <a:pt x="25102" y="43023"/>
                  <a:pt x="25064" y="43004"/>
                  <a:pt x="25023" y="42995"/>
                </a:cubicBezTo>
                <a:cubicBezTo>
                  <a:pt x="22670" y="42490"/>
                  <a:pt x="21687" y="38912"/>
                  <a:pt x="21241" y="36835"/>
                </a:cubicBezTo>
                <a:cubicBezTo>
                  <a:pt x="20975" y="35597"/>
                  <a:pt x="20853" y="34094"/>
                  <a:pt x="21425" y="32921"/>
                </a:cubicBezTo>
                <a:cubicBezTo>
                  <a:pt x="21759" y="32235"/>
                  <a:pt x="22084" y="32093"/>
                  <a:pt x="22477" y="32093"/>
                </a:cubicBezTo>
                <a:close/>
                <a:moveTo>
                  <a:pt x="23564" y="27373"/>
                </a:moveTo>
                <a:cubicBezTo>
                  <a:pt x="26540" y="28426"/>
                  <a:pt x="29025" y="31273"/>
                  <a:pt x="30711" y="33836"/>
                </a:cubicBezTo>
                <a:cubicBezTo>
                  <a:pt x="32346" y="36322"/>
                  <a:pt x="33411" y="39092"/>
                  <a:pt x="33945" y="42012"/>
                </a:cubicBezTo>
                <a:cubicBezTo>
                  <a:pt x="33948" y="42032"/>
                  <a:pt x="33957" y="42050"/>
                  <a:pt x="33971" y="42065"/>
                </a:cubicBezTo>
                <a:cubicBezTo>
                  <a:pt x="33173" y="42687"/>
                  <a:pt x="32339" y="43258"/>
                  <a:pt x="31472" y="43753"/>
                </a:cubicBezTo>
                <a:cubicBezTo>
                  <a:pt x="31343" y="37394"/>
                  <a:pt x="27747" y="31160"/>
                  <a:pt x="21793" y="28559"/>
                </a:cubicBezTo>
                <a:cubicBezTo>
                  <a:pt x="21784" y="28555"/>
                  <a:pt x="21775" y="28553"/>
                  <a:pt x="21767" y="28553"/>
                </a:cubicBezTo>
                <a:cubicBezTo>
                  <a:pt x="21713" y="28553"/>
                  <a:pt x="21680" y="28627"/>
                  <a:pt x="21737" y="28659"/>
                </a:cubicBezTo>
                <a:cubicBezTo>
                  <a:pt x="27450" y="31913"/>
                  <a:pt x="31127" y="37198"/>
                  <a:pt x="31227" y="43887"/>
                </a:cubicBezTo>
                <a:cubicBezTo>
                  <a:pt x="29706" y="44723"/>
                  <a:pt x="28086" y="45324"/>
                  <a:pt x="26388" y="45559"/>
                </a:cubicBezTo>
                <a:cubicBezTo>
                  <a:pt x="26334" y="44838"/>
                  <a:pt x="26155" y="44109"/>
                  <a:pt x="25791" y="43485"/>
                </a:cubicBezTo>
                <a:cubicBezTo>
                  <a:pt x="28221" y="42941"/>
                  <a:pt x="26800" y="37989"/>
                  <a:pt x="26295" y="36464"/>
                </a:cubicBezTo>
                <a:cubicBezTo>
                  <a:pt x="25904" y="35283"/>
                  <a:pt x="24394" y="31137"/>
                  <a:pt x="22572" y="31137"/>
                </a:cubicBezTo>
                <a:cubicBezTo>
                  <a:pt x="22191" y="31137"/>
                  <a:pt x="21795" y="31319"/>
                  <a:pt x="21393" y="31749"/>
                </a:cubicBezTo>
                <a:cubicBezTo>
                  <a:pt x="21378" y="31766"/>
                  <a:pt x="21366" y="31789"/>
                  <a:pt x="21360" y="31812"/>
                </a:cubicBezTo>
                <a:cubicBezTo>
                  <a:pt x="20972" y="31014"/>
                  <a:pt x="20310" y="30304"/>
                  <a:pt x="19541" y="29866"/>
                </a:cubicBezTo>
                <a:cubicBezTo>
                  <a:pt x="19530" y="29859"/>
                  <a:pt x="19518" y="29857"/>
                  <a:pt x="19507" y="29857"/>
                </a:cubicBezTo>
                <a:cubicBezTo>
                  <a:pt x="19502" y="29857"/>
                  <a:pt x="19496" y="29857"/>
                  <a:pt x="19491" y="29859"/>
                </a:cubicBezTo>
                <a:lnTo>
                  <a:pt x="19491" y="29859"/>
                </a:lnTo>
                <a:cubicBezTo>
                  <a:pt x="20881" y="29098"/>
                  <a:pt x="22238" y="28266"/>
                  <a:pt x="23564" y="27373"/>
                </a:cubicBezTo>
                <a:close/>
                <a:moveTo>
                  <a:pt x="19454" y="29879"/>
                </a:moveTo>
                <a:cubicBezTo>
                  <a:pt x="19422" y="29907"/>
                  <a:pt x="19411" y="29957"/>
                  <a:pt x="19452" y="29986"/>
                </a:cubicBezTo>
                <a:cubicBezTo>
                  <a:pt x="20197" y="30544"/>
                  <a:pt x="20750" y="31171"/>
                  <a:pt x="21211" y="31979"/>
                </a:cubicBezTo>
                <a:cubicBezTo>
                  <a:pt x="21211" y="31982"/>
                  <a:pt x="21214" y="31984"/>
                  <a:pt x="21216" y="31985"/>
                </a:cubicBezTo>
                <a:cubicBezTo>
                  <a:pt x="20362" y="32951"/>
                  <a:pt x="20386" y="34921"/>
                  <a:pt x="20521" y="36046"/>
                </a:cubicBezTo>
                <a:cubicBezTo>
                  <a:pt x="20820" y="38535"/>
                  <a:pt x="22020" y="42947"/>
                  <a:pt x="24895" y="43514"/>
                </a:cubicBezTo>
                <a:cubicBezTo>
                  <a:pt x="24906" y="43516"/>
                  <a:pt x="24917" y="43516"/>
                  <a:pt x="24928" y="43516"/>
                </a:cubicBezTo>
                <a:cubicBezTo>
                  <a:pt x="24939" y="43516"/>
                  <a:pt x="24951" y="43516"/>
                  <a:pt x="24961" y="43514"/>
                </a:cubicBezTo>
                <a:cubicBezTo>
                  <a:pt x="25072" y="43529"/>
                  <a:pt x="25184" y="43536"/>
                  <a:pt x="25296" y="43536"/>
                </a:cubicBezTo>
                <a:cubicBezTo>
                  <a:pt x="25405" y="43536"/>
                  <a:pt x="25514" y="43529"/>
                  <a:pt x="25622" y="43516"/>
                </a:cubicBezTo>
                <a:lnTo>
                  <a:pt x="25622" y="43516"/>
                </a:lnTo>
                <a:cubicBezTo>
                  <a:pt x="25622" y="43520"/>
                  <a:pt x="25619" y="43523"/>
                  <a:pt x="25622" y="43527"/>
                </a:cubicBezTo>
                <a:cubicBezTo>
                  <a:pt x="25898" y="44209"/>
                  <a:pt x="26096" y="44871"/>
                  <a:pt x="26153" y="45592"/>
                </a:cubicBezTo>
                <a:cubicBezTo>
                  <a:pt x="25708" y="45645"/>
                  <a:pt x="25261" y="45672"/>
                  <a:pt x="24813" y="45672"/>
                </a:cubicBezTo>
                <a:cubicBezTo>
                  <a:pt x="24145" y="45672"/>
                  <a:pt x="23476" y="45612"/>
                  <a:pt x="22816" y="45493"/>
                </a:cubicBezTo>
                <a:cubicBezTo>
                  <a:pt x="20247" y="45029"/>
                  <a:pt x="16762" y="43732"/>
                  <a:pt x="14235" y="41740"/>
                </a:cubicBezTo>
                <a:cubicBezTo>
                  <a:pt x="16734" y="39092"/>
                  <a:pt x="19085" y="34683"/>
                  <a:pt x="17136" y="31117"/>
                </a:cubicBezTo>
                <a:cubicBezTo>
                  <a:pt x="17129" y="31101"/>
                  <a:pt x="17116" y="31088"/>
                  <a:pt x="17100" y="31081"/>
                </a:cubicBezTo>
                <a:cubicBezTo>
                  <a:pt x="17895" y="30703"/>
                  <a:pt x="18679" y="30302"/>
                  <a:pt x="19454" y="29879"/>
                </a:cubicBezTo>
                <a:close/>
                <a:moveTo>
                  <a:pt x="23217" y="0"/>
                </a:moveTo>
                <a:cubicBezTo>
                  <a:pt x="20710" y="0"/>
                  <a:pt x="18171" y="504"/>
                  <a:pt x="15898" y="1281"/>
                </a:cubicBezTo>
                <a:cubicBezTo>
                  <a:pt x="11539" y="2777"/>
                  <a:pt x="7735" y="5557"/>
                  <a:pt x="4988" y="9257"/>
                </a:cubicBezTo>
                <a:cubicBezTo>
                  <a:pt x="2571" y="12515"/>
                  <a:pt x="0" y="17480"/>
                  <a:pt x="1092" y="21651"/>
                </a:cubicBezTo>
                <a:cubicBezTo>
                  <a:pt x="1652" y="23788"/>
                  <a:pt x="2608" y="26327"/>
                  <a:pt x="4153" y="27953"/>
                </a:cubicBezTo>
                <a:cubicBezTo>
                  <a:pt x="6020" y="29919"/>
                  <a:pt x="9379" y="29465"/>
                  <a:pt x="11028" y="31521"/>
                </a:cubicBezTo>
                <a:cubicBezTo>
                  <a:pt x="10106" y="31802"/>
                  <a:pt x="9155" y="31981"/>
                  <a:pt x="8080" y="31999"/>
                </a:cubicBezTo>
                <a:cubicBezTo>
                  <a:pt x="5789" y="32038"/>
                  <a:pt x="3498" y="32041"/>
                  <a:pt x="1207" y="32064"/>
                </a:cubicBezTo>
                <a:cubicBezTo>
                  <a:pt x="1160" y="32064"/>
                  <a:pt x="1112" y="32074"/>
                  <a:pt x="1069" y="32095"/>
                </a:cubicBezTo>
                <a:cubicBezTo>
                  <a:pt x="1041" y="32084"/>
                  <a:pt x="1010" y="32078"/>
                  <a:pt x="978" y="32078"/>
                </a:cubicBezTo>
                <a:cubicBezTo>
                  <a:pt x="892" y="32078"/>
                  <a:pt x="806" y="32125"/>
                  <a:pt x="787" y="32226"/>
                </a:cubicBezTo>
                <a:cubicBezTo>
                  <a:pt x="625" y="33103"/>
                  <a:pt x="887" y="34005"/>
                  <a:pt x="1528" y="34639"/>
                </a:cubicBezTo>
                <a:cubicBezTo>
                  <a:pt x="1583" y="34693"/>
                  <a:pt x="1643" y="34716"/>
                  <a:pt x="1701" y="34716"/>
                </a:cubicBezTo>
                <a:cubicBezTo>
                  <a:pt x="1756" y="34716"/>
                  <a:pt x="1808" y="34696"/>
                  <a:pt x="1853" y="34663"/>
                </a:cubicBezTo>
                <a:cubicBezTo>
                  <a:pt x="1902" y="34727"/>
                  <a:pt x="1976" y="34762"/>
                  <a:pt x="2056" y="34762"/>
                </a:cubicBezTo>
                <a:cubicBezTo>
                  <a:pt x="2060" y="34762"/>
                  <a:pt x="2065" y="34762"/>
                  <a:pt x="2069" y="34762"/>
                </a:cubicBezTo>
                <a:cubicBezTo>
                  <a:pt x="5176" y="34700"/>
                  <a:pt x="8136" y="34216"/>
                  <a:pt x="10972" y="33408"/>
                </a:cubicBezTo>
                <a:lnTo>
                  <a:pt x="10972" y="33408"/>
                </a:lnTo>
                <a:cubicBezTo>
                  <a:pt x="7744" y="40872"/>
                  <a:pt x="18382" y="46241"/>
                  <a:pt x="25374" y="46241"/>
                </a:cubicBezTo>
                <a:cubicBezTo>
                  <a:pt x="26339" y="46241"/>
                  <a:pt x="27235" y="46139"/>
                  <a:pt x="28015" y="45926"/>
                </a:cubicBezTo>
                <a:cubicBezTo>
                  <a:pt x="32302" y="44754"/>
                  <a:pt x="36134" y="41425"/>
                  <a:pt x="38936" y="38091"/>
                </a:cubicBezTo>
                <a:cubicBezTo>
                  <a:pt x="41872" y="34597"/>
                  <a:pt x="44006" y="30396"/>
                  <a:pt x="44560" y="25831"/>
                </a:cubicBezTo>
                <a:cubicBezTo>
                  <a:pt x="44919" y="22879"/>
                  <a:pt x="44556" y="19874"/>
                  <a:pt x="44527" y="16913"/>
                </a:cubicBezTo>
                <a:cubicBezTo>
                  <a:pt x="44510" y="15286"/>
                  <a:pt x="44535" y="13660"/>
                  <a:pt x="44599" y="12034"/>
                </a:cubicBezTo>
                <a:cubicBezTo>
                  <a:pt x="44672" y="10146"/>
                  <a:pt x="44612" y="8120"/>
                  <a:pt x="45568" y="6429"/>
                </a:cubicBezTo>
                <a:cubicBezTo>
                  <a:pt x="45631" y="6318"/>
                  <a:pt x="45588" y="6216"/>
                  <a:pt x="45512" y="6157"/>
                </a:cubicBezTo>
                <a:cubicBezTo>
                  <a:pt x="45501" y="6047"/>
                  <a:pt x="45429" y="5947"/>
                  <a:pt x="45312" y="5947"/>
                </a:cubicBezTo>
                <a:cubicBezTo>
                  <a:pt x="45285" y="5947"/>
                  <a:pt x="45256" y="5952"/>
                  <a:pt x="45225" y="5964"/>
                </a:cubicBezTo>
                <a:cubicBezTo>
                  <a:pt x="44070" y="6385"/>
                  <a:pt x="42973" y="6566"/>
                  <a:pt x="41918" y="6566"/>
                </a:cubicBezTo>
                <a:cubicBezTo>
                  <a:pt x="37358" y="6566"/>
                  <a:pt x="33595" y="3184"/>
                  <a:pt x="29387" y="1247"/>
                </a:cubicBezTo>
                <a:cubicBezTo>
                  <a:pt x="27477" y="368"/>
                  <a:pt x="25359" y="0"/>
                  <a:pt x="232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8"/>
          <p:cNvGrpSpPr/>
          <p:nvPr/>
        </p:nvGrpSpPr>
        <p:grpSpPr>
          <a:xfrm rot="10800000">
            <a:off x="5633588" y="4194993"/>
            <a:ext cx="2168653" cy="1721694"/>
            <a:chOff x="1456576" y="-622173"/>
            <a:chExt cx="2168653" cy="1721694"/>
          </a:xfrm>
        </p:grpSpPr>
        <p:sp>
          <p:nvSpPr>
            <p:cNvPr id="487" name="Google Shape;487;p8"/>
            <p:cNvSpPr/>
            <p:nvPr/>
          </p:nvSpPr>
          <p:spPr>
            <a:xfrm rot="-10680559">
              <a:off x="2121175" y="151225"/>
              <a:ext cx="480634" cy="871776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 rot="-10680559">
              <a:off x="2572224" y="472561"/>
              <a:ext cx="479726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 rot="-10680559">
              <a:off x="2108237" y="151917"/>
              <a:ext cx="459613" cy="84746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 rot="-10680559">
              <a:off x="2098638" y="158014"/>
              <a:ext cx="424318" cy="814163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 rot="-10680559">
              <a:off x="2202576" y="276028"/>
              <a:ext cx="335345" cy="672421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 rot="-10680559">
              <a:off x="2026868" y="52903"/>
              <a:ext cx="381540" cy="837606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 rot="-10680559">
              <a:off x="2227855" y="162561"/>
              <a:ext cx="856162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 rot="-10680559">
              <a:off x="2180828" y="125590"/>
              <a:ext cx="914597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 rot="-10680559">
              <a:off x="2220283" y="119763"/>
              <a:ext cx="874285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 rot="-10680559">
              <a:off x="2067110" y="93915"/>
              <a:ext cx="272498" cy="706850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 rot="-10680559">
              <a:off x="1509629" y="-590810"/>
              <a:ext cx="1131990" cy="1089861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 rot="-10680559">
              <a:off x="2176540" y="84881"/>
              <a:ext cx="847511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 rot="-10680559">
              <a:off x="2200307" y="47962"/>
              <a:ext cx="725060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 rot="-10680559">
              <a:off x="2166021" y="17073"/>
              <a:ext cx="557669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 rot="-10680559">
              <a:off x="1623177" y="-302346"/>
              <a:ext cx="152253" cy="99989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 rot="-10680559">
              <a:off x="1905221" y="-232143"/>
              <a:ext cx="834838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 rot="-10680559">
              <a:off x="2172139" y="3771"/>
              <a:ext cx="298147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 rot="-10680559">
              <a:off x="1820157" y="-290135"/>
              <a:ext cx="919918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 rot="-10680559">
              <a:off x="1719250" y="-267391"/>
              <a:ext cx="90227" cy="914424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 rot="-10680559">
              <a:off x="1849472" y="-225335"/>
              <a:ext cx="846992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 rot="-10680559">
              <a:off x="1875745" y="-330541"/>
              <a:ext cx="827528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 rot="-10680559">
              <a:off x="1549579" y="-287397"/>
              <a:ext cx="172366" cy="916847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 rot="-10680559">
              <a:off x="1757110" y="-187799"/>
              <a:ext cx="88929" cy="646209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 rot="-10680559">
              <a:off x="1593644" y="-181877"/>
              <a:ext cx="128290" cy="689765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 rot="-10680559">
              <a:off x="1795918" y="-217557"/>
              <a:ext cx="74699" cy="499622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 rot="-10680559">
              <a:off x="1837062" y="-375379"/>
              <a:ext cx="627999" cy="101213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 rot="-10680559">
              <a:off x="1820664" y="-199823"/>
              <a:ext cx="77554" cy="320379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 rot="-10680559">
              <a:off x="1894445" y="-347857"/>
              <a:ext cx="401523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 rot="-10680559">
              <a:off x="1562398" y="-291001"/>
              <a:ext cx="156146" cy="343131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 rot="-10680559">
              <a:off x="1614737" y="-322557"/>
              <a:ext cx="111811" cy="150652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 rot="-10680559">
              <a:off x="2511040" y="498039"/>
              <a:ext cx="1018536" cy="466447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 rot="-10680559">
              <a:off x="2632049" y="621481"/>
              <a:ext cx="886396" cy="331928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 rot="-10680559">
              <a:off x="2548604" y="527061"/>
              <a:ext cx="923810" cy="386990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 rot="-10680559">
              <a:off x="2515343" y="483326"/>
              <a:ext cx="963561" cy="4216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 rot="-10680559">
              <a:off x="2602302" y="506209"/>
              <a:ext cx="704774" cy="251303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 rot="-10680559">
              <a:off x="1484585" y="-585978"/>
              <a:ext cx="2112636" cy="1649303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2_1_1_1"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28"/>
          <p:cNvSpPr/>
          <p:nvPr/>
        </p:nvSpPr>
        <p:spPr>
          <a:xfrm>
            <a:off x="-924149" y="3710477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28"/>
          <p:cNvSpPr/>
          <p:nvPr/>
        </p:nvSpPr>
        <p:spPr>
          <a:xfrm>
            <a:off x="7552889" y="-181848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4" name="Google Shape;1744;p28"/>
          <p:cNvGrpSpPr/>
          <p:nvPr/>
        </p:nvGrpSpPr>
        <p:grpSpPr>
          <a:xfrm>
            <a:off x="7944559" y="2965281"/>
            <a:ext cx="2005054" cy="2406638"/>
            <a:chOff x="1900450" y="3143950"/>
            <a:chExt cx="384825" cy="461900"/>
          </a:xfrm>
        </p:grpSpPr>
        <p:sp>
          <p:nvSpPr>
            <p:cNvPr id="1745" name="Google Shape;1745;p28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8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8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8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8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8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8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8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8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8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8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8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8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8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8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0" name="Google Shape;1790;p28"/>
          <p:cNvGrpSpPr/>
          <p:nvPr/>
        </p:nvGrpSpPr>
        <p:grpSpPr>
          <a:xfrm rot="10800000">
            <a:off x="7501365" y="-7"/>
            <a:ext cx="2448251" cy="2639728"/>
            <a:chOff x="-690798" y="2654793"/>
            <a:chExt cx="2448251" cy="2639728"/>
          </a:xfrm>
        </p:grpSpPr>
        <p:sp>
          <p:nvSpPr>
            <p:cNvPr id="1791" name="Google Shape;1791;p28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8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8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8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8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8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8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8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8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8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8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8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8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8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8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8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8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8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8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8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8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7" name="Google Shape;1827;p28"/>
          <p:cNvGrpSpPr/>
          <p:nvPr/>
        </p:nvGrpSpPr>
        <p:grpSpPr>
          <a:xfrm>
            <a:off x="-823878" y="3311644"/>
            <a:ext cx="1598446" cy="1504864"/>
            <a:chOff x="5153425" y="621875"/>
            <a:chExt cx="1180275" cy="1111175"/>
          </a:xfrm>
        </p:grpSpPr>
        <p:sp>
          <p:nvSpPr>
            <p:cNvPr id="1828" name="Google Shape;1828;p28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1_1_1"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9"/>
          <p:cNvGrpSpPr/>
          <p:nvPr/>
        </p:nvGrpSpPr>
        <p:grpSpPr>
          <a:xfrm>
            <a:off x="7379990" y="4131574"/>
            <a:ext cx="2840004" cy="1939013"/>
            <a:chOff x="2639775" y="3965525"/>
            <a:chExt cx="545075" cy="372150"/>
          </a:xfrm>
        </p:grpSpPr>
        <p:sp>
          <p:nvSpPr>
            <p:cNvPr id="1835" name="Google Shape;1835;p29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9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9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9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9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9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9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9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9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3" name="Google Shape;1873;p29"/>
          <p:cNvSpPr/>
          <p:nvPr/>
        </p:nvSpPr>
        <p:spPr>
          <a:xfrm rot="6129037">
            <a:off x="8251325" y="316895"/>
            <a:ext cx="1762863" cy="1504708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4" name="Google Shape;1874;p29"/>
          <p:cNvGrpSpPr/>
          <p:nvPr/>
        </p:nvGrpSpPr>
        <p:grpSpPr>
          <a:xfrm>
            <a:off x="7302282" y="-102679"/>
            <a:ext cx="3136543" cy="1107664"/>
            <a:chOff x="5426550" y="1885275"/>
            <a:chExt cx="1961075" cy="692550"/>
          </a:xfrm>
        </p:grpSpPr>
        <p:sp>
          <p:nvSpPr>
            <p:cNvPr id="1875" name="Google Shape;1875;p29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29"/>
          <p:cNvGrpSpPr/>
          <p:nvPr/>
        </p:nvGrpSpPr>
        <p:grpSpPr>
          <a:xfrm>
            <a:off x="-898448" y="2581756"/>
            <a:ext cx="2448251" cy="2639728"/>
            <a:chOff x="-690798" y="2654793"/>
            <a:chExt cx="2448251" cy="2639728"/>
          </a:xfrm>
        </p:grpSpPr>
        <p:sp>
          <p:nvSpPr>
            <p:cNvPr id="1879" name="Google Shape;1879;p29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9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9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9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9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9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9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9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9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9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9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9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9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9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9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9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9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9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9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9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9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9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9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9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9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9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9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9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9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9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"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30"/>
          <p:cNvSpPr/>
          <p:nvPr/>
        </p:nvSpPr>
        <p:spPr>
          <a:xfrm rot="-9414220">
            <a:off x="3756950" y="-1502442"/>
            <a:ext cx="6375630" cy="3546255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30"/>
          <p:cNvSpPr/>
          <p:nvPr/>
        </p:nvSpPr>
        <p:spPr>
          <a:xfrm>
            <a:off x="-783600" y="3300525"/>
            <a:ext cx="2883796" cy="2860986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"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31"/>
          <p:cNvSpPr/>
          <p:nvPr/>
        </p:nvSpPr>
        <p:spPr>
          <a:xfrm>
            <a:off x="-745787" y="3762576"/>
            <a:ext cx="1482501" cy="1478798"/>
          </a:xfrm>
          <a:custGeom>
            <a:avLst/>
            <a:gdLst/>
            <a:ahLst/>
            <a:cxnLst/>
            <a:rect l="l" t="t" r="r" b="b"/>
            <a:pathLst>
              <a:path w="45640" h="45526" extrusionOk="0">
                <a:moveTo>
                  <a:pt x="31998" y="6701"/>
                </a:moveTo>
                <a:cubicBezTo>
                  <a:pt x="32151" y="6701"/>
                  <a:pt x="32304" y="6738"/>
                  <a:pt x="32440" y="6815"/>
                </a:cubicBezTo>
                <a:cubicBezTo>
                  <a:pt x="33582" y="7471"/>
                  <a:pt x="33407" y="8960"/>
                  <a:pt x="33143" y="10046"/>
                </a:cubicBezTo>
                <a:cubicBezTo>
                  <a:pt x="33114" y="10171"/>
                  <a:pt x="33060" y="10288"/>
                  <a:pt x="32984" y="10391"/>
                </a:cubicBezTo>
                <a:cubicBezTo>
                  <a:pt x="32867" y="10631"/>
                  <a:pt x="32654" y="10829"/>
                  <a:pt x="32408" y="10902"/>
                </a:cubicBezTo>
                <a:cubicBezTo>
                  <a:pt x="32321" y="10927"/>
                  <a:pt x="32236" y="10939"/>
                  <a:pt x="32152" y="10939"/>
                </a:cubicBezTo>
                <a:cubicBezTo>
                  <a:pt x="31751" y="10939"/>
                  <a:pt x="31402" y="10662"/>
                  <a:pt x="31259" y="10275"/>
                </a:cubicBezTo>
                <a:cubicBezTo>
                  <a:pt x="30901" y="9315"/>
                  <a:pt x="30681" y="8119"/>
                  <a:pt x="31180" y="7170"/>
                </a:cubicBezTo>
                <a:cubicBezTo>
                  <a:pt x="31337" y="6870"/>
                  <a:pt x="31668" y="6701"/>
                  <a:pt x="31998" y="6701"/>
                </a:cubicBezTo>
                <a:close/>
                <a:moveTo>
                  <a:pt x="23400" y="5438"/>
                </a:moveTo>
                <a:cubicBezTo>
                  <a:pt x="23869" y="5438"/>
                  <a:pt x="24333" y="5717"/>
                  <a:pt x="24683" y="6093"/>
                </a:cubicBezTo>
                <a:cubicBezTo>
                  <a:pt x="25920" y="7420"/>
                  <a:pt x="26459" y="9257"/>
                  <a:pt x="26639" y="11048"/>
                </a:cubicBezTo>
                <a:cubicBezTo>
                  <a:pt x="26738" y="11380"/>
                  <a:pt x="26770" y="11736"/>
                  <a:pt x="26705" y="12064"/>
                </a:cubicBezTo>
                <a:cubicBezTo>
                  <a:pt x="26707" y="12097"/>
                  <a:pt x="26708" y="12130"/>
                  <a:pt x="26708" y="12161"/>
                </a:cubicBezTo>
                <a:cubicBezTo>
                  <a:pt x="26722" y="12706"/>
                  <a:pt x="26344" y="13008"/>
                  <a:pt x="25927" y="13067"/>
                </a:cubicBezTo>
                <a:cubicBezTo>
                  <a:pt x="25737" y="13157"/>
                  <a:pt x="25542" y="13197"/>
                  <a:pt x="25350" y="13197"/>
                </a:cubicBezTo>
                <a:cubicBezTo>
                  <a:pt x="24839" y="13197"/>
                  <a:pt x="24344" y="12913"/>
                  <a:pt x="23995" y="12515"/>
                </a:cubicBezTo>
                <a:cubicBezTo>
                  <a:pt x="22904" y="11267"/>
                  <a:pt x="22351" y="9214"/>
                  <a:pt x="22153" y="7603"/>
                </a:cubicBezTo>
                <a:cubicBezTo>
                  <a:pt x="22073" y="6958"/>
                  <a:pt x="22070" y="6220"/>
                  <a:pt x="22603" y="5753"/>
                </a:cubicBezTo>
                <a:cubicBezTo>
                  <a:pt x="22856" y="5531"/>
                  <a:pt x="23128" y="5438"/>
                  <a:pt x="23400" y="5438"/>
                </a:cubicBezTo>
                <a:close/>
                <a:moveTo>
                  <a:pt x="14642" y="10989"/>
                </a:moveTo>
                <a:cubicBezTo>
                  <a:pt x="16071" y="10989"/>
                  <a:pt x="17773" y="12514"/>
                  <a:pt x="18496" y="13363"/>
                </a:cubicBezTo>
                <a:cubicBezTo>
                  <a:pt x="19430" y="14459"/>
                  <a:pt x="20829" y="16049"/>
                  <a:pt x="20594" y="17587"/>
                </a:cubicBezTo>
                <a:cubicBezTo>
                  <a:pt x="20579" y="17675"/>
                  <a:pt x="20554" y="17761"/>
                  <a:pt x="20515" y="17841"/>
                </a:cubicBezTo>
                <a:cubicBezTo>
                  <a:pt x="20378" y="18555"/>
                  <a:pt x="19743" y="18947"/>
                  <a:pt x="19107" y="18947"/>
                </a:cubicBezTo>
                <a:cubicBezTo>
                  <a:pt x="18914" y="18947"/>
                  <a:pt x="18721" y="18911"/>
                  <a:pt x="18542" y="18837"/>
                </a:cubicBezTo>
                <a:cubicBezTo>
                  <a:pt x="18539" y="18835"/>
                  <a:pt x="18535" y="18835"/>
                  <a:pt x="18532" y="18834"/>
                </a:cubicBezTo>
                <a:cubicBezTo>
                  <a:pt x="16595" y="18090"/>
                  <a:pt x="15494" y="16391"/>
                  <a:pt x="14313" y="14779"/>
                </a:cubicBezTo>
                <a:cubicBezTo>
                  <a:pt x="13690" y="13929"/>
                  <a:pt x="12418" y="12296"/>
                  <a:pt x="13586" y="11353"/>
                </a:cubicBezTo>
                <a:cubicBezTo>
                  <a:pt x="13903" y="11097"/>
                  <a:pt x="14263" y="10989"/>
                  <a:pt x="14642" y="10989"/>
                </a:cubicBezTo>
                <a:close/>
                <a:moveTo>
                  <a:pt x="40141" y="16721"/>
                </a:moveTo>
                <a:cubicBezTo>
                  <a:pt x="41033" y="16721"/>
                  <a:pt x="41921" y="17017"/>
                  <a:pt x="41932" y="18024"/>
                </a:cubicBezTo>
                <a:cubicBezTo>
                  <a:pt x="41942" y="18826"/>
                  <a:pt x="41250" y="19221"/>
                  <a:pt x="40546" y="19221"/>
                </a:cubicBezTo>
                <a:cubicBezTo>
                  <a:pt x="40490" y="19221"/>
                  <a:pt x="40435" y="19219"/>
                  <a:pt x="40379" y="19214"/>
                </a:cubicBezTo>
                <a:cubicBezTo>
                  <a:pt x="39879" y="19168"/>
                  <a:pt x="39418" y="19020"/>
                  <a:pt x="38935" y="18894"/>
                </a:cubicBezTo>
                <a:cubicBezTo>
                  <a:pt x="38415" y="18760"/>
                  <a:pt x="38221" y="18318"/>
                  <a:pt x="38271" y="17904"/>
                </a:cubicBezTo>
                <a:cubicBezTo>
                  <a:pt x="38203" y="17491"/>
                  <a:pt x="38376" y="17046"/>
                  <a:pt x="38895" y="16895"/>
                </a:cubicBezTo>
                <a:cubicBezTo>
                  <a:pt x="39235" y="16797"/>
                  <a:pt x="39689" y="16721"/>
                  <a:pt x="40141" y="16721"/>
                </a:cubicBezTo>
                <a:close/>
                <a:moveTo>
                  <a:pt x="9636" y="18108"/>
                </a:moveTo>
                <a:cubicBezTo>
                  <a:pt x="11850" y="18108"/>
                  <a:pt x="14161" y="19758"/>
                  <a:pt x="15583" y="21248"/>
                </a:cubicBezTo>
                <a:cubicBezTo>
                  <a:pt x="15683" y="21352"/>
                  <a:pt x="15759" y="21476"/>
                  <a:pt x="15804" y="21612"/>
                </a:cubicBezTo>
                <a:cubicBezTo>
                  <a:pt x="15887" y="21751"/>
                  <a:pt x="15951" y="21899"/>
                  <a:pt x="15997" y="22054"/>
                </a:cubicBezTo>
                <a:cubicBezTo>
                  <a:pt x="16443" y="23619"/>
                  <a:pt x="15016" y="23972"/>
                  <a:pt x="13738" y="23972"/>
                </a:cubicBezTo>
                <a:cubicBezTo>
                  <a:pt x="13308" y="23972"/>
                  <a:pt x="12895" y="23932"/>
                  <a:pt x="12575" y="23885"/>
                </a:cubicBezTo>
                <a:cubicBezTo>
                  <a:pt x="10983" y="23650"/>
                  <a:pt x="5646" y="20870"/>
                  <a:pt x="7360" y="19017"/>
                </a:cubicBezTo>
                <a:cubicBezTo>
                  <a:pt x="7421" y="18840"/>
                  <a:pt x="7549" y="18678"/>
                  <a:pt x="7769" y="18562"/>
                </a:cubicBezTo>
                <a:cubicBezTo>
                  <a:pt x="8368" y="18245"/>
                  <a:pt x="8998" y="18108"/>
                  <a:pt x="9636" y="18108"/>
                </a:cubicBezTo>
                <a:close/>
                <a:moveTo>
                  <a:pt x="36430" y="23300"/>
                </a:moveTo>
                <a:cubicBezTo>
                  <a:pt x="38068" y="23300"/>
                  <a:pt x="39662" y="23919"/>
                  <a:pt x="40908" y="24983"/>
                </a:cubicBezTo>
                <a:cubicBezTo>
                  <a:pt x="41574" y="25551"/>
                  <a:pt x="41000" y="26470"/>
                  <a:pt x="40289" y="26572"/>
                </a:cubicBezTo>
                <a:cubicBezTo>
                  <a:pt x="40149" y="26591"/>
                  <a:pt x="40012" y="26601"/>
                  <a:pt x="39878" y="26601"/>
                </a:cubicBezTo>
                <a:cubicBezTo>
                  <a:pt x="38960" y="26601"/>
                  <a:pt x="38163" y="26176"/>
                  <a:pt x="37304" y="25834"/>
                </a:cubicBezTo>
                <a:cubicBezTo>
                  <a:pt x="36593" y="25550"/>
                  <a:pt x="35777" y="25461"/>
                  <a:pt x="35209" y="24902"/>
                </a:cubicBezTo>
                <a:cubicBezTo>
                  <a:pt x="34550" y="24253"/>
                  <a:pt x="35179" y="23309"/>
                  <a:pt x="35890" y="23309"/>
                </a:cubicBezTo>
                <a:cubicBezTo>
                  <a:pt x="35928" y="23309"/>
                  <a:pt x="35967" y="23312"/>
                  <a:pt x="36006" y="23318"/>
                </a:cubicBezTo>
                <a:lnTo>
                  <a:pt x="36007" y="23318"/>
                </a:lnTo>
                <a:cubicBezTo>
                  <a:pt x="36019" y="23318"/>
                  <a:pt x="36030" y="23313"/>
                  <a:pt x="36043" y="23312"/>
                </a:cubicBezTo>
                <a:cubicBezTo>
                  <a:pt x="36172" y="23304"/>
                  <a:pt x="36302" y="23300"/>
                  <a:pt x="36430" y="23300"/>
                </a:cubicBezTo>
                <a:close/>
                <a:moveTo>
                  <a:pt x="31046" y="27157"/>
                </a:moveTo>
                <a:cubicBezTo>
                  <a:pt x="32866" y="27157"/>
                  <a:pt x="35778" y="29436"/>
                  <a:pt x="36662" y="30327"/>
                </a:cubicBezTo>
                <a:cubicBezTo>
                  <a:pt x="37376" y="31045"/>
                  <a:pt x="38340" y="31971"/>
                  <a:pt x="38392" y="33055"/>
                </a:cubicBezTo>
                <a:cubicBezTo>
                  <a:pt x="38430" y="33852"/>
                  <a:pt x="37948" y="34529"/>
                  <a:pt x="37128" y="34569"/>
                </a:cubicBezTo>
                <a:cubicBezTo>
                  <a:pt x="37109" y="34569"/>
                  <a:pt x="37089" y="34570"/>
                  <a:pt x="37070" y="34570"/>
                </a:cubicBezTo>
                <a:cubicBezTo>
                  <a:pt x="36924" y="34570"/>
                  <a:pt x="36780" y="34551"/>
                  <a:pt x="36639" y="34513"/>
                </a:cubicBezTo>
                <a:cubicBezTo>
                  <a:pt x="36597" y="34516"/>
                  <a:pt x="36554" y="34518"/>
                  <a:pt x="36511" y="34518"/>
                </a:cubicBezTo>
                <a:cubicBezTo>
                  <a:pt x="34429" y="34518"/>
                  <a:pt x="30743" y="30498"/>
                  <a:pt x="29869" y="29490"/>
                </a:cubicBezTo>
                <a:cubicBezTo>
                  <a:pt x="29650" y="29356"/>
                  <a:pt x="29508" y="29115"/>
                  <a:pt x="29544" y="28761"/>
                </a:cubicBezTo>
                <a:cubicBezTo>
                  <a:pt x="29544" y="28753"/>
                  <a:pt x="29545" y="28745"/>
                  <a:pt x="29547" y="28737"/>
                </a:cubicBezTo>
                <a:cubicBezTo>
                  <a:pt x="29545" y="28605"/>
                  <a:pt x="29568" y="28473"/>
                  <a:pt x="29614" y="28350"/>
                </a:cubicBezTo>
                <a:cubicBezTo>
                  <a:pt x="29818" y="27487"/>
                  <a:pt x="30353" y="27157"/>
                  <a:pt x="31046" y="27157"/>
                </a:cubicBezTo>
                <a:close/>
                <a:moveTo>
                  <a:pt x="22870" y="31108"/>
                </a:moveTo>
                <a:cubicBezTo>
                  <a:pt x="24912" y="31108"/>
                  <a:pt x="26409" y="35344"/>
                  <a:pt x="27000" y="38012"/>
                </a:cubicBezTo>
                <a:cubicBezTo>
                  <a:pt x="27546" y="39519"/>
                  <a:pt x="28211" y="41994"/>
                  <a:pt x="26520" y="42955"/>
                </a:cubicBezTo>
                <a:cubicBezTo>
                  <a:pt x="26180" y="43149"/>
                  <a:pt x="25856" y="43234"/>
                  <a:pt x="25549" y="43234"/>
                </a:cubicBezTo>
                <a:cubicBezTo>
                  <a:pt x="24022" y="43234"/>
                  <a:pt x="22935" y="41128"/>
                  <a:pt x="22415" y="39892"/>
                </a:cubicBezTo>
                <a:cubicBezTo>
                  <a:pt x="21336" y="37334"/>
                  <a:pt x="20988" y="34670"/>
                  <a:pt x="21512" y="31925"/>
                </a:cubicBezTo>
                <a:cubicBezTo>
                  <a:pt x="21580" y="31570"/>
                  <a:pt x="21839" y="31368"/>
                  <a:pt x="22144" y="31284"/>
                </a:cubicBezTo>
                <a:cubicBezTo>
                  <a:pt x="22393" y="31164"/>
                  <a:pt x="22635" y="31108"/>
                  <a:pt x="22870" y="31108"/>
                </a:cubicBezTo>
                <a:close/>
                <a:moveTo>
                  <a:pt x="23032" y="1"/>
                </a:moveTo>
                <a:cubicBezTo>
                  <a:pt x="20824" y="1"/>
                  <a:pt x="18609" y="397"/>
                  <a:pt x="16514" y="1109"/>
                </a:cubicBezTo>
                <a:cubicBezTo>
                  <a:pt x="8397" y="3870"/>
                  <a:pt x="0" y="12418"/>
                  <a:pt x="2130" y="21670"/>
                </a:cubicBezTo>
                <a:cubicBezTo>
                  <a:pt x="2615" y="23783"/>
                  <a:pt x="3654" y="25801"/>
                  <a:pt x="5163" y="27365"/>
                </a:cubicBezTo>
                <a:cubicBezTo>
                  <a:pt x="5875" y="28105"/>
                  <a:pt x="6693" y="28744"/>
                  <a:pt x="7596" y="29234"/>
                </a:cubicBezTo>
                <a:cubicBezTo>
                  <a:pt x="8024" y="29466"/>
                  <a:pt x="8470" y="29665"/>
                  <a:pt x="8930" y="29826"/>
                </a:cubicBezTo>
                <a:cubicBezTo>
                  <a:pt x="9412" y="29996"/>
                  <a:pt x="11760" y="30442"/>
                  <a:pt x="11561" y="31446"/>
                </a:cubicBezTo>
                <a:cubicBezTo>
                  <a:pt x="10097" y="31714"/>
                  <a:pt x="8614" y="31860"/>
                  <a:pt x="7119" y="31860"/>
                </a:cubicBezTo>
                <a:cubicBezTo>
                  <a:pt x="6599" y="31860"/>
                  <a:pt x="6077" y="31842"/>
                  <a:pt x="5554" y="31806"/>
                </a:cubicBezTo>
                <a:cubicBezTo>
                  <a:pt x="5078" y="31773"/>
                  <a:pt x="3581" y="31319"/>
                  <a:pt x="2464" y="31319"/>
                </a:cubicBezTo>
                <a:cubicBezTo>
                  <a:pt x="1527" y="31319"/>
                  <a:pt x="858" y="31639"/>
                  <a:pt x="1291" y="32798"/>
                </a:cubicBezTo>
                <a:cubicBezTo>
                  <a:pt x="1650" y="33759"/>
                  <a:pt x="2587" y="34043"/>
                  <a:pt x="3649" y="34043"/>
                </a:cubicBezTo>
                <a:cubicBezTo>
                  <a:pt x="4932" y="34043"/>
                  <a:pt x="6399" y="33628"/>
                  <a:pt x="7249" y="33490"/>
                </a:cubicBezTo>
                <a:cubicBezTo>
                  <a:pt x="8770" y="33243"/>
                  <a:pt x="10276" y="32937"/>
                  <a:pt x="11743" y="32504"/>
                </a:cubicBezTo>
                <a:lnTo>
                  <a:pt x="11743" y="32504"/>
                </a:lnTo>
                <a:cubicBezTo>
                  <a:pt x="11433" y="34569"/>
                  <a:pt x="10551" y="36367"/>
                  <a:pt x="11436" y="38450"/>
                </a:cubicBezTo>
                <a:cubicBezTo>
                  <a:pt x="12188" y="40220"/>
                  <a:pt x="13680" y="41584"/>
                  <a:pt x="15261" y="42623"/>
                </a:cubicBezTo>
                <a:cubicBezTo>
                  <a:pt x="18001" y="44422"/>
                  <a:pt x="21653" y="45526"/>
                  <a:pt x="25136" y="45526"/>
                </a:cubicBezTo>
                <a:cubicBezTo>
                  <a:pt x="26495" y="45526"/>
                  <a:pt x="27828" y="45357"/>
                  <a:pt x="29072" y="44997"/>
                </a:cubicBezTo>
                <a:cubicBezTo>
                  <a:pt x="33445" y="43731"/>
                  <a:pt x="36745" y="39933"/>
                  <a:pt x="39535" y="36546"/>
                </a:cubicBezTo>
                <a:cubicBezTo>
                  <a:pt x="42657" y="32756"/>
                  <a:pt x="44622" y="28681"/>
                  <a:pt x="44877" y="23735"/>
                </a:cubicBezTo>
                <a:cubicBezTo>
                  <a:pt x="45182" y="17864"/>
                  <a:pt x="43781" y="11916"/>
                  <a:pt x="45573" y="6177"/>
                </a:cubicBezTo>
                <a:cubicBezTo>
                  <a:pt x="45639" y="5967"/>
                  <a:pt x="45456" y="5812"/>
                  <a:pt x="45270" y="5812"/>
                </a:cubicBezTo>
                <a:cubicBezTo>
                  <a:pt x="45220" y="5812"/>
                  <a:pt x="45170" y="5823"/>
                  <a:pt x="45125" y="5846"/>
                </a:cubicBezTo>
                <a:cubicBezTo>
                  <a:pt x="43981" y="6445"/>
                  <a:pt x="42855" y="6694"/>
                  <a:pt x="41746" y="6694"/>
                </a:cubicBezTo>
                <a:cubicBezTo>
                  <a:pt x="37260" y="6694"/>
                  <a:pt x="33045" y="2619"/>
                  <a:pt x="29021" y="1076"/>
                </a:cubicBezTo>
                <a:cubicBezTo>
                  <a:pt x="27097" y="338"/>
                  <a:pt x="25068" y="1"/>
                  <a:pt x="23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31"/>
          <p:cNvSpPr/>
          <p:nvPr/>
        </p:nvSpPr>
        <p:spPr>
          <a:xfrm>
            <a:off x="481390" y="4294310"/>
            <a:ext cx="141266" cy="104204"/>
          </a:xfrm>
          <a:custGeom>
            <a:avLst/>
            <a:gdLst/>
            <a:ahLst/>
            <a:cxnLst/>
            <a:rect l="l" t="t" r="r" b="b"/>
            <a:pathLst>
              <a:path w="4349" h="3208" extrusionOk="0">
                <a:moveTo>
                  <a:pt x="1833" y="426"/>
                </a:moveTo>
                <a:cubicBezTo>
                  <a:pt x="2714" y="426"/>
                  <a:pt x="3802" y="1069"/>
                  <a:pt x="3953" y="1826"/>
                </a:cubicBezTo>
                <a:cubicBezTo>
                  <a:pt x="3910" y="1844"/>
                  <a:pt x="3876" y="1877"/>
                  <a:pt x="3856" y="1918"/>
                </a:cubicBezTo>
                <a:cubicBezTo>
                  <a:pt x="3596" y="2477"/>
                  <a:pt x="3119" y="2782"/>
                  <a:pt x="2542" y="2782"/>
                </a:cubicBezTo>
                <a:cubicBezTo>
                  <a:pt x="2424" y="2782"/>
                  <a:pt x="2303" y="2769"/>
                  <a:pt x="2178" y="2743"/>
                </a:cubicBezTo>
                <a:cubicBezTo>
                  <a:pt x="1489" y="2602"/>
                  <a:pt x="527" y="2027"/>
                  <a:pt x="722" y="1219"/>
                </a:cubicBezTo>
                <a:cubicBezTo>
                  <a:pt x="858" y="654"/>
                  <a:pt x="1309" y="426"/>
                  <a:pt x="1833" y="426"/>
                </a:cubicBezTo>
                <a:close/>
                <a:moveTo>
                  <a:pt x="1900" y="1"/>
                </a:moveTo>
                <a:cubicBezTo>
                  <a:pt x="1101" y="1"/>
                  <a:pt x="370" y="358"/>
                  <a:pt x="219" y="1196"/>
                </a:cubicBezTo>
                <a:cubicBezTo>
                  <a:pt x="0" y="2413"/>
                  <a:pt x="1281" y="3208"/>
                  <a:pt x="2476" y="3208"/>
                </a:cubicBezTo>
                <a:cubicBezTo>
                  <a:pt x="3258" y="3208"/>
                  <a:pt x="4003" y="2867"/>
                  <a:pt x="4266" y="2080"/>
                </a:cubicBezTo>
                <a:cubicBezTo>
                  <a:pt x="4227" y="2014"/>
                  <a:pt x="4220" y="1935"/>
                  <a:pt x="4246" y="1864"/>
                </a:cubicBezTo>
                <a:cubicBezTo>
                  <a:pt x="4349" y="745"/>
                  <a:pt x="3053" y="1"/>
                  <a:pt x="19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31"/>
          <p:cNvSpPr/>
          <p:nvPr/>
        </p:nvSpPr>
        <p:spPr>
          <a:xfrm>
            <a:off x="-38715" y="3933563"/>
            <a:ext cx="226955" cy="271391"/>
          </a:xfrm>
          <a:custGeom>
            <a:avLst/>
            <a:gdLst/>
            <a:ahLst/>
            <a:cxnLst/>
            <a:rect l="l" t="t" r="r" b="b"/>
            <a:pathLst>
              <a:path w="6987" h="8355" extrusionOk="0">
                <a:moveTo>
                  <a:pt x="1734" y="627"/>
                </a:moveTo>
                <a:cubicBezTo>
                  <a:pt x="2972" y="627"/>
                  <a:pt x="3841" y="3010"/>
                  <a:pt x="4139" y="3968"/>
                </a:cubicBezTo>
                <a:cubicBezTo>
                  <a:pt x="4479" y="5061"/>
                  <a:pt x="5503" y="7727"/>
                  <a:pt x="3605" y="7727"/>
                </a:cubicBezTo>
                <a:cubicBezTo>
                  <a:pt x="3445" y="7727"/>
                  <a:pt x="3264" y="7708"/>
                  <a:pt x="3060" y="7668"/>
                </a:cubicBezTo>
                <a:cubicBezTo>
                  <a:pt x="3028" y="7636"/>
                  <a:pt x="2990" y="7615"/>
                  <a:pt x="2947" y="7606"/>
                </a:cubicBezTo>
                <a:cubicBezTo>
                  <a:pt x="1816" y="7367"/>
                  <a:pt x="1438" y="5503"/>
                  <a:pt x="1150" y="4592"/>
                </a:cubicBezTo>
                <a:lnTo>
                  <a:pt x="1149" y="4592"/>
                </a:lnTo>
                <a:cubicBezTo>
                  <a:pt x="779" y="3415"/>
                  <a:pt x="445" y="2151"/>
                  <a:pt x="934" y="955"/>
                </a:cubicBezTo>
                <a:cubicBezTo>
                  <a:pt x="1214" y="725"/>
                  <a:pt x="1482" y="627"/>
                  <a:pt x="1734" y="627"/>
                </a:cubicBezTo>
                <a:close/>
                <a:moveTo>
                  <a:pt x="1718" y="1"/>
                </a:moveTo>
                <a:cubicBezTo>
                  <a:pt x="1265" y="1"/>
                  <a:pt x="830" y="300"/>
                  <a:pt x="455" y="1012"/>
                </a:cubicBezTo>
                <a:cubicBezTo>
                  <a:pt x="412" y="1094"/>
                  <a:pt x="456" y="1177"/>
                  <a:pt x="522" y="1211"/>
                </a:cubicBezTo>
                <a:cubicBezTo>
                  <a:pt x="1" y="2474"/>
                  <a:pt x="395" y="3868"/>
                  <a:pt x="825" y="5156"/>
                </a:cubicBezTo>
                <a:cubicBezTo>
                  <a:pt x="1179" y="6216"/>
                  <a:pt x="1577" y="7818"/>
                  <a:pt x="2828" y="8086"/>
                </a:cubicBezTo>
                <a:cubicBezTo>
                  <a:pt x="2844" y="8090"/>
                  <a:pt x="2861" y="8092"/>
                  <a:pt x="2877" y="8092"/>
                </a:cubicBezTo>
                <a:cubicBezTo>
                  <a:pt x="2907" y="8092"/>
                  <a:pt x="2936" y="8086"/>
                  <a:pt x="2964" y="8075"/>
                </a:cubicBezTo>
                <a:cubicBezTo>
                  <a:pt x="3392" y="8267"/>
                  <a:pt x="3753" y="8355"/>
                  <a:pt x="4053" y="8355"/>
                </a:cubicBezTo>
                <a:cubicBezTo>
                  <a:pt x="6987" y="8355"/>
                  <a:pt x="4108" y="1"/>
                  <a:pt x="17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31"/>
          <p:cNvSpPr/>
          <p:nvPr/>
        </p:nvSpPr>
        <p:spPr>
          <a:xfrm rot="-1204253">
            <a:off x="-666340" y="3750941"/>
            <a:ext cx="1482219" cy="1502066"/>
          </a:xfrm>
          <a:custGeom>
            <a:avLst/>
            <a:gdLst/>
            <a:ahLst/>
            <a:cxnLst/>
            <a:rect l="l" t="t" r="r" b="b"/>
            <a:pathLst>
              <a:path w="45631" h="46242" extrusionOk="0">
                <a:moveTo>
                  <a:pt x="44980" y="6571"/>
                </a:moveTo>
                <a:lnTo>
                  <a:pt x="44980" y="6571"/>
                </a:lnTo>
                <a:cubicBezTo>
                  <a:pt x="44857" y="6802"/>
                  <a:pt x="44748" y="7041"/>
                  <a:pt x="44653" y="7286"/>
                </a:cubicBezTo>
                <a:cubicBezTo>
                  <a:pt x="44623" y="7286"/>
                  <a:pt x="44596" y="7298"/>
                  <a:pt x="44576" y="7318"/>
                </a:cubicBezTo>
                <a:cubicBezTo>
                  <a:pt x="43703" y="8117"/>
                  <a:pt x="42832" y="8921"/>
                  <a:pt x="41963" y="9731"/>
                </a:cubicBezTo>
                <a:cubicBezTo>
                  <a:pt x="42198" y="8887"/>
                  <a:pt x="42239" y="7993"/>
                  <a:pt x="42001" y="7146"/>
                </a:cubicBezTo>
                <a:cubicBezTo>
                  <a:pt x="43020" y="7129"/>
                  <a:pt x="44027" y="6934"/>
                  <a:pt x="44980" y="6571"/>
                </a:cubicBezTo>
                <a:close/>
                <a:moveTo>
                  <a:pt x="31810" y="7129"/>
                </a:moveTo>
                <a:cubicBezTo>
                  <a:pt x="32547" y="7265"/>
                  <a:pt x="32816" y="8201"/>
                  <a:pt x="32825" y="8900"/>
                </a:cubicBezTo>
                <a:cubicBezTo>
                  <a:pt x="32833" y="9442"/>
                  <a:pt x="32510" y="10952"/>
                  <a:pt x="31714" y="10952"/>
                </a:cubicBezTo>
                <a:cubicBezTo>
                  <a:pt x="31611" y="10952"/>
                  <a:pt x="31501" y="10927"/>
                  <a:pt x="31382" y="10871"/>
                </a:cubicBezTo>
                <a:cubicBezTo>
                  <a:pt x="30928" y="9906"/>
                  <a:pt x="30428" y="7344"/>
                  <a:pt x="31810" y="7129"/>
                </a:cubicBezTo>
                <a:close/>
                <a:moveTo>
                  <a:pt x="44459" y="7861"/>
                </a:moveTo>
                <a:lnTo>
                  <a:pt x="44459" y="7861"/>
                </a:lnTo>
                <a:cubicBezTo>
                  <a:pt x="44070" y="9202"/>
                  <a:pt x="44026" y="10665"/>
                  <a:pt x="44003" y="12077"/>
                </a:cubicBezTo>
                <a:cubicBezTo>
                  <a:pt x="43990" y="12056"/>
                  <a:pt x="43970" y="12042"/>
                  <a:pt x="43947" y="12035"/>
                </a:cubicBezTo>
                <a:cubicBezTo>
                  <a:pt x="43475" y="11913"/>
                  <a:pt x="42976" y="11847"/>
                  <a:pt x="42476" y="11847"/>
                </a:cubicBezTo>
                <a:cubicBezTo>
                  <a:pt x="41760" y="11847"/>
                  <a:pt x="41044" y="11982"/>
                  <a:pt x="40401" y="12277"/>
                </a:cubicBezTo>
                <a:cubicBezTo>
                  <a:pt x="41783" y="10797"/>
                  <a:pt x="43135" y="9317"/>
                  <a:pt x="44459" y="7861"/>
                </a:cubicBezTo>
                <a:close/>
                <a:moveTo>
                  <a:pt x="37142" y="6070"/>
                </a:moveTo>
                <a:cubicBezTo>
                  <a:pt x="38648" y="6710"/>
                  <a:pt x="40196" y="7139"/>
                  <a:pt x="41796" y="7147"/>
                </a:cubicBezTo>
                <a:cubicBezTo>
                  <a:pt x="41871" y="7344"/>
                  <a:pt x="41961" y="8368"/>
                  <a:pt x="41958" y="8454"/>
                </a:cubicBezTo>
                <a:cubicBezTo>
                  <a:pt x="41940" y="8967"/>
                  <a:pt x="41839" y="9449"/>
                  <a:pt x="41677" y="9931"/>
                </a:cubicBezTo>
                <a:cubicBezTo>
                  <a:pt x="41670" y="9952"/>
                  <a:pt x="41670" y="9974"/>
                  <a:pt x="41677" y="9995"/>
                </a:cubicBezTo>
                <a:cubicBezTo>
                  <a:pt x="39964" y="11584"/>
                  <a:pt x="38246" y="13178"/>
                  <a:pt x="36510" y="14755"/>
                </a:cubicBezTo>
                <a:cubicBezTo>
                  <a:pt x="37442" y="12013"/>
                  <a:pt x="37952" y="8898"/>
                  <a:pt x="37142" y="6070"/>
                </a:cubicBezTo>
                <a:close/>
                <a:moveTo>
                  <a:pt x="36230" y="5656"/>
                </a:moveTo>
                <a:lnTo>
                  <a:pt x="36230" y="5656"/>
                </a:lnTo>
                <a:cubicBezTo>
                  <a:pt x="36492" y="5783"/>
                  <a:pt x="36757" y="5902"/>
                  <a:pt x="37022" y="6017"/>
                </a:cubicBezTo>
                <a:cubicBezTo>
                  <a:pt x="37690" y="8986"/>
                  <a:pt x="37212" y="11979"/>
                  <a:pt x="36231" y="14831"/>
                </a:cubicBezTo>
                <a:cubicBezTo>
                  <a:pt x="36209" y="14881"/>
                  <a:pt x="36234" y="14938"/>
                  <a:pt x="36284" y="14958"/>
                </a:cubicBezTo>
                <a:cubicBezTo>
                  <a:pt x="35755" y="15437"/>
                  <a:pt x="35228" y="15918"/>
                  <a:pt x="34695" y="16392"/>
                </a:cubicBezTo>
                <a:cubicBezTo>
                  <a:pt x="35520" y="14831"/>
                  <a:pt x="36038" y="13124"/>
                  <a:pt x="36278" y="11372"/>
                </a:cubicBezTo>
                <a:cubicBezTo>
                  <a:pt x="36542" y="9443"/>
                  <a:pt x="36270" y="7579"/>
                  <a:pt x="36230" y="5656"/>
                </a:cubicBezTo>
                <a:close/>
                <a:moveTo>
                  <a:pt x="31839" y="3217"/>
                </a:moveTo>
                <a:lnTo>
                  <a:pt x="31839" y="3217"/>
                </a:lnTo>
                <a:cubicBezTo>
                  <a:pt x="33192" y="4004"/>
                  <a:pt x="34565" y="4835"/>
                  <a:pt x="35972" y="5530"/>
                </a:cubicBezTo>
                <a:cubicBezTo>
                  <a:pt x="35986" y="7382"/>
                  <a:pt x="36274" y="9168"/>
                  <a:pt x="36060" y="11026"/>
                </a:cubicBezTo>
                <a:cubicBezTo>
                  <a:pt x="35833" y="13009"/>
                  <a:pt x="35209" y="14823"/>
                  <a:pt x="34411" y="16642"/>
                </a:cubicBezTo>
                <a:cubicBezTo>
                  <a:pt x="33718" y="17256"/>
                  <a:pt x="33018" y="17865"/>
                  <a:pt x="32315" y="18469"/>
                </a:cubicBezTo>
                <a:cubicBezTo>
                  <a:pt x="32835" y="16063"/>
                  <a:pt x="32859" y="13580"/>
                  <a:pt x="32309" y="11175"/>
                </a:cubicBezTo>
                <a:cubicBezTo>
                  <a:pt x="32862" y="10735"/>
                  <a:pt x="33218" y="9749"/>
                  <a:pt x="33256" y="9156"/>
                </a:cubicBezTo>
                <a:cubicBezTo>
                  <a:pt x="33298" y="8520"/>
                  <a:pt x="33030" y="7430"/>
                  <a:pt x="32470" y="6965"/>
                </a:cubicBezTo>
                <a:cubicBezTo>
                  <a:pt x="32425" y="5693"/>
                  <a:pt x="32213" y="4433"/>
                  <a:pt x="31839" y="3217"/>
                </a:cubicBezTo>
                <a:close/>
                <a:moveTo>
                  <a:pt x="14233" y="11724"/>
                </a:moveTo>
                <a:cubicBezTo>
                  <a:pt x="16660" y="11724"/>
                  <a:pt x="20977" y="17448"/>
                  <a:pt x="19602" y="18933"/>
                </a:cubicBezTo>
                <a:cubicBezTo>
                  <a:pt x="19599" y="18932"/>
                  <a:pt x="19596" y="18932"/>
                  <a:pt x="19593" y="18932"/>
                </a:cubicBezTo>
                <a:cubicBezTo>
                  <a:pt x="19584" y="18932"/>
                  <a:pt x="19575" y="18934"/>
                  <a:pt x="19566" y="18936"/>
                </a:cubicBezTo>
                <a:cubicBezTo>
                  <a:pt x="19409" y="18977"/>
                  <a:pt x="19253" y="18996"/>
                  <a:pt x="19098" y="18996"/>
                </a:cubicBezTo>
                <a:cubicBezTo>
                  <a:pt x="18758" y="18996"/>
                  <a:pt x="18426" y="18904"/>
                  <a:pt x="18105" y="18751"/>
                </a:cubicBezTo>
                <a:cubicBezTo>
                  <a:pt x="18081" y="18729"/>
                  <a:pt x="18053" y="18709"/>
                  <a:pt x="18029" y="18685"/>
                </a:cubicBezTo>
                <a:cubicBezTo>
                  <a:pt x="18002" y="18657"/>
                  <a:pt x="17965" y="18641"/>
                  <a:pt x="17927" y="18641"/>
                </a:cubicBezTo>
                <a:cubicBezTo>
                  <a:pt x="17918" y="18641"/>
                  <a:pt x="17910" y="18641"/>
                  <a:pt x="17901" y="18643"/>
                </a:cubicBezTo>
                <a:lnTo>
                  <a:pt x="17901" y="18643"/>
                </a:lnTo>
                <a:cubicBezTo>
                  <a:pt x="16905" y="18080"/>
                  <a:pt x="16029" y="16968"/>
                  <a:pt x="15381" y="16255"/>
                </a:cubicBezTo>
                <a:cubicBezTo>
                  <a:pt x="14763" y="15574"/>
                  <a:pt x="13065" y="13673"/>
                  <a:pt x="13133" y="12307"/>
                </a:cubicBezTo>
                <a:cubicBezTo>
                  <a:pt x="13164" y="12296"/>
                  <a:pt x="13193" y="12274"/>
                  <a:pt x="13213" y="12246"/>
                </a:cubicBezTo>
                <a:cubicBezTo>
                  <a:pt x="13477" y="11883"/>
                  <a:pt x="13829" y="11724"/>
                  <a:pt x="14233" y="11724"/>
                </a:cubicBezTo>
                <a:close/>
                <a:moveTo>
                  <a:pt x="26993" y="1025"/>
                </a:moveTo>
                <a:lnTo>
                  <a:pt x="26993" y="1025"/>
                </a:lnTo>
                <a:cubicBezTo>
                  <a:pt x="27995" y="1283"/>
                  <a:pt x="28968" y="1641"/>
                  <a:pt x="29892" y="2127"/>
                </a:cubicBezTo>
                <a:cubicBezTo>
                  <a:pt x="30481" y="2436"/>
                  <a:pt x="31074" y="2773"/>
                  <a:pt x="31670" y="3118"/>
                </a:cubicBezTo>
                <a:cubicBezTo>
                  <a:pt x="31985" y="4345"/>
                  <a:pt x="32186" y="5567"/>
                  <a:pt x="32265" y="6831"/>
                </a:cubicBezTo>
                <a:cubicBezTo>
                  <a:pt x="32151" y="6775"/>
                  <a:pt x="32028" y="6744"/>
                  <a:pt x="31895" y="6744"/>
                </a:cubicBezTo>
                <a:cubicBezTo>
                  <a:pt x="31713" y="6744"/>
                  <a:pt x="31514" y="6802"/>
                  <a:pt x="31296" y="6938"/>
                </a:cubicBezTo>
                <a:cubicBezTo>
                  <a:pt x="31276" y="6950"/>
                  <a:pt x="31260" y="6970"/>
                  <a:pt x="31253" y="6991"/>
                </a:cubicBezTo>
                <a:cubicBezTo>
                  <a:pt x="30217" y="7534"/>
                  <a:pt x="30429" y="9995"/>
                  <a:pt x="31017" y="11010"/>
                </a:cubicBezTo>
                <a:cubicBezTo>
                  <a:pt x="31015" y="11061"/>
                  <a:pt x="31038" y="11106"/>
                  <a:pt x="31077" y="11137"/>
                </a:cubicBezTo>
                <a:cubicBezTo>
                  <a:pt x="31090" y="11145"/>
                  <a:pt x="31100" y="11151"/>
                  <a:pt x="31111" y="11159"/>
                </a:cubicBezTo>
                <a:cubicBezTo>
                  <a:pt x="31133" y="11188"/>
                  <a:pt x="31154" y="11215"/>
                  <a:pt x="31176" y="11241"/>
                </a:cubicBezTo>
                <a:cubicBezTo>
                  <a:pt x="31203" y="11276"/>
                  <a:pt x="31245" y="11295"/>
                  <a:pt x="31289" y="11295"/>
                </a:cubicBezTo>
                <a:cubicBezTo>
                  <a:pt x="31298" y="11295"/>
                  <a:pt x="31307" y="11294"/>
                  <a:pt x="31316" y="11293"/>
                </a:cubicBezTo>
                <a:cubicBezTo>
                  <a:pt x="31459" y="11366"/>
                  <a:pt x="31596" y="11399"/>
                  <a:pt x="31728" y="11399"/>
                </a:cubicBezTo>
                <a:cubicBezTo>
                  <a:pt x="31895" y="11399"/>
                  <a:pt x="32052" y="11346"/>
                  <a:pt x="32197" y="11254"/>
                </a:cubicBezTo>
                <a:lnTo>
                  <a:pt x="32197" y="11254"/>
                </a:lnTo>
                <a:cubicBezTo>
                  <a:pt x="32584" y="13686"/>
                  <a:pt x="32568" y="16027"/>
                  <a:pt x="32066" y="18446"/>
                </a:cubicBezTo>
                <a:cubicBezTo>
                  <a:pt x="32047" y="18527"/>
                  <a:pt x="32106" y="18582"/>
                  <a:pt x="32169" y="18595"/>
                </a:cubicBezTo>
                <a:cubicBezTo>
                  <a:pt x="31194" y="19429"/>
                  <a:pt x="30209" y="20248"/>
                  <a:pt x="29211" y="21054"/>
                </a:cubicBezTo>
                <a:cubicBezTo>
                  <a:pt x="31868" y="14447"/>
                  <a:pt x="25926" y="7812"/>
                  <a:pt x="26995" y="1053"/>
                </a:cubicBezTo>
                <a:cubicBezTo>
                  <a:pt x="26995" y="1043"/>
                  <a:pt x="26995" y="1035"/>
                  <a:pt x="26993" y="1025"/>
                </a:cubicBezTo>
                <a:close/>
                <a:moveTo>
                  <a:pt x="42524" y="12092"/>
                </a:moveTo>
                <a:cubicBezTo>
                  <a:pt x="42969" y="12092"/>
                  <a:pt x="43422" y="12138"/>
                  <a:pt x="43897" y="12241"/>
                </a:cubicBezTo>
                <a:cubicBezTo>
                  <a:pt x="43904" y="12243"/>
                  <a:pt x="43911" y="12244"/>
                  <a:pt x="43918" y="12244"/>
                </a:cubicBezTo>
                <a:cubicBezTo>
                  <a:pt x="43952" y="12244"/>
                  <a:pt x="43984" y="12225"/>
                  <a:pt x="44000" y="12195"/>
                </a:cubicBezTo>
                <a:lnTo>
                  <a:pt x="44000" y="12195"/>
                </a:lnTo>
                <a:cubicBezTo>
                  <a:pt x="43994" y="12585"/>
                  <a:pt x="43989" y="12972"/>
                  <a:pt x="43976" y="13350"/>
                </a:cubicBezTo>
                <a:cubicBezTo>
                  <a:pt x="43888" y="16175"/>
                  <a:pt x="44000" y="18983"/>
                  <a:pt x="44059" y="21804"/>
                </a:cubicBezTo>
                <a:cubicBezTo>
                  <a:pt x="41751" y="20162"/>
                  <a:pt x="38938" y="19690"/>
                  <a:pt x="36132" y="19690"/>
                </a:cubicBezTo>
                <a:cubicBezTo>
                  <a:pt x="35036" y="19690"/>
                  <a:pt x="33941" y="19762"/>
                  <a:pt x="32878" y="19864"/>
                </a:cubicBezTo>
                <a:cubicBezTo>
                  <a:pt x="35014" y="17875"/>
                  <a:pt x="37073" y="15796"/>
                  <a:pt x="39064" y="13699"/>
                </a:cubicBezTo>
                <a:cubicBezTo>
                  <a:pt x="40031" y="13327"/>
                  <a:pt x="40979" y="13138"/>
                  <a:pt x="41951" y="13138"/>
                </a:cubicBezTo>
                <a:cubicBezTo>
                  <a:pt x="42557" y="13138"/>
                  <a:pt x="43172" y="13211"/>
                  <a:pt x="43807" y="13359"/>
                </a:cubicBezTo>
                <a:cubicBezTo>
                  <a:pt x="43815" y="13361"/>
                  <a:pt x="43824" y="13362"/>
                  <a:pt x="43832" y="13362"/>
                </a:cubicBezTo>
                <a:cubicBezTo>
                  <a:pt x="43935" y="13362"/>
                  <a:pt x="43966" y="13200"/>
                  <a:pt x="43854" y="13168"/>
                </a:cubicBezTo>
                <a:cubicBezTo>
                  <a:pt x="43249" y="12997"/>
                  <a:pt x="42627" y="12912"/>
                  <a:pt x="42006" y="12912"/>
                </a:cubicBezTo>
                <a:cubicBezTo>
                  <a:pt x="41067" y="12912"/>
                  <a:pt x="40132" y="13107"/>
                  <a:pt x="39260" y="13491"/>
                </a:cubicBezTo>
                <a:cubicBezTo>
                  <a:pt x="39591" y="13141"/>
                  <a:pt x="39919" y="12792"/>
                  <a:pt x="40246" y="12442"/>
                </a:cubicBezTo>
                <a:cubicBezTo>
                  <a:pt x="41030" y="12226"/>
                  <a:pt x="41766" y="12092"/>
                  <a:pt x="42524" y="12092"/>
                </a:cubicBezTo>
                <a:close/>
                <a:moveTo>
                  <a:pt x="22991" y="535"/>
                </a:moveTo>
                <a:cubicBezTo>
                  <a:pt x="24262" y="535"/>
                  <a:pt x="25522" y="669"/>
                  <a:pt x="26741" y="960"/>
                </a:cubicBezTo>
                <a:cubicBezTo>
                  <a:pt x="26735" y="969"/>
                  <a:pt x="26732" y="977"/>
                  <a:pt x="26729" y="987"/>
                </a:cubicBezTo>
                <a:cubicBezTo>
                  <a:pt x="25605" y="7993"/>
                  <a:pt x="31469" y="14350"/>
                  <a:pt x="28920" y="21289"/>
                </a:cubicBezTo>
                <a:cubicBezTo>
                  <a:pt x="27634" y="22314"/>
                  <a:pt x="26324" y="23305"/>
                  <a:pt x="24991" y="24262"/>
                </a:cubicBezTo>
                <a:cubicBezTo>
                  <a:pt x="25479" y="20760"/>
                  <a:pt x="24285" y="17350"/>
                  <a:pt x="22611" y="14302"/>
                </a:cubicBezTo>
                <a:cubicBezTo>
                  <a:pt x="21547" y="12363"/>
                  <a:pt x="20281" y="10546"/>
                  <a:pt x="19084" y="8689"/>
                </a:cubicBezTo>
                <a:cubicBezTo>
                  <a:pt x="17752" y="6627"/>
                  <a:pt x="16129" y="4340"/>
                  <a:pt x="15824" y="1850"/>
                </a:cubicBezTo>
                <a:cubicBezTo>
                  <a:pt x="18114" y="1022"/>
                  <a:pt x="20573" y="535"/>
                  <a:pt x="22991" y="535"/>
                </a:cubicBezTo>
                <a:close/>
                <a:moveTo>
                  <a:pt x="35150" y="19991"/>
                </a:moveTo>
                <a:cubicBezTo>
                  <a:pt x="38228" y="19991"/>
                  <a:pt x="41174" y="20254"/>
                  <a:pt x="43953" y="22012"/>
                </a:cubicBezTo>
                <a:cubicBezTo>
                  <a:pt x="43969" y="22024"/>
                  <a:pt x="43989" y="22030"/>
                  <a:pt x="44009" y="22030"/>
                </a:cubicBezTo>
                <a:cubicBezTo>
                  <a:pt x="44027" y="22030"/>
                  <a:pt x="44046" y="22025"/>
                  <a:pt x="44063" y="22014"/>
                </a:cubicBezTo>
                <a:cubicBezTo>
                  <a:pt x="44065" y="22100"/>
                  <a:pt x="44067" y="22186"/>
                  <a:pt x="44069" y="22273"/>
                </a:cubicBezTo>
                <a:lnTo>
                  <a:pt x="44069" y="22272"/>
                </a:lnTo>
                <a:lnTo>
                  <a:pt x="44069" y="22272"/>
                </a:lnTo>
                <a:cubicBezTo>
                  <a:pt x="44082" y="23044"/>
                  <a:pt x="44057" y="23816"/>
                  <a:pt x="43993" y="24586"/>
                </a:cubicBezTo>
                <a:cubicBezTo>
                  <a:pt x="41376" y="22149"/>
                  <a:pt x="37887" y="20726"/>
                  <a:pt x="34338" y="20726"/>
                </a:cubicBezTo>
                <a:cubicBezTo>
                  <a:pt x="33433" y="20726"/>
                  <a:pt x="32524" y="20818"/>
                  <a:pt x="31624" y="21011"/>
                </a:cubicBezTo>
                <a:cubicBezTo>
                  <a:pt x="31987" y="20684"/>
                  <a:pt x="32346" y="20354"/>
                  <a:pt x="32705" y="20023"/>
                </a:cubicBezTo>
                <a:cubicBezTo>
                  <a:pt x="33528" y="20009"/>
                  <a:pt x="34344" y="19991"/>
                  <a:pt x="35150" y="19991"/>
                </a:cubicBezTo>
                <a:close/>
                <a:moveTo>
                  <a:pt x="15576" y="1945"/>
                </a:moveTo>
                <a:cubicBezTo>
                  <a:pt x="16009" y="5684"/>
                  <a:pt x="19043" y="9065"/>
                  <a:pt x="20986" y="12138"/>
                </a:cubicBezTo>
                <a:cubicBezTo>
                  <a:pt x="23341" y="15862"/>
                  <a:pt x="25213" y="19887"/>
                  <a:pt x="24824" y="24385"/>
                </a:cubicBezTo>
                <a:cubicBezTo>
                  <a:pt x="24771" y="24422"/>
                  <a:pt x="24719" y="24461"/>
                  <a:pt x="24666" y="24498"/>
                </a:cubicBezTo>
                <a:cubicBezTo>
                  <a:pt x="24338" y="24732"/>
                  <a:pt x="24003" y="24954"/>
                  <a:pt x="23669" y="25176"/>
                </a:cubicBezTo>
                <a:cubicBezTo>
                  <a:pt x="25496" y="16354"/>
                  <a:pt x="16117" y="10456"/>
                  <a:pt x="14877" y="2224"/>
                </a:cubicBezTo>
                <a:cubicBezTo>
                  <a:pt x="15109" y="2129"/>
                  <a:pt x="15339" y="2032"/>
                  <a:pt x="15576" y="1945"/>
                </a:cubicBezTo>
                <a:close/>
                <a:moveTo>
                  <a:pt x="14748" y="2277"/>
                </a:moveTo>
                <a:cubicBezTo>
                  <a:pt x="15447" y="10671"/>
                  <a:pt x="25324" y="16189"/>
                  <a:pt x="23419" y="25116"/>
                </a:cubicBezTo>
                <a:cubicBezTo>
                  <a:pt x="23402" y="25203"/>
                  <a:pt x="23464" y="25259"/>
                  <a:pt x="23533" y="25271"/>
                </a:cubicBezTo>
                <a:cubicBezTo>
                  <a:pt x="22949" y="25652"/>
                  <a:pt x="22358" y="26019"/>
                  <a:pt x="21759" y="26374"/>
                </a:cubicBezTo>
                <a:cubicBezTo>
                  <a:pt x="21944" y="25134"/>
                  <a:pt x="21474" y="23671"/>
                  <a:pt x="21130" y="22531"/>
                </a:cubicBezTo>
                <a:cubicBezTo>
                  <a:pt x="20796" y="21429"/>
                  <a:pt x="20377" y="20399"/>
                  <a:pt x="19571" y="19558"/>
                </a:cubicBezTo>
                <a:cubicBezTo>
                  <a:pt x="19564" y="19550"/>
                  <a:pt x="19554" y="19548"/>
                  <a:pt x="19545" y="19546"/>
                </a:cubicBezTo>
                <a:cubicBezTo>
                  <a:pt x="21740" y="19082"/>
                  <a:pt x="19576" y="15616"/>
                  <a:pt x="18880" y="14727"/>
                </a:cubicBezTo>
                <a:cubicBezTo>
                  <a:pt x="18350" y="14052"/>
                  <a:pt x="16585" y="11988"/>
                  <a:pt x="15063" y="11320"/>
                </a:cubicBezTo>
                <a:cubicBezTo>
                  <a:pt x="14764" y="11087"/>
                  <a:pt x="14354" y="10873"/>
                  <a:pt x="13960" y="10873"/>
                </a:cubicBezTo>
                <a:cubicBezTo>
                  <a:pt x="13882" y="10873"/>
                  <a:pt x="13805" y="10882"/>
                  <a:pt x="13729" y="10900"/>
                </a:cubicBezTo>
                <a:cubicBezTo>
                  <a:pt x="13610" y="10929"/>
                  <a:pt x="13497" y="10980"/>
                  <a:pt x="13396" y="11052"/>
                </a:cubicBezTo>
                <a:cubicBezTo>
                  <a:pt x="13385" y="11050"/>
                  <a:pt x="13373" y="11049"/>
                  <a:pt x="13362" y="11049"/>
                </a:cubicBezTo>
                <a:cubicBezTo>
                  <a:pt x="13322" y="11049"/>
                  <a:pt x="13284" y="11062"/>
                  <a:pt x="13252" y="11086"/>
                </a:cubicBezTo>
                <a:cubicBezTo>
                  <a:pt x="13116" y="11184"/>
                  <a:pt x="12995" y="11301"/>
                  <a:pt x="12895" y="11435"/>
                </a:cubicBezTo>
                <a:cubicBezTo>
                  <a:pt x="11144" y="9636"/>
                  <a:pt x="10244" y="7524"/>
                  <a:pt x="9857" y="5058"/>
                </a:cubicBezTo>
                <a:cubicBezTo>
                  <a:pt x="10416" y="4638"/>
                  <a:pt x="10995" y="4244"/>
                  <a:pt x="11594" y="3876"/>
                </a:cubicBezTo>
                <a:cubicBezTo>
                  <a:pt x="12603" y="3264"/>
                  <a:pt x="13657" y="2730"/>
                  <a:pt x="14748" y="2277"/>
                </a:cubicBezTo>
                <a:close/>
                <a:moveTo>
                  <a:pt x="35480" y="23859"/>
                </a:moveTo>
                <a:cubicBezTo>
                  <a:pt x="36576" y="24074"/>
                  <a:pt x="41646" y="25154"/>
                  <a:pt x="40148" y="26778"/>
                </a:cubicBezTo>
                <a:lnTo>
                  <a:pt x="40148" y="26777"/>
                </a:lnTo>
                <a:cubicBezTo>
                  <a:pt x="40126" y="26802"/>
                  <a:pt x="40111" y="26834"/>
                  <a:pt x="40108" y="26867"/>
                </a:cubicBezTo>
                <a:cubicBezTo>
                  <a:pt x="39970" y="26905"/>
                  <a:pt x="39828" y="26923"/>
                  <a:pt x="39685" y="26923"/>
                </a:cubicBezTo>
                <a:cubicBezTo>
                  <a:pt x="38779" y="26923"/>
                  <a:pt x="37800" y="26232"/>
                  <a:pt x="37061" y="25872"/>
                </a:cubicBezTo>
                <a:cubicBezTo>
                  <a:pt x="36285" y="25494"/>
                  <a:pt x="35527" y="25106"/>
                  <a:pt x="34778" y="24684"/>
                </a:cubicBezTo>
                <a:cubicBezTo>
                  <a:pt x="34840" y="24481"/>
                  <a:pt x="34894" y="24299"/>
                  <a:pt x="35056" y="24136"/>
                </a:cubicBezTo>
                <a:cubicBezTo>
                  <a:pt x="35178" y="24017"/>
                  <a:pt x="35323" y="23924"/>
                  <a:pt x="35480" y="23859"/>
                </a:cubicBezTo>
                <a:close/>
                <a:moveTo>
                  <a:pt x="9758" y="5136"/>
                </a:moveTo>
                <a:cubicBezTo>
                  <a:pt x="9830" y="7579"/>
                  <a:pt x="11028" y="9956"/>
                  <a:pt x="12759" y="11651"/>
                </a:cubicBezTo>
                <a:cubicBezTo>
                  <a:pt x="12068" y="13001"/>
                  <a:pt x="13673" y="15091"/>
                  <a:pt x="14501" y="16084"/>
                </a:cubicBezTo>
                <a:cubicBezTo>
                  <a:pt x="15372" y="17129"/>
                  <a:pt x="16820" y="19096"/>
                  <a:pt x="18374" y="19379"/>
                </a:cubicBezTo>
                <a:cubicBezTo>
                  <a:pt x="18606" y="19511"/>
                  <a:pt x="18865" y="19590"/>
                  <a:pt x="19118" y="19590"/>
                </a:cubicBezTo>
                <a:cubicBezTo>
                  <a:pt x="19150" y="19590"/>
                  <a:pt x="19182" y="19589"/>
                  <a:pt x="19214" y="19586"/>
                </a:cubicBezTo>
                <a:cubicBezTo>
                  <a:pt x="19223" y="19588"/>
                  <a:pt x="19230" y="19589"/>
                  <a:pt x="19238" y="19591"/>
                </a:cubicBezTo>
                <a:cubicBezTo>
                  <a:pt x="19321" y="19583"/>
                  <a:pt x="19403" y="19573"/>
                  <a:pt x="19483" y="19559"/>
                </a:cubicBezTo>
                <a:lnTo>
                  <a:pt x="19483" y="19559"/>
                </a:lnTo>
                <a:cubicBezTo>
                  <a:pt x="19460" y="19583"/>
                  <a:pt x="19459" y="19622"/>
                  <a:pt x="19482" y="19649"/>
                </a:cubicBezTo>
                <a:cubicBezTo>
                  <a:pt x="20377" y="20744"/>
                  <a:pt x="20807" y="22054"/>
                  <a:pt x="21153" y="23408"/>
                </a:cubicBezTo>
                <a:cubicBezTo>
                  <a:pt x="21329" y="24097"/>
                  <a:pt x="21469" y="24796"/>
                  <a:pt x="21529" y="25507"/>
                </a:cubicBezTo>
                <a:cubicBezTo>
                  <a:pt x="21557" y="25832"/>
                  <a:pt x="21519" y="26170"/>
                  <a:pt x="21550" y="26497"/>
                </a:cubicBezTo>
                <a:cubicBezTo>
                  <a:pt x="20939" y="26855"/>
                  <a:pt x="20323" y="27201"/>
                  <a:pt x="19700" y="27536"/>
                </a:cubicBezTo>
                <a:cubicBezTo>
                  <a:pt x="19556" y="23945"/>
                  <a:pt x="17517" y="20819"/>
                  <a:pt x="14942" y="18426"/>
                </a:cubicBezTo>
                <a:cubicBezTo>
                  <a:pt x="13481" y="17067"/>
                  <a:pt x="11822" y="15984"/>
                  <a:pt x="10210" y="14822"/>
                </a:cubicBezTo>
                <a:cubicBezTo>
                  <a:pt x="9308" y="14171"/>
                  <a:pt x="8414" y="13505"/>
                  <a:pt x="7609" y="12737"/>
                </a:cubicBezTo>
                <a:cubicBezTo>
                  <a:pt x="7321" y="12461"/>
                  <a:pt x="5001" y="10109"/>
                  <a:pt x="5414" y="9712"/>
                </a:cubicBezTo>
                <a:cubicBezTo>
                  <a:pt x="5467" y="9659"/>
                  <a:pt x="5450" y="9585"/>
                  <a:pt x="5404" y="9539"/>
                </a:cubicBezTo>
                <a:cubicBezTo>
                  <a:pt x="6643" y="7875"/>
                  <a:pt x="8109" y="6394"/>
                  <a:pt x="9758" y="5136"/>
                </a:cubicBezTo>
                <a:close/>
                <a:moveTo>
                  <a:pt x="33887" y="20993"/>
                </a:moveTo>
                <a:cubicBezTo>
                  <a:pt x="37595" y="20993"/>
                  <a:pt x="41089" y="22250"/>
                  <a:pt x="43930" y="24852"/>
                </a:cubicBezTo>
                <a:cubicBezTo>
                  <a:pt x="43938" y="24861"/>
                  <a:pt x="43950" y="24868"/>
                  <a:pt x="43963" y="24872"/>
                </a:cubicBezTo>
                <a:cubicBezTo>
                  <a:pt x="43840" y="26140"/>
                  <a:pt x="43607" y="27397"/>
                  <a:pt x="43269" y="28626"/>
                </a:cubicBezTo>
                <a:cubicBezTo>
                  <a:pt x="43153" y="28447"/>
                  <a:pt x="43036" y="28195"/>
                  <a:pt x="42966" y="28102"/>
                </a:cubicBezTo>
                <a:cubicBezTo>
                  <a:pt x="42774" y="27844"/>
                  <a:pt x="42563" y="27600"/>
                  <a:pt x="42337" y="27371"/>
                </a:cubicBezTo>
                <a:cubicBezTo>
                  <a:pt x="41895" y="26928"/>
                  <a:pt x="41386" y="26543"/>
                  <a:pt x="40829" y="26256"/>
                </a:cubicBezTo>
                <a:cubicBezTo>
                  <a:pt x="40842" y="25773"/>
                  <a:pt x="40495" y="25271"/>
                  <a:pt x="40057" y="24935"/>
                </a:cubicBezTo>
                <a:cubicBezTo>
                  <a:pt x="38995" y="24120"/>
                  <a:pt x="37472" y="23597"/>
                  <a:pt x="36082" y="23597"/>
                </a:cubicBezTo>
                <a:cubicBezTo>
                  <a:pt x="35859" y="23597"/>
                  <a:pt x="35639" y="23611"/>
                  <a:pt x="35426" y="23638"/>
                </a:cubicBezTo>
                <a:cubicBezTo>
                  <a:pt x="33559" y="22849"/>
                  <a:pt x="31429" y="22942"/>
                  <a:pt x="29439" y="22909"/>
                </a:cubicBezTo>
                <a:cubicBezTo>
                  <a:pt x="30121" y="22336"/>
                  <a:pt x="30795" y="21751"/>
                  <a:pt x="31461" y="21157"/>
                </a:cubicBezTo>
                <a:cubicBezTo>
                  <a:pt x="31468" y="21161"/>
                  <a:pt x="31475" y="21164"/>
                  <a:pt x="31483" y="21164"/>
                </a:cubicBezTo>
                <a:cubicBezTo>
                  <a:pt x="31485" y="21164"/>
                  <a:pt x="31486" y="21164"/>
                  <a:pt x="31488" y="21164"/>
                </a:cubicBezTo>
                <a:cubicBezTo>
                  <a:pt x="32295" y="21050"/>
                  <a:pt x="33096" y="20993"/>
                  <a:pt x="33887" y="20993"/>
                </a:cubicBezTo>
                <a:close/>
                <a:moveTo>
                  <a:pt x="5087" y="9987"/>
                </a:moveTo>
                <a:cubicBezTo>
                  <a:pt x="5273" y="11452"/>
                  <a:pt x="9920" y="14949"/>
                  <a:pt x="10559" y="15399"/>
                </a:cubicBezTo>
                <a:cubicBezTo>
                  <a:pt x="14960" y="18503"/>
                  <a:pt x="18896" y="21975"/>
                  <a:pt x="19569" y="27603"/>
                </a:cubicBezTo>
                <a:cubicBezTo>
                  <a:pt x="17936" y="28476"/>
                  <a:pt x="16266" y="29280"/>
                  <a:pt x="14583" y="30061"/>
                </a:cubicBezTo>
                <a:cubicBezTo>
                  <a:pt x="14699" y="27583"/>
                  <a:pt x="11913" y="25152"/>
                  <a:pt x="9982" y="24001"/>
                </a:cubicBezTo>
                <a:cubicBezTo>
                  <a:pt x="7324" y="22419"/>
                  <a:pt x="2822" y="21760"/>
                  <a:pt x="1485" y="18610"/>
                </a:cubicBezTo>
                <a:cubicBezTo>
                  <a:pt x="1468" y="18569"/>
                  <a:pt x="1430" y="18540"/>
                  <a:pt x="1386" y="18533"/>
                </a:cubicBezTo>
                <a:cubicBezTo>
                  <a:pt x="1711" y="15692"/>
                  <a:pt x="3223" y="12751"/>
                  <a:pt x="4737" y="10483"/>
                </a:cubicBezTo>
                <a:cubicBezTo>
                  <a:pt x="4849" y="10315"/>
                  <a:pt x="4970" y="10152"/>
                  <a:pt x="5087" y="9987"/>
                </a:cubicBezTo>
                <a:close/>
                <a:moveTo>
                  <a:pt x="1352" y="18941"/>
                </a:moveTo>
                <a:cubicBezTo>
                  <a:pt x="2193" y="20910"/>
                  <a:pt x="4763" y="21929"/>
                  <a:pt x="6572" y="22699"/>
                </a:cubicBezTo>
                <a:cubicBezTo>
                  <a:pt x="7837" y="23236"/>
                  <a:pt x="9134" y="23745"/>
                  <a:pt x="10287" y="24503"/>
                </a:cubicBezTo>
                <a:cubicBezTo>
                  <a:pt x="12062" y="25670"/>
                  <a:pt x="14293" y="27841"/>
                  <a:pt x="14438" y="30066"/>
                </a:cubicBezTo>
                <a:cubicBezTo>
                  <a:pt x="14440" y="30085"/>
                  <a:pt x="14448" y="30104"/>
                  <a:pt x="14462" y="30117"/>
                </a:cubicBezTo>
                <a:cubicBezTo>
                  <a:pt x="14342" y="30172"/>
                  <a:pt x="14223" y="30228"/>
                  <a:pt x="14103" y="30284"/>
                </a:cubicBezTo>
                <a:cubicBezTo>
                  <a:pt x="13944" y="30357"/>
                  <a:pt x="13790" y="30428"/>
                  <a:pt x="13634" y="30496"/>
                </a:cubicBezTo>
                <a:cubicBezTo>
                  <a:pt x="12916" y="28783"/>
                  <a:pt x="11627" y="27609"/>
                  <a:pt x="9877" y="26947"/>
                </a:cubicBezTo>
                <a:cubicBezTo>
                  <a:pt x="8697" y="26499"/>
                  <a:pt x="7431" y="26325"/>
                  <a:pt x="6241" y="25905"/>
                </a:cubicBezTo>
                <a:cubicBezTo>
                  <a:pt x="4597" y="25325"/>
                  <a:pt x="3210" y="24375"/>
                  <a:pt x="1982" y="23141"/>
                </a:cubicBezTo>
                <a:cubicBezTo>
                  <a:pt x="1979" y="23138"/>
                  <a:pt x="1976" y="23138"/>
                  <a:pt x="1973" y="23136"/>
                </a:cubicBezTo>
                <a:cubicBezTo>
                  <a:pt x="1579" y="21965"/>
                  <a:pt x="1344" y="20793"/>
                  <a:pt x="1323" y="19814"/>
                </a:cubicBezTo>
                <a:cubicBezTo>
                  <a:pt x="1317" y="19526"/>
                  <a:pt x="1330" y="19234"/>
                  <a:pt x="1352" y="18941"/>
                </a:cubicBezTo>
                <a:close/>
                <a:moveTo>
                  <a:pt x="2177" y="23706"/>
                </a:moveTo>
                <a:lnTo>
                  <a:pt x="2177" y="23706"/>
                </a:lnTo>
                <a:cubicBezTo>
                  <a:pt x="3498" y="24941"/>
                  <a:pt x="5021" y="25827"/>
                  <a:pt x="6775" y="26354"/>
                </a:cubicBezTo>
                <a:cubicBezTo>
                  <a:pt x="9651" y="27216"/>
                  <a:pt x="12061" y="27691"/>
                  <a:pt x="13492" y="30562"/>
                </a:cubicBezTo>
                <a:cubicBezTo>
                  <a:pt x="12826" y="30862"/>
                  <a:pt x="12184" y="31131"/>
                  <a:pt x="11535" y="31356"/>
                </a:cubicBezTo>
                <a:cubicBezTo>
                  <a:pt x="9959" y="29210"/>
                  <a:pt x="6999" y="29678"/>
                  <a:pt x="5017" y="28073"/>
                </a:cubicBezTo>
                <a:lnTo>
                  <a:pt x="5017" y="28075"/>
                </a:lnTo>
                <a:cubicBezTo>
                  <a:pt x="3852" y="27130"/>
                  <a:pt x="2845" y="25455"/>
                  <a:pt x="2177" y="23706"/>
                </a:cubicBezTo>
                <a:close/>
                <a:moveTo>
                  <a:pt x="29343" y="22989"/>
                </a:moveTo>
                <a:cubicBezTo>
                  <a:pt x="29352" y="23004"/>
                  <a:pt x="29366" y="23012"/>
                  <a:pt x="29383" y="23015"/>
                </a:cubicBezTo>
                <a:cubicBezTo>
                  <a:pt x="31335" y="23220"/>
                  <a:pt x="33235" y="23190"/>
                  <a:pt x="35123" y="23749"/>
                </a:cubicBezTo>
                <a:cubicBezTo>
                  <a:pt x="34772" y="23914"/>
                  <a:pt x="34486" y="24250"/>
                  <a:pt x="34471" y="24630"/>
                </a:cubicBezTo>
                <a:cubicBezTo>
                  <a:pt x="34358" y="24696"/>
                  <a:pt x="34297" y="24854"/>
                  <a:pt x="34420" y="24952"/>
                </a:cubicBezTo>
                <a:cubicBezTo>
                  <a:pt x="35566" y="25868"/>
                  <a:pt x="37141" y="26547"/>
                  <a:pt x="38498" y="27090"/>
                </a:cubicBezTo>
                <a:cubicBezTo>
                  <a:pt x="38851" y="27231"/>
                  <a:pt x="39180" y="27323"/>
                  <a:pt x="39498" y="27323"/>
                </a:cubicBezTo>
                <a:cubicBezTo>
                  <a:pt x="39774" y="27323"/>
                  <a:pt x="40041" y="27254"/>
                  <a:pt x="40306" y="27086"/>
                </a:cubicBezTo>
                <a:cubicBezTo>
                  <a:pt x="40329" y="27082"/>
                  <a:pt x="40352" y="27072"/>
                  <a:pt x="40371" y="27057"/>
                </a:cubicBezTo>
                <a:cubicBezTo>
                  <a:pt x="40411" y="27027"/>
                  <a:pt x="40448" y="26996"/>
                  <a:pt x="40484" y="26963"/>
                </a:cubicBezTo>
                <a:lnTo>
                  <a:pt x="40490" y="26958"/>
                </a:lnTo>
                <a:cubicBezTo>
                  <a:pt x="40490" y="26958"/>
                  <a:pt x="40490" y="26957"/>
                  <a:pt x="40491" y="26957"/>
                </a:cubicBezTo>
                <a:cubicBezTo>
                  <a:pt x="40679" y="26787"/>
                  <a:pt x="40779" y="26596"/>
                  <a:pt x="40815" y="26398"/>
                </a:cubicBezTo>
                <a:cubicBezTo>
                  <a:pt x="41454" y="26828"/>
                  <a:pt x="42038" y="27294"/>
                  <a:pt x="42533" y="27897"/>
                </a:cubicBezTo>
                <a:cubicBezTo>
                  <a:pt x="42775" y="28192"/>
                  <a:pt x="42951" y="28522"/>
                  <a:pt x="43175" y="28828"/>
                </a:cubicBezTo>
                <a:cubicBezTo>
                  <a:pt x="43188" y="28846"/>
                  <a:pt x="43195" y="28859"/>
                  <a:pt x="43203" y="28873"/>
                </a:cubicBezTo>
                <a:cubicBezTo>
                  <a:pt x="42806" y="30266"/>
                  <a:pt x="42278" y="31618"/>
                  <a:pt x="41624" y="32912"/>
                </a:cubicBezTo>
                <a:cubicBezTo>
                  <a:pt x="38435" y="28341"/>
                  <a:pt x="33718" y="24401"/>
                  <a:pt x="27946" y="24401"/>
                </a:cubicBezTo>
                <a:cubicBezTo>
                  <a:pt x="27835" y="24401"/>
                  <a:pt x="27723" y="24402"/>
                  <a:pt x="27611" y="24405"/>
                </a:cubicBezTo>
                <a:cubicBezTo>
                  <a:pt x="28194" y="23944"/>
                  <a:pt x="28770" y="23469"/>
                  <a:pt x="29343" y="22989"/>
                </a:cubicBezTo>
                <a:close/>
                <a:moveTo>
                  <a:pt x="42696" y="9459"/>
                </a:moveTo>
                <a:cubicBezTo>
                  <a:pt x="31386" y="21009"/>
                  <a:pt x="19253" y="33503"/>
                  <a:pt x="2054" y="34196"/>
                </a:cubicBezTo>
                <a:cubicBezTo>
                  <a:pt x="1998" y="34199"/>
                  <a:pt x="1943" y="34218"/>
                  <a:pt x="1900" y="34252"/>
                </a:cubicBezTo>
                <a:cubicBezTo>
                  <a:pt x="1492" y="33811"/>
                  <a:pt x="1253" y="33280"/>
                  <a:pt x="1195" y="32700"/>
                </a:cubicBezTo>
                <a:cubicBezTo>
                  <a:pt x="1205" y="32700"/>
                  <a:pt x="1213" y="32706"/>
                  <a:pt x="1223" y="32706"/>
                </a:cubicBezTo>
                <a:cubicBezTo>
                  <a:pt x="1341" y="32705"/>
                  <a:pt x="1460" y="32704"/>
                  <a:pt x="1579" y="32704"/>
                </a:cubicBezTo>
                <a:cubicBezTo>
                  <a:pt x="2938" y="32704"/>
                  <a:pt x="4326" y="32763"/>
                  <a:pt x="5709" y="32763"/>
                </a:cubicBezTo>
                <a:cubicBezTo>
                  <a:pt x="8147" y="32763"/>
                  <a:pt x="10570" y="32582"/>
                  <a:pt x="12793" y="31585"/>
                </a:cubicBezTo>
                <a:cubicBezTo>
                  <a:pt x="16818" y="29781"/>
                  <a:pt x="20816" y="27873"/>
                  <a:pt x="24428" y="25321"/>
                </a:cubicBezTo>
                <a:cubicBezTo>
                  <a:pt x="27904" y="22862"/>
                  <a:pt x="31068" y="19966"/>
                  <a:pt x="34251" y="17147"/>
                </a:cubicBezTo>
                <a:cubicBezTo>
                  <a:pt x="37098" y="14626"/>
                  <a:pt x="39942" y="12087"/>
                  <a:pt x="42696" y="9459"/>
                </a:cubicBezTo>
                <a:close/>
                <a:moveTo>
                  <a:pt x="31298" y="27835"/>
                </a:moveTo>
                <a:cubicBezTo>
                  <a:pt x="32666" y="27835"/>
                  <a:pt x="34210" y="28995"/>
                  <a:pt x="35050" y="29869"/>
                </a:cubicBezTo>
                <a:cubicBezTo>
                  <a:pt x="35502" y="30337"/>
                  <a:pt x="38820" y="33964"/>
                  <a:pt x="36837" y="34606"/>
                </a:cubicBezTo>
                <a:cubicBezTo>
                  <a:pt x="36139" y="34473"/>
                  <a:pt x="35461" y="34250"/>
                  <a:pt x="34820" y="33945"/>
                </a:cubicBezTo>
                <a:cubicBezTo>
                  <a:pt x="34752" y="33885"/>
                  <a:pt x="34685" y="33823"/>
                  <a:pt x="34618" y="33759"/>
                </a:cubicBezTo>
                <a:cubicBezTo>
                  <a:pt x="34599" y="33742"/>
                  <a:pt x="34579" y="33734"/>
                  <a:pt x="34559" y="33734"/>
                </a:cubicBezTo>
                <a:cubicBezTo>
                  <a:pt x="34528" y="33734"/>
                  <a:pt x="34499" y="33753"/>
                  <a:pt x="34481" y="33779"/>
                </a:cubicBezTo>
                <a:cubicBezTo>
                  <a:pt x="33721" y="33376"/>
                  <a:pt x="33021" y="32858"/>
                  <a:pt x="32369" y="32234"/>
                </a:cubicBezTo>
                <a:cubicBezTo>
                  <a:pt x="31458" y="31365"/>
                  <a:pt x="29814" y="29948"/>
                  <a:pt x="29693" y="28602"/>
                </a:cubicBezTo>
                <a:cubicBezTo>
                  <a:pt x="30148" y="28052"/>
                  <a:pt x="30706" y="27835"/>
                  <a:pt x="31298" y="27835"/>
                </a:cubicBezTo>
                <a:close/>
                <a:moveTo>
                  <a:pt x="27384" y="24584"/>
                </a:moveTo>
                <a:cubicBezTo>
                  <a:pt x="33424" y="24634"/>
                  <a:pt x="38134" y="28383"/>
                  <a:pt x="41493" y="33163"/>
                </a:cubicBezTo>
                <a:cubicBezTo>
                  <a:pt x="40892" y="34315"/>
                  <a:pt x="40203" y="35417"/>
                  <a:pt x="39431" y="36461"/>
                </a:cubicBezTo>
                <a:cubicBezTo>
                  <a:pt x="39097" y="35706"/>
                  <a:pt x="38502" y="34958"/>
                  <a:pt x="37854" y="34473"/>
                </a:cubicBezTo>
                <a:cubicBezTo>
                  <a:pt x="38432" y="33199"/>
                  <a:pt x="36275" y="30440"/>
                  <a:pt x="35602" y="29710"/>
                </a:cubicBezTo>
                <a:cubicBezTo>
                  <a:pt x="34720" y="28754"/>
                  <a:pt x="32732" y="27343"/>
                  <a:pt x="31154" y="27343"/>
                </a:cubicBezTo>
                <a:cubicBezTo>
                  <a:pt x="30894" y="27343"/>
                  <a:pt x="30646" y="27381"/>
                  <a:pt x="30415" y="27466"/>
                </a:cubicBezTo>
                <a:cubicBezTo>
                  <a:pt x="30362" y="27455"/>
                  <a:pt x="30309" y="27449"/>
                  <a:pt x="30255" y="27449"/>
                </a:cubicBezTo>
                <a:cubicBezTo>
                  <a:pt x="30225" y="27449"/>
                  <a:pt x="30195" y="27451"/>
                  <a:pt x="30166" y="27454"/>
                </a:cubicBezTo>
                <a:cubicBezTo>
                  <a:pt x="28799" y="26526"/>
                  <a:pt x="27211" y="26046"/>
                  <a:pt x="25569" y="25963"/>
                </a:cubicBezTo>
                <a:cubicBezTo>
                  <a:pt x="26179" y="25516"/>
                  <a:pt x="26785" y="25056"/>
                  <a:pt x="27384" y="24584"/>
                </a:cubicBezTo>
                <a:close/>
                <a:moveTo>
                  <a:pt x="16977" y="31140"/>
                </a:moveTo>
                <a:cubicBezTo>
                  <a:pt x="16969" y="31163"/>
                  <a:pt x="16970" y="31188"/>
                  <a:pt x="16981" y="31211"/>
                </a:cubicBezTo>
                <a:cubicBezTo>
                  <a:pt x="18675" y="34809"/>
                  <a:pt x="16499" y="38922"/>
                  <a:pt x="14037" y="41587"/>
                </a:cubicBezTo>
                <a:cubicBezTo>
                  <a:pt x="11476" y="39488"/>
                  <a:pt x="9992" y="36651"/>
                  <a:pt x="11654" y="33214"/>
                </a:cubicBezTo>
                <a:cubicBezTo>
                  <a:pt x="13080" y="32779"/>
                  <a:pt x="14470" y="32252"/>
                  <a:pt x="15831" y="31657"/>
                </a:cubicBezTo>
                <a:lnTo>
                  <a:pt x="15831" y="31657"/>
                </a:lnTo>
                <a:cubicBezTo>
                  <a:pt x="15831" y="31660"/>
                  <a:pt x="15827" y="31661"/>
                  <a:pt x="15827" y="31666"/>
                </a:cubicBezTo>
                <a:cubicBezTo>
                  <a:pt x="15559" y="34772"/>
                  <a:pt x="15196" y="37999"/>
                  <a:pt x="13149" y="40489"/>
                </a:cubicBezTo>
                <a:cubicBezTo>
                  <a:pt x="13078" y="40575"/>
                  <a:pt x="13155" y="40689"/>
                  <a:pt x="13238" y="40689"/>
                </a:cubicBezTo>
                <a:cubicBezTo>
                  <a:pt x="13265" y="40689"/>
                  <a:pt x="13291" y="40678"/>
                  <a:pt x="13315" y="40651"/>
                </a:cubicBezTo>
                <a:cubicBezTo>
                  <a:pt x="15415" y="38208"/>
                  <a:pt x="15874" y="34785"/>
                  <a:pt x="15976" y="31661"/>
                </a:cubicBezTo>
                <a:cubicBezTo>
                  <a:pt x="15977" y="31638"/>
                  <a:pt x="15966" y="31617"/>
                  <a:pt x="15946" y="31605"/>
                </a:cubicBezTo>
                <a:cubicBezTo>
                  <a:pt x="16291" y="31453"/>
                  <a:pt x="16635" y="31300"/>
                  <a:pt x="16977" y="31140"/>
                </a:cubicBezTo>
                <a:close/>
                <a:moveTo>
                  <a:pt x="25357" y="26115"/>
                </a:moveTo>
                <a:cubicBezTo>
                  <a:pt x="26990" y="26236"/>
                  <a:pt x="28439" y="26734"/>
                  <a:pt x="29839" y="27545"/>
                </a:cubicBezTo>
                <a:cubicBezTo>
                  <a:pt x="29591" y="27662"/>
                  <a:pt x="29389" y="27880"/>
                  <a:pt x="29322" y="28146"/>
                </a:cubicBezTo>
                <a:cubicBezTo>
                  <a:pt x="29231" y="28186"/>
                  <a:pt x="29173" y="28272"/>
                  <a:pt x="29165" y="28370"/>
                </a:cubicBezTo>
                <a:cubicBezTo>
                  <a:pt x="29036" y="29930"/>
                  <a:pt x="30812" y="31423"/>
                  <a:pt x="31795" y="32393"/>
                </a:cubicBezTo>
                <a:cubicBezTo>
                  <a:pt x="32781" y="33368"/>
                  <a:pt x="33852" y="34154"/>
                  <a:pt x="35095" y="34556"/>
                </a:cubicBezTo>
                <a:cubicBezTo>
                  <a:pt x="35459" y="34825"/>
                  <a:pt x="35899" y="35000"/>
                  <a:pt x="36343" y="35076"/>
                </a:cubicBezTo>
                <a:cubicBezTo>
                  <a:pt x="36381" y="35109"/>
                  <a:pt x="36430" y="35128"/>
                  <a:pt x="36482" y="35128"/>
                </a:cubicBezTo>
                <a:cubicBezTo>
                  <a:pt x="36486" y="35128"/>
                  <a:pt x="36489" y="35128"/>
                  <a:pt x="36493" y="35127"/>
                </a:cubicBezTo>
                <a:cubicBezTo>
                  <a:pt x="36558" y="35126"/>
                  <a:pt x="36615" y="35119"/>
                  <a:pt x="36675" y="35115"/>
                </a:cubicBezTo>
                <a:cubicBezTo>
                  <a:pt x="36714" y="35116"/>
                  <a:pt x="36754" y="35123"/>
                  <a:pt x="36793" y="35123"/>
                </a:cubicBezTo>
                <a:cubicBezTo>
                  <a:pt x="36813" y="35123"/>
                  <a:pt x="36833" y="35113"/>
                  <a:pt x="36844" y="35097"/>
                </a:cubicBezTo>
                <a:cubicBezTo>
                  <a:pt x="37333" y="35029"/>
                  <a:pt x="37632" y="34842"/>
                  <a:pt x="37796" y="34581"/>
                </a:cubicBezTo>
                <a:cubicBezTo>
                  <a:pt x="38094" y="34922"/>
                  <a:pt x="38400" y="35252"/>
                  <a:pt x="38661" y="35626"/>
                </a:cubicBezTo>
                <a:cubicBezTo>
                  <a:pt x="38893" y="35958"/>
                  <a:pt x="39075" y="36315"/>
                  <a:pt x="39273" y="36666"/>
                </a:cubicBezTo>
                <a:cubicBezTo>
                  <a:pt x="38852" y="37225"/>
                  <a:pt x="38405" y="37770"/>
                  <a:pt x="37933" y="38303"/>
                </a:cubicBezTo>
                <a:cubicBezTo>
                  <a:pt x="36807" y="39568"/>
                  <a:pt x="35545" y="40810"/>
                  <a:pt x="34172" y="41905"/>
                </a:cubicBezTo>
                <a:cubicBezTo>
                  <a:pt x="33577" y="38637"/>
                  <a:pt x="32286" y="35539"/>
                  <a:pt x="30322" y="32852"/>
                </a:cubicBezTo>
                <a:cubicBezTo>
                  <a:pt x="28707" y="30648"/>
                  <a:pt x="26433" y="28076"/>
                  <a:pt x="23709" y="27277"/>
                </a:cubicBezTo>
                <a:cubicBezTo>
                  <a:pt x="24265" y="26900"/>
                  <a:pt x="24811" y="26510"/>
                  <a:pt x="25355" y="26115"/>
                </a:cubicBezTo>
                <a:close/>
                <a:moveTo>
                  <a:pt x="22477" y="32093"/>
                </a:moveTo>
                <a:cubicBezTo>
                  <a:pt x="22744" y="32093"/>
                  <a:pt x="23043" y="32159"/>
                  <a:pt x="23398" y="32164"/>
                </a:cubicBezTo>
                <a:lnTo>
                  <a:pt x="24038" y="32833"/>
                </a:lnTo>
                <a:cubicBezTo>
                  <a:pt x="24242" y="33117"/>
                  <a:pt x="24402" y="33451"/>
                  <a:pt x="24563" y="33759"/>
                </a:cubicBezTo>
                <a:cubicBezTo>
                  <a:pt x="25043" y="34677"/>
                  <a:pt x="25447" y="35635"/>
                  <a:pt x="25771" y="36619"/>
                </a:cubicBezTo>
                <a:cubicBezTo>
                  <a:pt x="26206" y="37940"/>
                  <a:pt x="27803" y="42970"/>
                  <a:pt x="25135" y="43050"/>
                </a:cubicBezTo>
                <a:cubicBezTo>
                  <a:pt x="25102" y="43023"/>
                  <a:pt x="25064" y="43004"/>
                  <a:pt x="25023" y="42995"/>
                </a:cubicBezTo>
                <a:cubicBezTo>
                  <a:pt x="22670" y="42490"/>
                  <a:pt x="21687" y="38912"/>
                  <a:pt x="21241" y="36835"/>
                </a:cubicBezTo>
                <a:cubicBezTo>
                  <a:pt x="20975" y="35597"/>
                  <a:pt x="20853" y="34094"/>
                  <a:pt x="21425" y="32921"/>
                </a:cubicBezTo>
                <a:cubicBezTo>
                  <a:pt x="21759" y="32235"/>
                  <a:pt x="22084" y="32093"/>
                  <a:pt x="22477" y="32093"/>
                </a:cubicBezTo>
                <a:close/>
                <a:moveTo>
                  <a:pt x="23564" y="27373"/>
                </a:moveTo>
                <a:cubicBezTo>
                  <a:pt x="26540" y="28426"/>
                  <a:pt x="29025" y="31273"/>
                  <a:pt x="30711" y="33836"/>
                </a:cubicBezTo>
                <a:cubicBezTo>
                  <a:pt x="32346" y="36322"/>
                  <a:pt x="33411" y="39092"/>
                  <a:pt x="33945" y="42012"/>
                </a:cubicBezTo>
                <a:cubicBezTo>
                  <a:pt x="33948" y="42032"/>
                  <a:pt x="33957" y="42050"/>
                  <a:pt x="33971" y="42065"/>
                </a:cubicBezTo>
                <a:cubicBezTo>
                  <a:pt x="33173" y="42687"/>
                  <a:pt x="32339" y="43258"/>
                  <a:pt x="31472" y="43753"/>
                </a:cubicBezTo>
                <a:cubicBezTo>
                  <a:pt x="31343" y="37394"/>
                  <a:pt x="27747" y="31160"/>
                  <a:pt x="21793" y="28559"/>
                </a:cubicBezTo>
                <a:cubicBezTo>
                  <a:pt x="21784" y="28555"/>
                  <a:pt x="21775" y="28553"/>
                  <a:pt x="21767" y="28553"/>
                </a:cubicBezTo>
                <a:cubicBezTo>
                  <a:pt x="21713" y="28553"/>
                  <a:pt x="21680" y="28627"/>
                  <a:pt x="21737" y="28659"/>
                </a:cubicBezTo>
                <a:cubicBezTo>
                  <a:pt x="27450" y="31913"/>
                  <a:pt x="31127" y="37198"/>
                  <a:pt x="31227" y="43887"/>
                </a:cubicBezTo>
                <a:cubicBezTo>
                  <a:pt x="29706" y="44723"/>
                  <a:pt x="28086" y="45324"/>
                  <a:pt x="26388" y="45559"/>
                </a:cubicBezTo>
                <a:cubicBezTo>
                  <a:pt x="26334" y="44838"/>
                  <a:pt x="26155" y="44109"/>
                  <a:pt x="25791" y="43485"/>
                </a:cubicBezTo>
                <a:cubicBezTo>
                  <a:pt x="28221" y="42941"/>
                  <a:pt x="26800" y="37989"/>
                  <a:pt x="26295" y="36464"/>
                </a:cubicBezTo>
                <a:cubicBezTo>
                  <a:pt x="25904" y="35283"/>
                  <a:pt x="24394" y="31137"/>
                  <a:pt x="22572" y="31137"/>
                </a:cubicBezTo>
                <a:cubicBezTo>
                  <a:pt x="22191" y="31137"/>
                  <a:pt x="21795" y="31319"/>
                  <a:pt x="21393" y="31749"/>
                </a:cubicBezTo>
                <a:cubicBezTo>
                  <a:pt x="21378" y="31766"/>
                  <a:pt x="21366" y="31789"/>
                  <a:pt x="21360" y="31812"/>
                </a:cubicBezTo>
                <a:cubicBezTo>
                  <a:pt x="20972" y="31014"/>
                  <a:pt x="20310" y="30304"/>
                  <a:pt x="19541" y="29866"/>
                </a:cubicBezTo>
                <a:cubicBezTo>
                  <a:pt x="19530" y="29859"/>
                  <a:pt x="19518" y="29857"/>
                  <a:pt x="19507" y="29857"/>
                </a:cubicBezTo>
                <a:cubicBezTo>
                  <a:pt x="19502" y="29857"/>
                  <a:pt x="19496" y="29857"/>
                  <a:pt x="19491" y="29859"/>
                </a:cubicBezTo>
                <a:lnTo>
                  <a:pt x="19491" y="29859"/>
                </a:lnTo>
                <a:cubicBezTo>
                  <a:pt x="20881" y="29098"/>
                  <a:pt x="22238" y="28266"/>
                  <a:pt x="23564" y="27373"/>
                </a:cubicBezTo>
                <a:close/>
                <a:moveTo>
                  <a:pt x="19454" y="29879"/>
                </a:moveTo>
                <a:cubicBezTo>
                  <a:pt x="19422" y="29907"/>
                  <a:pt x="19411" y="29957"/>
                  <a:pt x="19452" y="29986"/>
                </a:cubicBezTo>
                <a:cubicBezTo>
                  <a:pt x="20197" y="30544"/>
                  <a:pt x="20750" y="31171"/>
                  <a:pt x="21211" y="31979"/>
                </a:cubicBezTo>
                <a:cubicBezTo>
                  <a:pt x="21211" y="31982"/>
                  <a:pt x="21214" y="31984"/>
                  <a:pt x="21216" y="31985"/>
                </a:cubicBezTo>
                <a:cubicBezTo>
                  <a:pt x="20362" y="32951"/>
                  <a:pt x="20386" y="34921"/>
                  <a:pt x="20521" y="36046"/>
                </a:cubicBezTo>
                <a:cubicBezTo>
                  <a:pt x="20820" y="38535"/>
                  <a:pt x="22020" y="42947"/>
                  <a:pt x="24895" y="43514"/>
                </a:cubicBezTo>
                <a:cubicBezTo>
                  <a:pt x="24906" y="43516"/>
                  <a:pt x="24917" y="43516"/>
                  <a:pt x="24928" y="43516"/>
                </a:cubicBezTo>
                <a:cubicBezTo>
                  <a:pt x="24939" y="43516"/>
                  <a:pt x="24951" y="43516"/>
                  <a:pt x="24961" y="43514"/>
                </a:cubicBezTo>
                <a:cubicBezTo>
                  <a:pt x="25072" y="43529"/>
                  <a:pt x="25184" y="43536"/>
                  <a:pt x="25296" y="43536"/>
                </a:cubicBezTo>
                <a:cubicBezTo>
                  <a:pt x="25405" y="43536"/>
                  <a:pt x="25514" y="43529"/>
                  <a:pt x="25622" y="43516"/>
                </a:cubicBezTo>
                <a:lnTo>
                  <a:pt x="25622" y="43516"/>
                </a:lnTo>
                <a:cubicBezTo>
                  <a:pt x="25622" y="43520"/>
                  <a:pt x="25619" y="43523"/>
                  <a:pt x="25622" y="43527"/>
                </a:cubicBezTo>
                <a:cubicBezTo>
                  <a:pt x="25898" y="44209"/>
                  <a:pt x="26096" y="44871"/>
                  <a:pt x="26153" y="45592"/>
                </a:cubicBezTo>
                <a:cubicBezTo>
                  <a:pt x="25708" y="45645"/>
                  <a:pt x="25261" y="45672"/>
                  <a:pt x="24813" y="45672"/>
                </a:cubicBezTo>
                <a:cubicBezTo>
                  <a:pt x="24145" y="45672"/>
                  <a:pt x="23476" y="45612"/>
                  <a:pt x="22816" y="45493"/>
                </a:cubicBezTo>
                <a:cubicBezTo>
                  <a:pt x="20247" y="45029"/>
                  <a:pt x="16762" y="43732"/>
                  <a:pt x="14235" y="41740"/>
                </a:cubicBezTo>
                <a:cubicBezTo>
                  <a:pt x="16734" y="39092"/>
                  <a:pt x="19085" y="34683"/>
                  <a:pt x="17136" y="31117"/>
                </a:cubicBezTo>
                <a:cubicBezTo>
                  <a:pt x="17129" y="31101"/>
                  <a:pt x="17116" y="31088"/>
                  <a:pt x="17100" y="31081"/>
                </a:cubicBezTo>
                <a:cubicBezTo>
                  <a:pt x="17895" y="30703"/>
                  <a:pt x="18679" y="30302"/>
                  <a:pt x="19454" y="29879"/>
                </a:cubicBezTo>
                <a:close/>
                <a:moveTo>
                  <a:pt x="23217" y="0"/>
                </a:moveTo>
                <a:cubicBezTo>
                  <a:pt x="20710" y="0"/>
                  <a:pt x="18171" y="504"/>
                  <a:pt x="15898" y="1281"/>
                </a:cubicBezTo>
                <a:cubicBezTo>
                  <a:pt x="11539" y="2777"/>
                  <a:pt x="7735" y="5557"/>
                  <a:pt x="4988" y="9257"/>
                </a:cubicBezTo>
                <a:cubicBezTo>
                  <a:pt x="2571" y="12515"/>
                  <a:pt x="0" y="17480"/>
                  <a:pt x="1092" y="21651"/>
                </a:cubicBezTo>
                <a:cubicBezTo>
                  <a:pt x="1652" y="23788"/>
                  <a:pt x="2608" y="26327"/>
                  <a:pt x="4153" y="27953"/>
                </a:cubicBezTo>
                <a:cubicBezTo>
                  <a:pt x="6020" y="29919"/>
                  <a:pt x="9379" y="29465"/>
                  <a:pt x="11028" y="31521"/>
                </a:cubicBezTo>
                <a:cubicBezTo>
                  <a:pt x="10106" y="31802"/>
                  <a:pt x="9155" y="31981"/>
                  <a:pt x="8080" y="31999"/>
                </a:cubicBezTo>
                <a:cubicBezTo>
                  <a:pt x="5789" y="32038"/>
                  <a:pt x="3498" y="32041"/>
                  <a:pt x="1207" y="32064"/>
                </a:cubicBezTo>
                <a:cubicBezTo>
                  <a:pt x="1160" y="32064"/>
                  <a:pt x="1112" y="32074"/>
                  <a:pt x="1069" y="32095"/>
                </a:cubicBezTo>
                <a:cubicBezTo>
                  <a:pt x="1041" y="32084"/>
                  <a:pt x="1010" y="32078"/>
                  <a:pt x="978" y="32078"/>
                </a:cubicBezTo>
                <a:cubicBezTo>
                  <a:pt x="892" y="32078"/>
                  <a:pt x="806" y="32125"/>
                  <a:pt x="787" y="32226"/>
                </a:cubicBezTo>
                <a:cubicBezTo>
                  <a:pt x="625" y="33103"/>
                  <a:pt x="887" y="34005"/>
                  <a:pt x="1528" y="34639"/>
                </a:cubicBezTo>
                <a:cubicBezTo>
                  <a:pt x="1583" y="34693"/>
                  <a:pt x="1643" y="34716"/>
                  <a:pt x="1701" y="34716"/>
                </a:cubicBezTo>
                <a:cubicBezTo>
                  <a:pt x="1756" y="34716"/>
                  <a:pt x="1808" y="34696"/>
                  <a:pt x="1853" y="34663"/>
                </a:cubicBezTo>
                <a:cubicBezTo>
                  <a:pt x="1902" y="34727"/>
                  <a:pt x="1976" y="34762"/>
                  <a:pt x="2056" y="34762"/>
                </a:cubicBezTo>
                <a:cubicBezTo>
                  <a:pt x="2060" y="34762"/>
                  <a:pt x="2065" y="34762"/>
                  <a:pt x="2069" y="34762"/>
                </a:cubicBezTo>
                <a:cubicBezTo>
                  <a:pt x="5176" y="34700"/>
                  <a:pt x="8136" y="34216"/>
                  <a:pt x="10972" y="33408"/>
                </a:cubicBezTo>
                <a:lnTo>
                  <a:pt x="10972" y="33408"/>
                </a:lnTo>
                <a:cubicBezTo>
                  <a:pt x="7744" y="40872"/>
                  <a:pt x="18382" y="46241"/>
                  <a:pt x="25374" y="46241"/>
                </a:cubicBezTo>
                <a:cubicBezTo>
                  <a:pt x="26339" y="46241"/>
                  <a:pt x="27235" y="46139"/>
                  <a:pt x="28015" y="45926"/>
                </a:cubicBezTo>
                <a:cubicBezTo>
                  <a:pt x="32302" y="44754"/>
                  <a:pt x="36134" y="41425"/>
                  <a:pt x="38936" y="38091"/>
                </a:cubicBezTo>
                <a:cubicBezTo>
                  <a:pt x="41872" y="34597"/>
                  <a:pt x="44006" y="30396"/>
                  <a:pt x="44560" y="25831"/>
                </a:cubicBezTo>
                <a:cubicBezTo>
                  <a:pt x="44919" y="22879"/>
                  <a:pt x="44556" y="19874"/>
                  <a:pt x="44527" y="16913"/>
                </a:cubicBezTo>
                <a:cubicBezTo>
                  <a:pt x="44510" y="15286"/>
                  <a:pt x="44535" y="13660"/>
                  <a:pt x="44599" y="12034"/>
                </a:cubicBezTo>
                <a:cubicBezTo>
                  <a:pt x="44672" y="10146"/>
                  <a:pt x="44612" y="8120"/>
                  <a:pt x="45568" y="6429"/>
                </a:cubicBezTo>
                <a:cubicBezTo>
                  <a:pt x="45631" y="6318"/>
                  <a:pt x="45588" y="6216"/>
                  <a:pt x="45512" y="6157"/>
                </a:cubicBezTo>
                <a:cubicBezTo>
                  <a:pt x="45501" y="6047"/>
                  <a:pt x="45429" y="5947"/>
                  <a:pt x="45312" y="5947"/>
                </a:cubicBezTo>
                <a:cubicBezTo>
                  <a:pt x="45285" y="5947"/>
                  <a:pt x="45256" y="5952"/>
                  <a:pt x="45225" y="5964"/>
                </a:cubicBezTo>
                <a:cubicBezTo>
                  <a:pt x="44070" y="6385"/>
                  <a:pt x="42973" y="6566"/>
                  <a:pt x="41918" y="6566"/>
                </a:cubicBezTo>
                <a:cubicBezTo>
                  <a:pt x="37358" y="6566"/>
                  <a:pt x="33595" y="3184"/>
                  <a:pt x="29387" y="1247"/>
                </a:cubicBezTo>
                <a:cubicBezTo>
                  <a:pt x="27477" y="368"/>
                  <a:pt x="25359" y="0"/>
                  <a:pt x="232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31"/>
          <p:cNvSpPr/>
          <p:nvPr/>
        </p:nvSpPr>
        <p:spPr>
          <a:xfrm>
            <a:off x="-542969" y="4344982"/>
            <a:ext cx="362667" cy="214222"/>
          </a:xfrm>
          <a:custGeom>
            <a:avLst/>
            <a:gdLst/>
            <a:ahLst/>
            <a:cxnLst/>
            <a:rect l="l" t="t" r="r" b="b"/>
            <a:pathLst>
              <a:path w="11165" h="6595" extrusionOk="0">
                <a:moveTo>
                  <a:pt x="3286" y="609"/>
                </a:moveTo>
                <a:cubicBezTo>
                  <a:pt x="6349" y="609"/>
                  <a:pt x="10634" y="3569"/>
                  <a:pt x="9047" y="5870"/>
                </a:cubicBezTo>
                <a:cubicBezTo>
                  <a:pt x="8747" y="6024"/>
                  <a:pt x="8377" y="6087"/>
                  <a:pt x="7976" y="6087"/>
                </a:cubicBezTo>
                <a:cubicBezTo>
                  <a:pt x="6794" y="6087"/>
                  <a:pt x="5337" y="5548"/>
                  <a:pt x="4582" y="5230"/>
                </a:cubicBezTo>
                <a:lnTo>
                  <a:pt x="4583" y="5230"/>
                </a:lnTo>
                <a:cubicBezTo>
                  <a:pt x="3372" y="4720"/>
                  <a:pt x="861" y="3164"/>
                  <a:pt x="1078" y="1471"/>
                </a:cubicBezTo>
                <a:cubicBezTo>
                  <a:pt x="1588" y="865"/>
                  <a:pt x="2384" y="609"/>
                  <a:pt x="3286" y="609"/>
                </a:cubicBezTo>
                <a:close/>
                <a:moveTo>
                  <a:pt x="3099" y="0"/>
                </a:moveTo>
                <a:cubicBezTo>
                  <a:pt x="2767" y="0"/>
                  <a:pt x="2448" y="42"/>
                  <a:pt x="2150" y="137"/>
                </a:cubicBezTo>
                <a:cubicBezTo>
                  <a:pt x="2133" y="137"/>
                  <a:pt x="2117" y="136"/>
                  <a:pt x="2100" y="136"/>
                </a:cubicBezTo>
                <a:cubicBezTo>
                  <a:pt x="1842" y="136"/>
                  <a:pt x="1573" y="227"/>
                  <a:pt x="1361" y="344"/>
                </a:cubicBezTo>
                <a:cubicBezTo>
                  <a:pt x="1117" y="478"/>
                  <a:pt x="918" y="682"/>
                  <a:pt x="789" y="930"/>
                </a:cubicBezTo>
                <a:cubicBezTo>
                  <a:pt x="696" y="950"/>
                  <a:pt x="620" y="1019"/>
                  <a:pt x="593" y="1110"/>
                </a:cubicBezTo>
                <a:cubicBezTo>
                  <a:pt x="1" y="2942"/>
                  <a:pt x="2381" y="4796"/>
                  <a:pt x="3787" y="5495"/>
                </a:cubicBezTo>
                <a:cubicBezTo>
                  <a:pt x="4654" y="5926"/>
                  <a:pt x="6343" y="6594"/>
                  <a:pt x="7736" y="6594"/>
                </a:cubicBezTo>
                <a:cubicBezTo>
                  <a:pt x="8242" y="6594"/>
                  <a:pt x="8709" y="6506"/>
                  <a:pt x="9082" y="6286"/>
                </a:cubicBezTo>
                <a:cubicBezTo>
                  <a:pt x="9105" y="6296"/>
                  <a:pt x="9130" y="6302"/>
                  <a:pt x="9156" y="6302"/>
                </a:cubicBezTo>
                <a:cubicBezTo>
                  <a:pt x="9203" y="6302"/>
                  <a:pt x="9252" y="6283"/>
                  <a:pt x="9299" y="6237"/>
                </a:cubicBezTo>
                <a:cubicBezTo>
                  <a:pt x="11164" y="4407"/>
                  <a:pt x="8965" y="2301"/>
                  <a:pt x="7311" y="1396"/>
                </a:cubicBezTo>
                <a:cubicBezTo>
                  <a:pt x="6207" y="790"/>
                  <a:pt x="4539" y="0"/>
                  <a:pt x="30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31"/>
          <p:cNvSpPr/>
          <p:nvPr/>
        </p:nvSpPr>
        <p:spPr>
          <a:xfrm>
            <a:off x="-542964" y="-1447539"/>
            <a:ext cx="3136555" cy="434700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rgbClr val="FFFFFF">
              <a:alpha val="11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31"/>
          <p:cNvSpPr/>
          <p:nvPr/>
        </p:nvSpPr>
        <p:spPr>
          <a:xfrm rot="7274266">
            <a:off x="7914920" y="3738204"/>
            <a:ext cx="1832640" cy="1736319"/>
          </a:xfrm>
          <a:custGeom>
            <a:avLst/>
            <a:gdLst/>
            <a:ahLst/>
            <a:cxnLst/>
            <a:rect l="l" t="t" r="r" b="b"/>
            <a:pathLst>
              <a:path w="48788" h="46228" extrusionOk="0">
                <a:moveTo>
                  <a:pt x="30136" y="0"/>
                </a:moveTo>
                <a:cubicBezTo>
                  <a:pt x="30058" y="0"/>
                  <a:pt x="29984" y="40"/>
                  <a:pt x="29942" y="136"/>
                </a:cubicBezTo>
                <a:cubicBezTo>
                  <a:pt x="28296" y="3874"/>
                  <a:pt x="28051" y="8343"/>
                  <a:pt x="31076" y="11392"/>
                </a:cubicBezTo>
                <a:cubicBezTo>
                  <a:pt x="30071" y="12069"/>
                  <a:pt x="29084" y="12764"/>
                  <a:pt x="28118" y="13476"/>
                </a:cubicBezTo>
                <a:cubicBezTo>
                  <a:pt x="28128" y="10953"/>
                  <a:pt x="27629" y="8313"/>
                  <a:pt x="25979" y="6321"/>
                </a:cubicBezTo>
                <a:cubicBezTo>
                  <a:pt x="24034" y="3979"/>
                  <a:pt x="20893" y="3183"/>
                  <a:pt x="18644" y="1209"/>
                </a:cubicBezTo>
                <a:cubicBezTo>
                  <a:pt x="18591" y="1163"/>
                  <a:pt x="18523" y="1141"/>
                  <a:pt x="18455" y="1141"/>
                </a:cubicBezTo>
                <a:cubicBezTo>
                  <a:pt x="18316" y="1141"/>
                  <a:pt x="18179" y="1233"/>
                  <a:pt x="18191" y="1398"/>
                </a:cubicBezTo>
                <a:cubicBezTo>
                  <a:pt x="18566" y="6799"/>
                  <a:pt x="22179" y="12288"/>
                  <a:pt x="27508" y="13932"/>
                </a:cubicBezTo>
                <a:cubicBezTo>
                  <a:pt x="26983" y="14326"/>
                  <a:pt x="26464" y="14722"/>
                  <a:pt x="25954" y="15125"/>
                </a:cubicBezTo>
                <a:cubicBezTo>
                  <a:pt x="25456" y="15519"/>
                  <a:pt x="24963" y="15919"/>
                  <a:pt x="24476" y="16326"/>
                </a:cubicBezTo>
                <a:cubicBezTo>
                  <a:pt x="23733" y="14234"/>
                  <a:pt x="22603" y="12324"/>
                  <a:pt x="21052" y="10719"/>
                </a:cubicBezTo>
                <a:cubicBezTo>
                  <a:pt x="19134" y="8733"/>
                  <a:pt x="16513" y="7817"/>
                  <a:pt x="14541" y="5943"/>
                </a:cubicBezTo>
                <a:cubicBezTo>
                  <a:pt x="14484" y="5888"/>
                  <a:pt x="14419" y="5865"/>
                  <a:pt x="14357" y="5865"/>
                </a:cubicBezTo>
                <a:cubicBezTo>
                  <a:pt x="14198" y="5865"/>
                  <a:pt x="14055" y="6022"/>
                  <a:pt x="14089" y="6208"/>
                </a:cubicBezTo>
                <a:cubicBezTo>
                  <a:pt x="14586" y="8889"/>
                  <a:pt x="14725" y="11646"/>
                  <a:pt x="16881" y="13546"/>
                </a:cubicBezTo>
                <a:cubicBezTo>
                  <a:pt x="18751" y="15194"/>
                  <a:pt x="21084" y="16445"/>
                  <a:pt x="23487" y="17167"/>
                </a:cubicBezTo>
                <a:cubicBezTo>
                  <a:pt x="22501" y="18017"/>
                  <a:pt x="21538" y="18892"/>
                  <a:pt x="20595" y="19793"/>
                </a:cubicBezTo>
                <a:cubicBezTo>
                  <a:pt x="20859" y="17509"/>
                  <a:pt x="18298" y="15822"/>
                  <a:pt x="16694" y="14575"/>
                </a:cubicBezTo>
                <a:cubicBezTo>
                  <a:pt x="14332" y="12741"/>
                  <a:pt x="11395" y="12178"/>
                  <a:pt x="8999" y="10461"/>
                </a:cubicBezTo>
                <a:cubicBezTo>
                  <a:pt x="8964" y="10436"/>
                  <a:pt x="8922" y="10424"/>
                  <a:pt x="8879" y="10424"/>
                </a:cubicBezTo>
                <a:cubicBezTo>
                  <a:pt x="8742" y="10424"/>
                  <a:pt x="8595" y="10541"/>
                  <a:pt x="8612" y="10685"/>
                </a:cubicBezTo>
                <a:cubicBezTo>
                  <a:pt x="8939" y="13341"/>
                  <a:pt x="10452" y="15506"/>
                  <a:pt x="12558" y="17105"/>
                </a:cubicBezTo>
                <a:cubicBezTo>
                  <a:pt x="14367" y="18478"/>
                  <a:pt x="17350" y="20368"/>
                  <a:pt x="19896" y="20473"/>
                </a:cubicBezTo>
                <a:cubicBezTo>
                  <a:pt x="18872" y="21480"/>
                  <a:pt x="17879" y="22519"/>
                  <a:pt x="16914" y="23586"/>
                </a:cubicBezTo>
                <a:cubicBezTo>
                  <a:pt x="14098" y="19907"/>
                  <a:pt x="9768" y="17758"/>
                  <a:pt x="5172" y="17758"/>
                </a:cubicBezTo>
                <a:cubicBezTo>
                  <a:pt x="4770" y="17758"/>
                  <a:pt x="4366" y="17774"/>
                  <a:pt x="3961" y="17808"/>
                </a:cubicBezTo>
                <a:cubicBezTo>
                  <a:pt x="3749" y="17825"/>
                  <a:pt x="3637" y="18022"/>
                  <a:pt x="3730" y="18214"/>
                </a:cubicBezTo>
                <a:cubicBezTo>
                  <a:pt x="6030" y="22960"/>
                  <a:pt x="11372" y="24191"/>
                  <a:pt x="16234" y="24350"/>
                </a:cubicBezTo>
                <a:cubicBezTo>
                  <a:pt x="15423" y="25259"/>
                  <a:pt x="14632" y="26186"/>
                  <a:pt x="13875" y="27138"/>
                </a:cubicBezTo>
                <a:cubicBezTo>
                  <a:pt x="12712" y="24574"/>
                  <a:pt x="10144" y="23943"/>
                  <a:pt x="7433" y="23943"/>
                </a:cubicBezTo>
                <a:cubicBezTo>
                  <a:pt x="5396" y="23943"/>
                  <a:pt x="3278" y="24300"/>
                  <a:pt x="1617" y="24460"/>
                </a:cubicBezTo>
                <a:cubicBezTo>
                  <a:pt x="1392" y="24482"/>
                  <a:pt x="1244" y="24750"/>
                  <a:pt x="1425" y="24928"/>
                </a:cubicBezTo>
                <a:cubicBezTo>
                  <a:pt x="3766" y="27230"/>
                  <a:pt x="6872" y="28512"/>
                  <a:pt x="10056" y="28512"/>
                </a:cubicBezTo>
                <a:cubicBezTo>
                  <a:pt x="11078" y="28512"/>
                  <a:pt x="12107" y="28380"/>
                  <a:pt x="13121" y="28107"/>
                </a:cubicBezTo>
                <a:lnTo>
                  <a:pt x="13121" y="28107"/>
                </a:lnTo>
                <a:cubicBezTo>
                  <a:pt x="12624" y="28758"/>
                  <a:pt x="12136" y="29415"/>
                  <a:pt x="11667" y="30086"/>
                </a:cubicBezTo>
                <a:cubicBezTo>
                  <a:pt x="10274" y="29200"/>
                  <a:pt x="8728" y="28876"/>
                  <a:pt x="7144" y="28876"/>
                </a:cubicBezTo>
                <a:cubicBezTo>
                  <a:pt x="4890" y="28876"/>
                  <a:pt x="2558" y="29532"/>
                  <a:pt x="473" y="30162"/>
                </a:cubicBezTo>
                <a:cubicBezTo>
                  <a:pt x="210" y="30241"/>
                  <a:pt x="218" y="30608"/>
                  <a:pt x="475" y="30688"/>
                </a:cubicBezTo>
                <a:cubicBezTo>
                  <a:pt x="1409" y="30984"/>
                  <a:pt x="2091" y="31633"/>
                  <a:pt x="2978" y="32007"/>
                </a:cubicBezTo>
                <a:cubicBezTo>
                  <a:pt x="3575" y="32259"/>
                  <a:pt x="4159" y="32329"/>
                  <a:pt x="4773" y="32329"/>
                </a:cubicBezTo>
                <a:cubicBezTo>
                  <a:pt x="4988" y="32329"/>
                  <a:pt x="5206" y="32321"/>
                  <a:pt x="5430" y="32308"/>
                </a:cubicBezTo>
                <a:cubicBezTo>
                  <a:pt x="7333" y="32204"/>
                  <a:pt x="9184" y="31782"/>
                  <a:pt x="10962" y="31116"/>
                </a:cubicBezTo>
                <a:lnTo>
                  <a:pt x="10962" y="31116"/>
                </a:lnTo>
                <a:cubicBezTo>
                  <a:pt x="10634" y="31605"/>
                  <a:pt x="10310" y="32098"/>
                  <a:pt x="9996" y="32596"/>
                </a:cubicBezTo>
                <a:cubicBezTo>
                  <a:pt x="9986" y="32591"/>
                  <a:pt x="9973" y="32583"/>
                  <a:pt x="9962" y="32579"/>
                </a:cubicBezTo>
                <a:cubicBezTo>
                  <a:pt x="9387" y="32420"/>
                  <a:pt x="8829" y="32349"/>
                  <a:pt x="8285" y="32349"/>
                </a:cubicBezTo>
                <a:cubicBezTo>
                  <a:pt x="5285" y="32349"/>
                  <a:pt x="2722" y="34510"/>
                  <a:pt x="190" y="36041"/>
                </a:cubicBezTo>
                <a:cubicBezTo>
                  <a:pt x="0" y="36156"/>
                  <a:pt x="19" y="36490"/>
                  <a:pt x="255" y="36537"/>
                </a:cubicBezTo>
                <a:cubicBezTo>
                  <a:pt x="805" y="36648"/>
                  <a:pt x="1346" y="36699"/>
                  <a:pt x="1880" y="36699"/>
                </a:cubicBezTo>
                <a:cubicBezTo>
                  <a:pt x="4592" y="36699"/>
                  <a:pt x="7089" y="35368"/>
                  <a:pt x="9290" y="33750"/>
                </a:cubicBezTo>
                <a:lnTo>
                  <a:pt x="9290" y="33750"/>
                </a:lnTo>
                <a:cubicBezTo>
                  <a:pt x="9284" y="33767"/>
                  <a:pt x="9274" y="33781"/>
                  <a:pt x="9265" y="33796"/>
                </a:cubicBezTo>
                <a:cubicBezTo>
                  <a:pt x="9245" y="33827"/>
                  <a:pt x="9244" y="33866"/>
                  <a:pt x="9261" y="33899"/>
                </a:cubicBezTo>
                <a:cubicBezTo>
                  <a:pt x="6501" y="37266"/>
                  <a:pt x="4152" y="41598"/>
                  <a:pt x="5331" y="46040"/>
                </a:cubicBezTo>
                <a:cubicBezTo>
                  <a:pt x="5358" y="46143"/>
                  <a:pt x="5471" y="46227"/>
                  <a:pt x="5581" y="46227"/>
                </a:cubicBezTo>
                <a:cubicBezTo>
                  <a:pt x="5622" y="46227"/>
                  <a:pt x="5662" y="46216"/>
                  <a:pt x="5698" y="46189"/>
                </a:cubicBezTo>
                <a:cubicBezTo>
                  <a:pt x="7129" y="45098"/>
                  <a:pt x="8221" y="43661"/>
                  <a:pt x="8695" y="41903"/>
                </a:cubicBezTo>
                <a:cubicBezTo>
                  <a:pt x="9359" y="39440"/>
                  <a:pt x="8443" y="36828"/>
                  <a:pt x="9568" y="34462"/>
                </a:cubicBezTo>
                <a:cubicBezTo>
                  <a:pt x="9612" y="34373"/>
                  <a:pt x="9599" y="34267"/>
                  <a:pt x="9538" y="34191"/>
                </a:cubicBezTo>
                <a:cubicBezTo>
                  <a:pt x="9700" y="33945"/>
                  <a:pt x="9866" y="33701"/>
                  <a:pt x="10029" y="33455"/>
                </a:cubicBezTo>
                <a:lnTo>
                  <a:pt x="10029" y="33455"/>
                </a:lnTo>
                <a:cubicBezTo>
                  <a:pt x="9394" y="36921"/>
                  <a:pt x="10498" y="40595"/>
                  <a:pt x="12393" y="43496"/>
                </a:cubicBezTo>
                <a:cubicBezTo>
                  <a:pt x="12442" y="43570"/>
                  <a:pt x="12527" y="43612"/>
                  <a:pt x="12610" y="43612"/>
                </a:cubicBezTo>
                <a:cubicBezTo>
                  <a:pt x="12688" y="43612"/>
                  <a:pt x="12764" y="43575"/>
                  <a:pt x="12806" y="43495"/>
                </a:cubicBezTo>
                <a:cubicBezTo>
                  <a:pt x="14785" y="39765"/>
                  <a:pt x="13779" y="35468"/>
                  <a:pt x="10346" y="33013"/>
                </a:cubicBezTo>
                <a:cubicBezTo>
                  <a:pt x="10346" y="33013"/>
                  <a:pt x="10344" y="33013"/>
                  <a:pt x="10343" y="33012"/>
                </a:cubicBezTo>
                <a:lnTo>
                  <a:pt x="10344" y="32983"/>
                </a:lnTo>
                <a:cubicBezTo>
                  <a:pt x="10760" y="32370"/>
                  <a:pt x="11184" y="31764"/>
                  <a:pt x="11615" y="31165"/>
                </a:cubicBezTo>
                <a:cubicBezTo>
                  <a:pt x="11631" y="31176"/>
                  <a:pt x="11648" y="31185"/>
                  <a:pt x="11666" y="31194"/>
                </a:cubicBezTo>
                <a:cubicBezTo>
                  <a:pt x="11749" y="31222"/>
                  <a:pt x="11832" y="31254"/>
                  <a:pt x="11915" y="31282"/>
                </a:cubicBezTo>
                <a:cubicBezTo>
                  <a:pt x="12551" y="33102"/>
                  <a:pt x="13677" y="34827"/>
                  <a:pt x="14712" y="36409"/>
                </a:cubicBezTo>
                <a:cubicBezTo>
                  <a:pt x="15675" y="37881"/>
                  <a:pt x="16692" y="39274"/>
                  <a:pt x="18334" y="40019"/>
                </a:cubicBezTo>
                <a:cubicBezTo>
                  <a:pt x="18375" y="40037"/>
                  <a:pt x="18420" y="40047"/>
                  <a:pt x="18465" y="40047"/>
                </a:cubicBezTo>
                <a:cubicBezTo>
                  <a:pt x="18576" y="40047"/>
                  <a:pt x="18684" y="39988"/>
                  <a:pt x="18711" y="39864"/>
                </a:cubicBezTo>
                <a:cubicBezTo>
                  <a:pt x="19730" y="35223"/>
                  <a:pt x="15906" y="32075"/>
                  <a:pt x="11961" y="30682"/>
                </a:cubicBezTo>
                <a:cubicBezTo>
                  <a:pt x="12585" y="29822"/>
                  <a:pt x="13226" y="28975"/>
                  <a:pt x="13879" y="28142"/>
                </a:cubicBezTo>
                <a:cubicBezTo>
                  <a:pt x="13887" y="28142"/>
                  <a:pt x="13894" y="28142"/>
                  <a:pt x="13901" y="28142"/>
                </a:cubicBezTo>
                <a:cubicBezTo>
                  <a:pt x="13965" y="28142"/>
                  <a:pt x="14027" y="28120"/>
                  <a:pt x="14077" y="28080"/>
                </a:cubicBezTo>
                <a:cubicBezTo>
                  <a:pt x="14110" y="28121"/>
                  <a:pt x="14157" y="28152"/>
                  <a:pt x="14209" y="28164"/>
                </a:cubicBezTo>
                <a:cubicBezTo>
                  <a:pt x="14283" y="28184"/>
                  <a:pt x="14359" y="28207"/>
                  <a:pt x="14434" y="28229"/>
                </a:cubicBezTo>
                <a:cubicBezTo>
                  <a:pt x="16370" y="31856"/>
                  <a:pt x="18247" y="36060"/>
                  <a:pt x="22513" y="37250"/>
                </a:cubicBezTo>
                <a:cubicBezTo>
                  <a:pt x="22533" y="37256"/>
                  <a:pt x="22554" y="37258"/>
                  <a:pt x="22575" y="37258"/>
                </a:cubicBezTo>
                <a:cubicBezTo>
                  <a:pt x="22711" y="37258"/>
                  <a:pt x="22848" y="37146"/>
                  <a:pt x="22839" y="37000"/>
                </a:cubicBezTo>
                <a:cubicBezTo>
                  <a:pt x="22692" y="34723"/>
                  <a:pt x="22394" y="32611"/>
                  <a:pt x="20683" y="30954"/>
                </a:cubicBezTo>
                <a:cubicBezTo>
                  <a:pt x="18975" y="29304"/>
                  <a:pt x="16731" y="28242"/>
                  <a:pt x="14450" y="27659"/>
                </a:cubicBezTo>
                <a:lnTo>
                  <a:pt x="14368" y="27537"/>
                </a:lnTo>
                <a:cubicBezTo>
                  <a:pt x="15233" y="26456"/>
                  <a:pt x="16128" y="25400"/>
                  <a:pt x="17049" y="24370"/>
                </a:cubicBezTo>
                <a:lnTo>
                  <a:pt x="17145" y="24372"/>
                </a:lnTo>
                <a:cubicBezTo>
                  <a:pt x="18794" y="28665"/>
                  <a:pt x="21786" y="32923"/>
                  <a:pt x="26390" y="34243"/>
                </a:cubicBezTo>
                <a:cubicBezTo>
                  <a:pt x="26415" y="34250"/>
                  <a:pt x="26439" y="34253"/>
                  <a:pt x="26462" y="34253"/>
                </a:cubicBezTo>
                <a:cubicBezTo>
                  <a:pt x="26643" y="34253"/>
                  <a:pt x="26751" y="34041"/>
                  <a:pt x="26671" y="33876"/>
                </a:cubicBezTo>
                <a:cubicBezTo>
                  <a:pt x="25641" y="31747"/>
                  <a:pt x="24832" y="29754"/>
                  <a:pt x="23109" y="28073"/>
                </a:cubicBezTo>
                <a:cubicBezTo>
                  <a:pt x="21481" y="26489"/>
                  <a:pt x="19529" y="25293"/>
                  <a:pt x="17598" y="24119"/>
                </a:cubicBezTo>
                <a:cubicBezTo>
                  <a:pt x="17559" y="24094"/>
                  <a:pt x="17514" y="24081"/>
                  <a:pt x="17469" y="24081"/>
                </a:cubicBezTo>
                <a:cubicBezTo>
                  <a:pt x="17425" y="24081"/>
                  <a:pt x="17382" y="24093"/>
                  <a:pt x="17344" y="24117"/>
                </a:cubicBezTo>
                <a:cubicBezTo>
                  <a:pt x="17336" y="24098"/>
                  <a:pt x="17327" y="24081"/>
                  <a:pt x="17320" y="24062"/>
                </a:cubicBezTo>
                <a:cubicBezTo>
                  <a:pt x="17420" y="23949"/>
                  <a:pt x="17518" y="23833"/>
                  <a:pt x="17619" y="23721"/>
                </a:cubicBezTo>
                <a:cubicBezTo>
                  <a:pt x="18589" y="22702"/>
                  <a:pt x="19591" y="21721"/>
                  <a:pt x="20614" y="20764"/>
                </a:cubicBezTo>
                <a:cubicBezTo>
                  <a:pt x="20634" y="20772"/>
                  <a:pt x="20653" y="20781"/>
                  <a:pt x="20671" y="20788"/>
                </a:cubicBezTo>
                <a:cubicBezTo>
                  <a:pt x="22567" y="25492"/>
                  <a:pt x="25494" y="30600"/>
                  <a:pt x="30564" y="32251"/>
                </a:cubicBezTo>
                <a:cubicBezTo>
                  <a:pt x="30588" y="32259"/>
                  <a:pt x="30611" y="32262"/>
                  <a:pt x="30634" y="32262"/>
                </a:cubicBezTo>
                <a:cubicBezTo>
                  <a:pt x="30770" y="32262"/>
                  <a:pt x="30884" y="32138"/>
                  <a:pt x="30888" y="32002"/>
                </a:cubicBezTo>
                <a:cubicBezTo>
                  <a:pt x="31050" y="26785"/>
                  <a:pt x="25636" y="22026"/>
                  <a:pt x="21037" y="20364"/>
                </a:cubicBezTo>
                <a:cubicBezTo>
                  <a:pt x="21050" y="20354"/>
                  <a:pt x="21065" y="20347"/>
                  <a:pt x="21073" y="20332"/>
                </a:cubicBezTo>
                <a:cubicBezTo>
                  <a:pt x="22270" y="19232"/>
                  <a:pt x="23504" y="18176"/>
                  <a:pt x="24775" y="17166"/>
                </a:cubicBezTo>
                <a:lnTo>
                  <a:pt x="24775" y="17166"/>
                </a:lnTo>
                <a:cubicBezTo>
                  <a:pt x="24754" y="17243"/>
                  <a:pt x="24775" y="17327"/>
                  <a:pt x="24831" y="17386"/>
                </a:cubicBezTo>
                <a:cubicBezTo>
                  <a:pt x="25615" y="23235"/>
                  <a:pt x="30007" y="28170"/>
                  <a:pt x="35477" y="30163"/>
                </a:cubicBezTo>
                <a:cubicBezTo>
                  <a:pt x="35506" y="30174"/>
                  <a:pt x="35533" y="30179"/>
                  <a:pt x="35559" y="30179"/>
                </a:cubicBezTo>
                <a:cubicBezTo>
                  <a:pt x="35723" y="30179"/>
                  <a:pt x="35836" y="29991"/>
                  <a:pt x="35804" y="29834"/>
                </a:cubicBezTo>
                <a:cubicBezTo>
                  <a:pt x="35262" y="27138"/>
                  <a:pt x="34168" y="24595"/>
                  <a:pt x="32432" y="22449"/>
                </a:cubicBezTo>
                <a:cubicBezTo>
                  <a:pt x="31606" y="21426"/>
                  <a:pt x="30647" y="20508"/>
                  <a:pt x="29572" y="19750"/>
                </a:cubicBezTo>
                <a:cubicBezTo>
                  <a:pt x="28170" y="18762"/>
                  <a:pt x="26543" y="18163"/>
                  <a:pt x="25249" y="17014"/>
                </a:cubicBezTo>
                <a:cubicBezTo>
                  <a:pt x="25199" y="16967"/>
                  <a:pt x="25132" y="16942"/>
                  <a:pt x="25063" y="16942"/>
                </a:cubicBezTo>
                <a:cubicBezTo>
                  <a:pt x="25059" y="16942"/>
                  <a:pt x="25055" y="16942"/>
                  <a:pt x="25052" y="16942"/>
                </a:cubicBezTo>
                <a:cubicBezTo>
                  <a:pt x="26360" y="15907"/>
                  <a:pt x="27703" y="14920"/>
                  <a:pt x="29081" y="13982"/>
                </a:cubicBezTo>
                <a:lnTo>
                  <a:pt x="29081" y="13982"/>
                </a:lnTo>
                <a:cubicBezTo>
                  <a:pt x="28736" y="14662"/>
                  <a:pt x="29426" y="15617"/>
                  <a:pt x="29746" y="16220"/>
                </a:cubicBezTo>
                <a:cubicBezTo>
                  <a:pt x="30500" y="17647"/>
                  <a:pt x="31471" y="18954"/>
                  <a:pt x="32594" y="20113"/>
                </a:cubicBezTo>
                <a:cubicBezTo>
                  <a:pt x="34858" y="22450"/>
                  <a:pt x="37727" y="24089"/>
                  <a:pt x="40864" y="24928"/>
                </a:cubicBezTo>
                <a:cubicBezTo>
                  <a:pt x="40885" y="24933"/>
                  <a:pt x="40906" y="24936"/>
                  <a:pt x="40926" y="24936"/>
                </a:cubicBezTo>
                <a:cubicBezTo>
                  <a:pt x="41137" y="24936"/>
                  <a:pt x="41299" y="24653"/>
                  <a:pt x="41114" y="24492"/>
                </a:cubicBezTo>
                <a:cubicBezTo>
                  <a:pt x="39952" y="23479"/>
                  <a:pt x="39439" y="22118"/>
                  <a:pt x="38760" y="20779"/>
                </a:cubicBezTo>
                <a:cubicBezTo>
                  <a:pt x="38161" y="19590"/>
                  <a:pt x="37353" y="18518"/>
                  <a:pt x="36371" y="17617"/>
                </a:cubicBezTo>
                <a:cubicBezTo>
                  <a:pt x="34434" y="15833"/>
                  <a:pt x="32026" y="14680"/>
                  <a:pt x="29643" y="13606"/>
                </a:cubicBezTo>
                <a:cubicBezTo>
                  <a:pt x="30209" y="13229"/>
                  <a:pt x="30779" y="12863"/>
                  <a:pt x="31356" y="12503"/>
                </a:cubicBezTo>
                <a:cubicBezTo>
                  <a:pt x="33698" y="15647"/>
                  <a:pt x="37332" y="17497"/>
                  <a:pt x="41247" y="17497"/>
                </a:cubicBezTo>
                <a:cubicBezTo>
                  <a:pt x="41467" y="17497"/>
                  <a:pt x="41689" y="17491"/>
                  <a:pt x="41911" y="17479"/>
                </a:cubicBezTo>
                <a:cubicBezTo>
                  <a:pt x="42125" y="17468"/>
                  <a:pt x="42248" y="17253"/>
                  <a:pt x="42147" y="17064"/>
                </a:cubicBezTo>
                <a:cubicBezTo>
                  <a:pt x="40396" y="13727"/>
                  <a:pt x="37039" y="11573"/>
                  <a:pt x="33357" y="11299"/>
                </a:cubicBezTo>
                <a:cubicBezTo>
                  <a:pt x="38081" y="8568"/>
                  <a:pt x="43158" y="6390"/>
                  <a:pt x="48545" y="4860"/>
                </a:cubicBezTo>
                <a:cubicBezTo>
                  <a:pt x="48787" y="4793"/>
                  <a:pt x="48767" y="4492"/>
                  <a:pt x="48606" y="4388"/>
                </a:cubicBezTo>
                <a:cubicBezTo>
                  <a:pt x="48510" y="4113"/>
                  <a:pt x="48399" y="3843"/>
                  <a:pt x="48275" y="3579"/>
                </a:cubicBezTo>
                <a:cubicBezTo>
                  <a:pt x="48249" y="3527"/>
                  <a:pt x="48183" y="3496"/>
                  <a:pt x="48127" y="3496"/>
                </a:cubicBezTo>
                <a:lnTo>
                  <a:pt x="48130" y="3460"/>
                </a:lnTo>
                <a:cubicBezTo>
                  <a:pt x="48119" y="3439"/>
                  <a:pt x="48098" y="3427"/>
                  <a:pt x="48075" y="3427"/>
                </a:cubicBezTo>
                <a:cubicBezTo>
                  <a:pt x="48073" y="3427"/>
                  <a:pt x="48071" y="3427"/>
                  <a:pt x="48068" y="3427"/>
                </a:cubicBezTo>
                <a:cubicBezTo>
                  <a:pt x="48030" y="3339"/>
                  <a:pt x="47953" y="3270"/>
                  <a:pt x="47843" y="3270"/>
                </a:cubicBezTo>
                <a:cubicBezTo>
                  <a:pt x="47815" y="3270"/>
                  <a:pt x="47785" y="3274"/>
                  <a:pt x="47753" y="3284"/>
                </a:cubicBezTo>
                <a:cubicBezTo>
                  <a:pt x="42335" y="4879"/>
                  <a:pt x="37085" y="7496"/>
                  <a:pt x="32249" y="10619"/>
                </a:cubicBezTo>
                <a:cubicBezTo>
                  <a:pt x="32752" y="9213"/>
                  <a:pt x="32930" y="7737"/>
                  <a:pt x="32700" y="6220"/>
                </a:cubicBezTo>
                <a:cubicBezTo>
                  <a:pt x="32375" y="4068"/>
                  <a:pt x="30608" y="2372"/>
                  <a:pt x="30432" y="266"/>
                </a:cubicBezTo>
                <a:cubicBezTo>
                  <a:pt x="30419" y="120"/>
                  <a:pt x="30271" y="0"/>
                  <a:pt x="301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31"/>
          <p:cNvSpPr/>
          <p:nvPr/>
        </p:nvSpPr>
        <p:spPr>
          <a:xfrm rot="7274266">
            <a:off x="7897918" y="3729407"/>
            <a:ext cx="1869940" cy="1758329"/>
          </a:xfrm>
          <a:custGeom>
            <a:avLst/>
            <a:gdLst/>
            <a:ahLst/>
            <a:cxnLst/>
            <a:rect l="l" t="t" r="r" b="b"/>
            <a:pathLst>
              <a:path w="49781" h="46814" extrusionOk="0">
                <a:moveTo>
                  <a:pt x="30425" y="1236"/>
                </a:moveTo>
                <a:lnTo>
                  <a:pt x="30425" y="1236"/>
                </a:lnTo>
                <a:cubicBezTo>
                  <a:pt x="30196" y="3950"/>
                  <a:pt x="30456" y="6670"/>
                  <a:pt x="31275" y="9246"/>
                </a:cubicBezTo>
                <a:cubicBezTo>
                  <a:pt x="30149" y="6766"/>
                  <a:pt x="29872" y="4046"/>
                  <a:pt x="30400" y="1306"/>
                </a:cubicBezTo>
                <a:cubicBezTo>
                  <a:pt x="30408" y="1283"/>
                  <a:pt x="30417" y="1259"/>
                  <a:pt x="30425" y="1236"/>
                </a:cubicBezTo>
                <a:close/>
                <a:moveTo>
                  <a:pt x="30609" y="1283"/>
                </a:moveTo>
                <a:cubicBezTo>
                  <a:pt x="30948" y="2478"/>
                  <a:pt x="31464" y="3533"/>
                  <a:pt x="32030" y="4696"/>
                </a:cubicBezTo>
                <a:cubicBezTo>
                  <a:pt x="32916" y="6518"/>
                  <a:pt x="33128" y="8358"/>
                  <a:pt x="32559" y="10233"/>
                </a:cubicBezTo>
                <a:cubicBezTo>
                  <a:pt x="32169" y="7247"/>
                  <a:pt x="31522" y="4291"/>
                  <a:pt x="30600" y="1425"/>
                </a:cubicBezTo>
                <a:cubicBezTo>
                  <a:pt x="30605" y="1378"/>
                  <a:pt x="30605" y="1331"/>
                  <a:pt x="30609" y="1283"/>
                </a:cubicBezTo>
                <a:close/>
                <a:moveTo>
                  <a:pt x="19295" y="2196"/>
                </a:moveTo>
                <a:cubicBezTo>
                  <a:pt x="21235" y="3540"/>
                  <a:pt x="23407" y="4575"/>
                  <a:pt x="25193" y="6121"/>
                </a:cubicBezTo>
                <a:cubicBezTo>
                  <a:pt x="26660" y="7393"/>
                  <a:pt x="27350" y="9104"/>
                  <a:pt x="27892" y="10891"/>
                </a:cubicBezTo>
                <a:cubicBezTo>
                  <a:pt x="25975" y="7452"/>
                  <a:pt x="22341" y="4815"/>
                  <a:pt x="19435" y="2404"/>
                </a:cubicBezTo>
                <a:cubicBezTo>
                  <a:pt x="19389" y="2334"/>
                  <a:pt x="19341" y="2266"/>
                  <a:pt x="19295" y="2196"/>
                </a:cubicBezTo>
                <a:close/>
                <a:moveTo>
                  <a:pt x="30579" y="1852"/>
                </a:moveTo>
                <a:lnTo>
                  <a:pt x="30579" y="1852"/>
                </a:lnTo>
                <a:cubicBezTo>
                  <a:pt x="31363" y="4790"/>
                  <a:pt x="31967" y="7728"/>
                  <a:pt x="32381" y="10746"/>
                </a:cubicBezTo>
                <a:cubicBezTo>
                  <a:pt x="32350" y="10832"/>
                  <a:pt x="32318" y="10917"/>
                  <a:pt x="32282" y="11004"/>
                </a:cubicBezTo>
                <a:cubicBezTo>
                  <a:pt x="32277" y="11016"/>
                  <a:pt x="32274" y="11028"/>
                  <a:pt x="32271" y="11043"/>
                </a:cubicBezTo>
                <a:cubicBezTo>
                  <a:pt x="32108" y="10793"/>
                  <a:pt x="31954" y="10543"/>
                  <a:pt x="31810" y="10288"/>
                </a:cubicBezTo>
                <a:cubicBezTo>
                  <a:pt x="30870" y="7552"/>
                  <a:pt x="30425" y="4754"/>
                  <a:pt x="30579" y="1852"/>
                </a:cubicBezTo>
                <a:close/>
                <a:moveTo>
                  <a:pt x="30097" y="2152"/>
                </a:moveTo>
                <a:lnTo>
                  <a:pt x="30097" y="2152"/>
                </a:lnTo>
                <a:cubicBezTo>
                  <a:pt x="29633" y="5052"/>
                  <a:pt x="30242" y="7991"/>
                  <a:pt x="31735" y="10528"/>
                </a:cubicBezTo>
                <a:cubicBezTo>
                  <a:pt x="31834" y="10775"/>
                  <a:pt x="31936" y="11020"/>
                  <a:pt x="32046" y="11262"/>
                </a:cubicBezTo>
                <a:cubicBezTo>
                  <a:pt x="31946" y="11326"/>
                  <a:pt x="31844" y="11389"/>
                  <a:pt x="31744" y="11454"/>
                </a:cubicBezTo>
                <a:cubicBezTo>
                  <a:pt x="29322" y="9140"/>
                  <a:pt x="29100" y="5290"/>
                  <a:pt x="30097" y="2152"/>
                </a:cubicBezTo>
                <a:close/>
                <a:moveTo>
                  <a:pt x="19705" y="2805"/>
                </a:moveTo>
                <a:lnTo>
                  <a:pt x="19705" y="2805"/>
                </a:lnTo>
                <a:cubicBezTo>
                  <a:pt x="22888" y="5662"/>
                  <a:pt x="26534" y="8359"/>
                  <a:pt x="28308" y="12327"/>
                </a:cubicBezTo>
                <a:cubicBezTo>
                  <a:pt x="28414" y="12703"/>
                  <a:pt x="28520" y="13080"/>
                  <a:pt x="28634" y="13454"/>
                </a:cubicBezTo>
                <a:cubicBezTo>
                  <a:pt x="28644" y="13486"/>
                  <a:pt x="28662" y="13517"/>
                  <a:pt x="28683" y="13545"/>
                </a:cubicBezTo>
                <a:cubicBezTo>
                  <a:pt x="28639" y="13576"/>
                  <a:pt x="28596" y="13608"/>
                  <a:pt x="28551" y="13639"/>
                </a:cubicBezTo>
                <a:cubicBezTo>
                  <a:pt x="28553" y="13606"/>
                  <a:pt x="28540" y="13576"/>
                  <a:pt x="28515" y="13553"/>
                </a:cubicBezTo>
                <a:cubicBezTo>
                  <a:pt x="25195" y="10270"/>
                  <a:pt x="22291" y="6675"/>
                  <a:pt x="19705" y="2805"/>
                </a:cubicBezTo>
                <a:close/>
                <a:moveTo>
                  <a:pt x="19000" y="1993"/>
                </a:moveTo>
                <a:lnTo>
                  <a:pt x="19000" y="1993"/>
                </a:lnTo>
                <a:cubicBezTo>
                  <a:pt x="21589" y="6291"/>
                  <a:pt x="24755" y="10223"/>
                  <a:pt x="28336" y="13734"/>
                </a:cubicBezTo>
                <a:lnTo>
                  <a:pt x="28335" y="13734"/>
                </a:lnTo>
                <a:cubicBezTo>
                  <a:pt x="28348" y="13745"/>
                  <a:pt x="28364" y="13755"/>
                  <a:pt x="28379" y="13762"/>
                </a:cubicBezTo>
                <a:lnTo>
                  <a:pt x="28233" y="13868"/>
                </a:lnTo>
                <a:cubicBezTo>
                  <a:pt x="23730" y="11177"/>
                  <a:pt x="20534" y="6998"/>
                  <a:pt x="19000" y="1993"/>
                </a:cubicBezTo>
                <a:close/>
                <a:moveTo>
                  <a:pt x="18998" y="2455"/>
                </a:moveTo>
                <a:lnTo>
                  <a:pt x="18998" y="2455"/>
                </a:lnTo>
                <a:cubicBezTo>
                  <a:pt x="20431" y="7304"/>
                  <a:pt x="23694" y="11421"/>
                  <a:pt x="28037" y="14009"/>
                </a:cubicBezTo>
                <a:lnTo>
                  <a:pt x="27990" y="14043"/>
                </a:lnTo>
                <a:cubicBezTo>
                  <a:pt x="27958" y="13997"/>
                  <a:pt x="27912" y="13963"/>
                  <a:pt x="27861" y="13944"/>
                </a:cubicBezTo>
                <a:cubicBezTo>
                  <a:pt x="25296" y="13055"/>
                  <a:pt x="23017" y="11473"/>
                  <a:pt x="21423" y="9253"/>
                </a:cubicBezTo>
                <a:lnTo>
                  <a:pt x="21421" y="9253"/>
                </a:lnTo>
                <a:cubicBezTo>
                  <a:pt x="19917" y="7160"/>
                  <a:pt x="19341" y="4913"/>
                  <a:pt x="18998" y="2455"/>
                </a:cubicBezTo>
                <a:close/>
                <a:moveTo>
                  <a:pt x="34409" y="11835"/>
                </a:moveTo>
                <a:cubicBezTo>
                  <a:pt x="37386" y="12361"/>
                  <a:pt x="39953" y="13914"/>
                  <a:pt x="41608" y="16349"/>
                </a:cubicBezTo>
                <a:cubicBezTo>
                  <a:pt x="39408" y="14165"/>
                  <a:pt x="36545" y="12775"/>
                  <a:pt x="33469" y="12397"/>
                </a:cubicBezTo>
                <a:cubicBezTo>
                  <a:pt x="33781" y="12208"/>
                  <a:pt x="34092" y="12019"/>
                  <a:pt x="34409" y="11835"/>
                </a:cubicBezTo>
                <a:close/>
                <a:moveTo>
                  <a:pt x="14886" y="6674"/>
                </a:moveTo>
                <a:lnTo>
                  <a:pt x="14886" y="6674"/>
                </a:lnTo>
                <a:cubicBezTo>
                  <a:pt x="16359" y="8111"/>
                  <a:pt x="18197" y="9105"/>
                  <a:pt x="19862" y="10298"/>
                </a:cubicBezTo>
                <a:cubicBezTo>
                  <a:pt x="22204" y="11977"/>
                  <a:pt x="23578" y="13973"/>
                  <a:pt x="24705" y="16587"/>
                </a:cubicBezTo>
                <a:cubicBezTo>
                  <a:pt x="24680" y="16607"/>
                  <a:pt x="24655" y="16628"/>
                  <a:pt x="24631" y="16648"/>
                </a:cubicBezTo>
                <a:cubicBezTo>
                  <a:pt x="24055" y="14710"/>
                  <a:pt x="22737" y="13265"/>
                  <a:pt x="21185" y="12001"/>
                </a:cubicBezTo>
                <a:cubicBezTo>
                  <a:pt x="19061" y="10272"/>
                  <a:pt x="16902" y="8677"/>
                  <a:pt x="14952" y="6738"/>
                </a:cubicBezTo>
                <a:cubicBezTo>
                  <a:pt x="14941" y="6726"/>
                  <a:pt x="14926" y="6720"/>
                  <a:pt x="14912" y="6720"/>
                </a:cubicBezTo>
                <a:cubicBezTo>
                  <a:pt x="14909" y="6720"/>
                  <a:pt x="14906" y="6721"/>
                  <a:pt x="14903" y="6721"/>
                </a:cubicBezTo>
                <a:lnTo>
                  <a:pt x="14894" y="6700"/>
                </a:lnTo>
                <a:cubicBezTo>
                  <a:pt x="14893" y="6695"/>
                  <a:pt x="14889" y="6695"/>
                  <a:pt x="14887" y="6692"/>
                </a:cubicBezTo>
                <a:cubicBezTo>
                  <a:pt x="14886" y="6688"/>
                  <a:pt x="14886" y="6680"/>
                  <a:pt x="14886" y="6674"/>
                </a:cubicBezTo>
                <a:close/>
                <a:moveTo>
                  <a:pt x="15510" y="7509"/>
                </a:moveTo>
                <a:lnTo>
                  <a:pt x="15510" y="7509"/>
                </a:lnTo>
                <a:cubicBezTo>
                  <a:pt x="16804" y="8835"/>
                  <a:pt x="18213" y="10010"/>
                  <a:pt x="19692" y="11139"/>
                </a:cubicBezTo>
                <a:cubicBezTo>
                  <a:pt x="21723" y="12689"/>
                  <a:pt x="23656" y="14270"/>
                  <a:pt x="24456" y="16793"/>
                </a:cubicBezTo>
                <a:cubicBezTo>
                  <a:pt x="24406" y="16836"/>
                  <a:pt x="24354" y="16877"/>
                  <a:pt x="24303" y="16920"/>
                </a:cubicBezTo>
                <a:cubicBezTo>
                  <a:pt x="24300" y="16898"/>
                  <a:pt x="24290" y="16876"/>
                  <a:pt x="24273" y="16860"/>
                </a:cubicBezTo>
                <a:cubicBezTo>
                  <a:pt x="21127" y="13917"/>
                  <a:pt x="18220" y="10845"/>
                  <a:pt x="15510" y="7509"/>
                </a:cubicBezTo>
                <a:close/>
                <a:moveTo>
                  <a:pt x="15078" y="7171"/>
                </a:moveTo>
                <a:lnTo>
                  <a:pt x="15078" y="7171"/>
                </a:lnTo>
                <a:cubicBezTo>
                  <a:pt x="17716" y="10748"/>
                  <a:pt x="20763" y="14106"/>
                  <a:pt x="24126" y="17008"/>
                </a:cubicBezTo>
                <a:cubicBezTo>
                  <a:pt x="24139" y="17019"/>
                  <a:pt x="24154" y="17026"/>
                  <a:pt x="24171" y="17031"/>
                </a:cubicBezTo>
                <a:lnTo>
                  <a:pt x="24169" y="17031"/>
                </a:lnTo>
                <a:lnTo>
                  <a:pt x="24129" y="17064"/>
                </a:lnTo>
                <a:cubicBezTo>
                  <a:pt x="20263" y="14476"/>
                  <a:pt x="16813" y="11561"/>
                  <a:pt x="15078" y="7171"/>
                </a:cubicBezTo>
                <a:close/>
                <a:moveTo>
                  <a:pt x="33255" y="12523"/>
                </a:moveTo>
                <a:cubicBezTo>
                  <a:pt x="36614" y="13027"/>
                  <a:pt x="39540" y="14528"/>
                  <a:pt x="41926" y="16978"/>
                </a:cubicBezTo>
                <a:cubicBezTo>
                  <a:pt x="41945" y="16999"/>
                  <a:pt x="41970" y="17009"/>
                  <a:pt x="41996" y="17009"/>
                </a:cubicBezTo>
                <a:cubicBezTo>
                  <a:pt x="42003" y="17009"/>
                  <a:pt x="42011" y="17008"/>
                  <a:pt x="42019" y="17006"/>
                </a:cubicBezTo>
                <a:lnTo>
                  <a:pt x="42020" y="17006"/>
                </a:lnTo>
                <a:cubicBezTo>
                  <a:pt x="42050" y="17058"/>
                  <a:pt x="42083" y="17108"/>
                  <a:pt x="42114" y="17161"/>
                </a:cubicBezTo>
                <a:cubicBezTo>
                  <a:pt x="39225" y="15440"/>
                  <a:pt x="36022" y="14331"/>
                  <a:pt x="33135" y="12595"/>
                </a:cubicBezTo>
                <a:cubicBezTo>
                  <a:pt x="33175" y="12570"/>
                  <a:pt x="33215" y="12547"/>
                  <a:pt x="33255" y="12523"/>
                </a:cubicBezTo>
                <a:close/>
                <a:moveTo>
                  <a:pt x="14923" y="7160"/>
                </a:moveTo>
                <a:lnTo>
                  <a:pt x="14923" y="7160"/>
                </a:lnTo>
                <a:cubicBezTo>
                  <a:pt x="16460" y="11602"/>
                  <a:pt x="20124" y="14689"/>
                  <a:pt x="23963" y="17204"/>
                </a:cubicBezTo>
                <a:cubicBezTo>
                  <a:pt x="23884" y="17267"/>
                  <a:pt x="23807" y="17332"/>
                  <a:pt x="23730" y="17398"/>
                </a:cubicBezTo>
                <a:cubicBezTo>
                  <a:pt x="21544" y="16367"/>
                  <a:pt x="19306" y="15311"/>
                  <a:pt x="17554" y="13609"/>
                </a:cubicBezTo>
                <a:lnTo>
                  <a:pt x="17552" y="13609"/>
                </a:lnTo>
                <a:cubicBezTo>
                  <a:pt x="15595" y="11708"/>
                  <a:pt x="15119" y="9651"/>
                  <a:pt x="14923" y="7160"/>
                </a:cubicBezTo>
                <a:close/>
                <a:moveTo>
                  <a:pt x="33026" y="12660"/>
                </a:moveTo>
                <a:cubicBezTo>
                  <a:pt x="35903" y="14615"/>
                  <a:pt x="39279" y="15642"/>
                  <a:pt x="42253" y="17432"/>
                </a:cubicBezTo>
                <a:cubicBezTo>
                  <a:pt x="42261" y="17451"/>
                  <a:pt x="42270" y="17468"/>
                  <a:pt x="42280" y="17486"/>
                </a:cubicBezTo>
                <a:cubicBezTo>
                  <a:pt x="38683" y="16945"/>
                  <a:pt x="35445" y="15329"/>
                  <a:pt x="32844" y="12769"/>
                </a:cubicBezTo>
                <a:cubicBezTo>
                  <a:pt x="32906" y="12734"/>
                  <a:pt x="32966" y="12698"/>
                  <a:pt x="33026" y="12660"/>
                </a:cubicBezTo>
                <a:close/>
                <a:moveTo>
                  <a:pt x="32698" y="12855"/>
                </a:moveTo>
                <a:cubicBezTo>
                  <a:pt x="32702" y="12865"/>
                  <a:pt x="32701" y="12875"/>
                  <a:pt x="32709" y="12884"/>
                </a:cubicBezTo>
                <a:cubicBezTo>
                  <a:pt x="35363" y="15500"/>
                  <a:pt x="38660" y="17112"/>
                  <a:pt x="42344" y="17614"/>
                </a:cubicBezTo>
                <a:cubicBezTo>
                  <a:pt x="42371" y="17667"/>
                  <a:pt x="42400" y="17719"/>
                  <a:pt x="42426" y="17772"/>
                </a:cubicBezTo>
                <a:cubicBezTo>
                  <a:pt x="40586" y="17343"/>
                  <a:pt x="38755" y="16991"/>
                  <a:pt x="37011" y="16226"/>
                </a:cubicBezTo>
                <a:cubicBezTo>
                  <a:pt x="35228" y="15442"/>
                  <a:pt x="33883" y="14307"/>
                  <a:pt x="32536" y="12953"/>
                </a:cubicBezTo>
                <a:cubicBezTo>
                  <a:pt x="32591" y="12920"/>
                  <a:pt x="32644" y="12888"/>
                  <a:pt x="32698" y="12855"/>
                </a:cubicBezTo>
                <a:close/>
                <a:moveTo>
                  <a:pt x="10355" y="11647"/>
                </a:moveTo>
                <a:lnTo>
                  <a:pt x="10355" y="11647"/>
                </a:lnTo>
                <a:cubicBezTo>
                  <a:pt x="14050" y="14033"/>
                  <a:pt x="18932" y="15012"/>
                  <a:pt x="20742" y="19422"/>
                </a:cubicBezTo>
                <a:lnTo>
                  <a:pt x="20741" y="19424"/>
                </a:lnTo>
                <a:cubicBezTo>
                  <a:pt x="19616" y="17816"/>
                  <a:pt x="18356" y="16412"/>
                  <a:pt x="16640" y="15376"/>
                </a:cubicBezTo>
                <a:cubicBezTo>
                  <a:pt x="14515" y="14093"/>
                  <a:pt x="12361" y="13087"/>
                  <a:pt x="10355" y="11647"/>
                </a:cubicBezTo>
                <a:close/>
                <a:moveTo>
                  <a:pt x="9760" y="11609"/>
                </a:moveTo>
                <a:lnTo>
                  <a:pt x="9760" y="11609"/>
                </a:lnTo>
                <a:cubicBezTo>
                  <a:pt x="11046" y="13317"/>
                  <a:pt x="12917" y="14711"/>
                  <a:pt x="14520" y="16064"/>
                </a:cubicBezTo>
                <a:cubicBezTo>
                  <a:pt x="16204" y="17482"/>
                  <a:pt x="17936" y="18833"/>
                  <a:pt x="19706" y="20139"/>
                </a:cubicBezTo>
                <a:lnTo>
                  <a:pt x="19706" y="20140"/>
                </a:lnTo>
                <a:cubicBezTo>
                  <a:pt x="15801" y="18389"/>
                  <a:pt x="11656" y="15528"/>
                  <a:pt x="9760" y="11609"/>
                </a:cubicBezTo>
                <a:close/>
                <a:moveTo>
                  <a:pt x="9746" y="11341"/>
                </a:moveTo>
                <a:lnTo>
                  <a:pt x="9746" y="11341"/>
                </a:lnTo>
                <a:cubicBezTo>
                  <a:pt x="11351" y="12739"/>
                  <a:pt x="13169" y="13741"/>
                  <a:pt x="15046" y="14732"/>
                </a:cubicBezTo>
                <a:cubicBezTo>
                  <a:pt x="17554" y="16058"/>
                  <a:pt x="19216" y="17690"/>
                  <a:pt x="20874" y="19938"/>
                </a:cubicBezTo>
                <a:cubicBezTo>
                  <a:pt x="20708" y="20093"/>
                  <a:pt x="20540" y="20248"/>
                  <a:pt x="20375" y="20404"/>
                </a:cubicBezTo>
                <a:cubicBezTo>
                  <a:pt x="18428" y="18965"/>
                  <a:pt x="16525" y="17471"/>
                  <a:pt x="14665" y="15919"/>
                </a:cubicBezTo>
                <a:cubicBezTo>
                  <a:pt x="13000" y="14523"/>
                  <a:pt x="11064" y="13100"/>
                  <a:pt x="9746" y="11341"/>
                </a:cubicBezTo>
                <a:close/>
                <a:moveTo>
                  <a:pt x="9545" y="11414"/>
                </a:moveTo>
                <a:lnTo>
                  <a:pt x="9545" y="11414"/>
                </a:lnTo>
                <a:cubicBezTo>
                  <a:pt x="11321" y="15647"/>
                  <a:pt x="16101" y="18937"/>
                  <a:pt x="20225" y="20544"/>
                </a:cubicBezTo>
                <a:cubicBezTo>
                  <a:pt x="20182" y="20583"/>
                  <a:pt x="20140" y="20622"/>
                  <a:pt x="20099" y="20662"/>
                </a:cubicBezTo>
                <a:cubicBezTo>
                  <a:pt x="20069" y="20624"/>
                  <a:pt x="20028" y="20597"/>
                  <a:pt x="19984" y="20581"/>
                </a:cubicBezTo>
                <a:cubicBezTo>
                  <a:pt x="15131" y="18885"/>
                  <a:pt x="10904" y="16594"/>
                  <a:pt x="9545" y="11414"/>
                </a:cubicBezTo>
                <a:close/>
                <a:moveTo>
                  <a:pt x="6872" y="18464"/>
                </a:moveTo>
                <a:cubicBezTo>
                  <a:pt x="8442" y="18464"/>
                  <a:pt x="9988" y="18753"/>
                  <a:pt x="11477" y="19394"/>
                </a:cubicBezTo>
                <a:lnTo>
                  <a:pt x="11475" y="19395"/>
                </a:lnTo>
                <a:cubicBezTo>
                  <a:pt x="13023" y="20061"/>
                  <a:pt x="14257" y="21066"/>
                  <a:pt x="15386" y="22216"/>
                </a:cubicBezTo>
                <a:cubicBezTo>
                  <a:pt x="12560" y="19862"/>
                  <a:pt x="8638" y="19098"/>
                  <a:pt x="5055" y="18588"/>
                </a:cubicBezTo>
                <a:cubicBezTo>
                  <a:pt x="5663" y="18507"/>
                  <a:pt x="6269" y="18464"/>
                  <a:pt x="6872" y="18464"/>
                </a:cubicBezTo>
                <a:close/>
                <a:moveTo>
                  <a:pt x="4984" y="18730"/>
                </a:moveTo>
                <a:lnTo>
                  <a:pt x="4984" y="18730"/>
                </a:lnTo>
                <a:cubicBezTo>
                  <a:pt x="9343" y="19475"/>
                  <a:pt x="13533" y="20369"/>
                  <a:pt x="16667" y="23757"/>
                </a:cubicBezTo>
                <a:cubicBezTo>
                  <a:pt x="16681" y="23775"/>
                  <a:pt x="16703" y="23785"/>
                  <a:pt x="16725" y="23785"/>
                </a:cubicBezTo>
                <a:cubicBezTo>
                  <a:pt x="16736" y="23785"/>
                  <a:pt x="16748" y="23782"/>
                  <a:pt x="16759" y="23777"/>
                </a:cubicBezTo>
                <a:cubicBezTo>
                  <a:pt x="16770" y="23841"/>
                  <a:pt x="16797" y="23901"/>
                  <a:pt x="16856" y="23944"/>
                </a:cubicBezTo>
                <a:cubicBezTo>
                  <a:pt x="16846" y="23956"/>
                  <a:pt x="16834" y="23966"/>
                  <a:pt x="16824" y="23977"/>
                </a:cubicBezTo>
                <a:cubicBezTo>
                  <a:pt x="16817" y="23970"/>
                  <a:pt x="16809" y="23965"/>
                  <a:pt x="16800" y="23960"/>
                </a:cubicBezTo>
                <a:cubicBezTo>
                  <a:pt x="12910" y="22109"/>
                  <a:pt x="8976" y="20348"/>
                  <a:pt x="4984" y="18730"/>
                </a:cubicBezTo>
                <a:close/>
                <a:moveTo>
                  <a:pt x="30238" y="14870"/>
                </a:moveTo>
                <a:lnTo>
                  <a:pt x="30238" y="14870"/>
                </a:lnTo>
                <a:cubicBezTo>
                  <a:pt x="31325" y="15598"/>
                  <a:pt x="32443" y="16304"/>
                  <a:pt x="33493" y="17082"/>
                </a:cubicBezTo>
                <a:lnTo>
                  <a:pt x="33495" y="17082"/>
                </a:lnTo>
                <a:cubicBezTo>
                  <a:pt x="34730" y="17999"/>
                  <a:pt x="35462" y="19200"/>
                  <a:pt x="36299" y="20454"/>
                </a:cubicBezTo>
                <a:cubicBezTo>
                  <a:pt x="36894" y="21348"/>
                  <a:pt x="37567" y="22186"/>
                  <a:pt x="38311" y="22960"/>
                </a:cubicBezTo>
                <a:cubicBezTo>
                  <a:pt x="38626" y="23290"/>
                  <a:pt x="38964" y="23675"/>
                  <a:pt x="39329" y="23995"/>
                </a:cubicBezTo>
                <a:cubicBezTo>
                  <a:pt x="39186" y="23922"/>
                  <a:pt x="39063" y="23857"/>
                  <a:pt x="38993" y="23813"/>
                </a:cubicBezTo>
                <a:cubicBezTo>
                  <a:pt x="38541" y="23528"/>
                  <a:pt x="38099" y="23228"/>
                  <a:pt x="37667" y="22916"/>
                </a:cubicBezTo>
                <a:cubicBezTo>
                  <a:pt x="36520" y="22086"/>
                  <a:pt x="35439" y="21170"/>
                  <a:pt x="34433" y="20173"/>
                </a:cubicBezTo>
                <a:cubicBezTo>
                  <a:pt x="32823" y="18580"/>
                  <a:pt x="31440" y="16784"/>
                  <a:pt x="30238" y="14870"/>
                </a:cubicBezTo>
                <a:close/>
                <a:moveTo>
                  <a:pt x="4625" y="18716"/>
                </a:moveTo>
                <a:lnTo>
                  <a:pt x="4625" y="18716"/>
                </a:lnTo>
                <a:cubicBezTo>
                  <a:pt x="7482" y="21351"/>
                  <a:pt x="11020" y="23201"/>
                  <a:pt x="14801" y="24066"/>
                </a:cubicBezTo>
                <a:cubicBezTo>
                  <a:pt x="10726" y="23664"/>
                  <a:pt x="7140" y="22135"/>
                  <a:pt x="4625" y="18716"/>
                </a:cubicBezTo>
                <a:close/>
                <a:moveTo>
                  <a:pt x="30262" y="14423"/>
                </a:moveTo>
                <a:cubicBezTo>
                  <a:pt x="30278" y="14439"/>
                  <a:pt x="30295" y="14452"/>
                  <a:pt x="30315" y="14463"/>
                </a:cubicBezTo>
                <a:cubicBezTo>
                  <a:pt x="32856" y="15660"/>
                  <a:pt x="36535" y="16710"/>
                  <a:pt x="37971" y="19300"/>
                </a:cubicBezTo>
                <a:cubicBezTo>
                  <a:pt x="38890" y="20958"/>
                  <a:pt x="39311" y="22583"/>
                  <a:pt x="40203" y="24088"/>
                </a:cubicBezTo>
                <a:cubicBezTo>
                  <a:pt x="39384" y="23040"/>
                  <a:pt x="38940" y="21811"/>
                  <a:pt x="38220" y="20692"/>
                </a:cubicBezTo>
                <a:cubicBezTo>
                  <a:pt x="37614" y="19749"/>
                  <a:pt x="36856" y="18918"/>
                  <a:pt x="36012" y="18184"/>
                </a:cubicBezTo>
                <a:cubicBezTo>
                  <a:pt x="34430" y="16809"/>
                  <a:pt x="32586" y="15774"/>
                  <a:pt x="30708" y="14859"/>
                </a:cubicBezTo>
                <a:cubicBezTo>
                  <a:pt x="30521" y="14738"/>
                  <a:pt x="30334" y="14618"/>
                  <a:pt x="30153" y="14496"/>
                </a:cubicBezTo>
                <a:cubicBezTo>
                  <a:pt x="30189" y="14472"/>
                  <a:pt x="30225" y="14447"/>
                  <a:pt x="30262" y="14423"/>
                </a:cubicBezTo>
                <a:close/>
                <a:moveTo>
                  <a:pt x="32271" y="15864"/>
                </a:moveTo>
                <a:lnTo>
                  <a:pt x="32271" y="15864"/>
                </a:lnTo>
                <a:cubicBezTo>
                  <a:pt x="33687" y="16670"/>
                  <a:pt x="35051" y="17557"/>
                  <a:pt x="36239" y="18681"/>
                </a:cubicBezTo>
                <a:cubicBezTo>
                  <a:pt x="37904" y="20261"/>
                  <a:pt x="38557" y="22360"/>
                  <a:pt x="39898" y="24104"/>
                </a:cubicBezTo>
                <a:cubicBezTo>
                  <a:pt x="38051" y="22441"/>
                  <a:pt x="36839" y="20485"/>
                  <a:pt x="35296" y="18468"/>
                </a:cubicBezTo>
                <a:cubicBezTo>
                  <a:pt x="34496" y="17422"/>
                  <a:pt x="33403" y="16610"/>
                  <a:pt x="32271" y="15864"/>
                </a:cubicBezTo>
                <a:close/>
                <a:moveTo>
                  <a:pt x="4874" y="18798"/>
                </a:moveTo>
                <a:lnTo>
                  <a:pt x="4874" y="18798"/>
                </a:lnTo>
                <a:cubicBezTo>
                  <a:pt x="8832" y="20534"/>
                  <a:pt x="12779" y="22287"/>
                  <a:pt x="16694" y="24116"/>
                </a:cubicBezTo>
                <a:lnTo>
                  <a:pt x="16608" y="24207"/>
                </a:lnTo>
                <a:cubicBezTo>
                  <a:pt x="16555" y="24198"/>
                  <a:pt x="16502" y="24190"/>
                  <a:pt x="16449" y="24179"/>
                </a:cubicBezTo>
                <a:cubicBezTo>
                  <a:pt x="16435" y="24175"/>
                  <a:pt x="16420" y="24171"/>
                  <a:pt x="16405" y="24169"/>
                </a:cubicBezTo>
                <a:lnTo>
                  <a:pt x="16390" y="24169"/>
                </a:lnTo>
                <a:cubicBezTo>
                  <a:pt x="12080" y="23401"/>
                  <a:pt x="8241" y="21610"/>
                  <a:pt x="4874" y="18798"/>
                </a:cubicBezTo>
                <a:close/>
                <a:moveTo>
                  <a:pt x="29914" y="14655"/>
                </a:moveTo>
                <a:cubicBezTo>
                  <a:pt x="29940" y="14672"/>
                  <a:pt x="29965" y="14688"/>
                  <a:pt x="29990" y="14705"/>
                </a:cubicBezTo>
                <a:cubicBezTo>
                  <a:pt x="32444" y="18998"/>
                  <a:pt x="36054" y="22456"/>
                  <a:pt x="40363" y="24867"/>
                </a:cubicBezTo>
                <a:cubicBezTo>
                  <a:pt x="38243" y="24086"/>
                  <a:pt x="36348" y="22868"/>
                  <a:pt x="34594" y="21415"/>
                </a:cubicBezTo>
                <a:cubicBezTo>
                  <a:pt x="32373" y="19576"/>
                  <a:pt x="30355" y="17674"/>
                  <a:pt x="29812" y="14722"/>
                </a:cubicBezTo>
                <a:cubicBezTo>
                  <a:pt x="29847" y="14699"/>
                  <a:pt x="29881" y="14678"/>
                  <a:pt x="29914" y="14655"/>
                </a:cubicBezTo>
                <a:close/>
                <a:moveTo>
                  <a:pt x="25197" y="18158"/>
                </a:moveTo>
                <a:cubicBezTo>
                  <a:pt x="25147" y="20806"/>
                  <a:pt x="26312" y="23081"/>
                  <a:pt x="28040" y="25002"/>
                </a:cubicBezTo>
                <a:lnTo>
                  <a:pt x="28040" y="25002"/>
                </a:lnTo>
                <a:cubicBezTo>
                  <a:pt x="26428" y="23367"/>
                  <a:pt x="24205" y="21358"/>
                  <a:pt x="22007" y="20925"/>
                </a:cubicBezTo>
                <a:cubicBezTo>
                  <a:pt x="23036" y="19974"/>
                  <a:pt x="24099" y="19053"/>
                  <a:pt x="25197" y="18158"/>
                </a:cubicBezTo>
                <a:close/>
                <a:moveTo>
                  <a:pt x="5008" y="25067"/>
                </a:moveTo>
                <a:cubicBezTo>
                  <a:pt x="7937" y="25067"/>
                  <a:pt x="10753" y="25746"/>
                  <a:pt x="13365" y="27227"/>
                </a:cubicBezTo>
                <a:cubicBezTo>
                  <a:pt x="9928" y="26409"/>
                  <a:pt x="6470" y="25711"/>
                  <a:pt x="2978" y="25172"/>
                </a:cubicBezTo>
                <a:cubicBezTo>
                  <a:pt x="3660" y="25103"/>
                  <a:pt x="4337" y="25067"/>
                  <a:pt x="5008" y="25067"/>
                </a:cubicBezTo>
                <a:close/>
                <a:moveTo>
                  <a:pt x="6770" y="24412"/>
                </a:moveTo>
                <a:cubicBezTo>
                  <a:pt x="9470" y="24412"/>
                  <a:pt x="12137" y="25180"/>
                  <a:pt x="13930" y="27260"/>
                </a:cubicBezTo>
                <a:cubicBezTo>
                  <a:pt x="13916" y="27277"/>
                  <a:pt x="13901" y="27297"/>
                  <a:pt x="13887" y="27315"/>
                </a:cubicBezTo>
                <a:cubicBezTo>
                  <a:pt x="11279" y="25751"/>
                  <a:pt x="8292" y="24863"/>
                  <a:pt x="5272" y="24863"/>
                </a:cubicBezTo>
                <a:cubicBezTo>
                  <a:pt x="4371" y="24863"/>
                  <a:pt x="3468" y="24942"/>
                  <a:pt x="2570" y="25105"/>
                </a:cubicBezTo>
                <a:cubicBezTo>
                  <a:pt x="2488" y="25092"/>
                  <a:pt x="2407" y="25078"/>
                  <a:pt x="2324" y="25065"/>
                </a:cubicBezTo>
                <a:lnTo>
                  <a:pt x="2302" y="25052"/>
                </a:lnTo>
                <a:cubicBezTo>
                  <a:pt x="3700" y="24659"/>
                  <a:pt x="5240" y="24412"/>
                  <a:pt x="6770" y="24412"/>
                </a:cubicBezTo>
                <a:close/>
                <a:moveTo>
                  <a:pt x="2689" y="25205"/>
                </a:moveTo>
                <a:cubicBezTo>
                  <a:pt x="6349" y="25853"/>
                  <a:pt x="9992" y="26580"/>
                  <a:pt x="13605" y="27449"/>
                </a:cubicBezTo>
                <a:cubicBezTo>
                  <a:pt x="13610" y="27451"/>
                  <a:pt x="13616" y="27451"/>
                  <a:pt x="13621" y="27451"/>
                </a:cubicBezTo>
                <a:cubicBezTo>
                  <a:pt x="13646" y="27451"/>
                  <a:pt x="13669" y="27439"/>
                  <a:pt x="13684" y="27416"/>
                </a:cubicBezTo>
                <a:lnTo>
                  <a:pt x="13767" y="27467"/>
                </a:lnTo>
                <a:cubicBezTo>
                  <a:pt x="13675" y="27581"/>
                  <a:pt x="13585" y="27697"/>
                  <a:pt x="13493" y="27812"/>
                </a:cubicBezTo>
                <a:cubicBezTo>
                  <a:pt x="13044" y="27843"/>
                  <a:pt x="12598" y="27858"/>
                  <a:pt x="12154" y="27858"/>
                </a:cubicBezTo>
                <a:cubicBezTo>
                  <a:pt x="8763" y="27858"/>
                  <a:pt x="5529" y="26957"/>
                  <a:pt x="2583" y="25218"/>
                </a:cubicBezTo>
                <a:lnTo>
                  <a:pt x="2689" y="25205"/>
                </a:lnTo>
                <a:close/>
                <a:moveTo>
                  <a:pt x="25836" y="17643"/>
                </a:moveTo>
                <a:cubicBezTo>
                  <a:pt x="28187" y="18944"/>
                  <a:pt x="30493" y="20339"/>
                  <a:pt x="32298" y="22371"/>
                </a:cubicBezTo>
                <a:lnTo>
                  <a:pt x="32300" y="22371"/>
                </a:lnTo>
                <a:cubicBezTo>
                  <a:pt x="33750" y="24000"/>
                  <a:pt x="34566" y="25926"/>
                  <a:pt x="35259" y="27926"/>
                </a:cubicBezTo>
                <a:cubicBezTo>
                  <a:pt x="32929" y="23843"/>
                  <a:pt x="29712" y="20318"/>
                  <a:pt x="25807" y="17673"/>
                </a:cubicBezTo>
                <a:cubicBezTo>
                  <a:pt x="25806" y="17672"/>
                  <a:pt x="25805" y="17671"/>
                  <a:pt x="25804" y="17671"/>
                </a:cubicBezTo>
                <a:cubicBezTo>
                  <a:pt x="25804" y="17671"/>
                  <a:pt x="25803" y="17672"/>
                  <a:pt x="25802" y="17672"/>
                </a:cubicBezTo>
                <a:cubicBezTo>
                  <a:pt x="25801" y="17672"/>
                  <a:pt x="25801" y="17672"/>
                  <a:pt x="25800" y="17671"/>
                </a:cubicBezTo>
                <a:lnTo>
                  <a:pt x="25836" y="17643"/>
                </a:lnTo>
                <a:close/>
                <a:moveTo>
                  <a:pt x="2679" y="25410"/>
                </a:moveTo>
                <a:lnTo>
                  <a:pt x="2679" y="25410"/>
                </a:lnTo>
                <a:cubicBezTo>
                  <a:pt x="5532" y="27156"/>
                  <a:pt x="8758" y="28051"/>
                  <a:pt x="12082" y="28051"/>
                </a:cubicBezTo>
                <a:cubicBezTo>
                  <a:pt x="12500" y="28051"/>
                  <a:pt x="12918" y="28036"/>
                  <a:pt x="13338" y="28008"/>
                </a:cubicBezTo>
                <a:lnTo>
                  <a:pt x="13338" y="28008"/>
                </a:lnTo>
                <a:cubicBezTo>
                  <a:pt x="13267" y="28100"/>
                  <a:pt x="13191" y="28190"/>
                  <a:pt x="13119" y="28283"/>
                </a:cubicBezTo>
                <a:cubicBezTo>
                  <a:pt x="12399" y="28405"/>
                  <a:pt x="11694" y="28463"/>
                  <a:pt x="11002" y="28463"/>
                </a:cubicBezTo>
                <a:cubicBezTo>
                  <a:pt x="7938" y="28463"/>
                  <a:pt x="5151" y="27316"/>
                  <a:pt x="2679" y="25410"/>
                </a:cubicBezTo>
                <a:close/>
                <a:moveTo>
                  <a:pt x="25670" y="17776"/>
                </a:moveTo>
                <a:cubicBezTo>
                  <a:pt x="28113" y="22343"/>
                  <a:pt x="31782" y="26051"/>
                  <a:pt x="35458" y="29645"/>
                </a:cubicBezTo>
                <a:cubicBezTo>
                  <a:pt x="30948" y="26928"/>
                  <a:pt x="27502" y="22863"/>
                  <a:pt x="25635" y="17913"/>
                </a:cubicBezTo>
                <a:cubicBezTo>
                  <a:pt x="25625" y="17886"/>
                  <a:pt x="25605" y="17863"/>
                  <a:pt x="25579" y="17850"/>
                </a:cubicBezTo>
                <a:lnTo>
                  <a:pt x="25579" y="17848"/>
                </a:lnTo>
                <a:lnTo>
                  <a:pt x="25581" y="17848"/>
                </a:lnTo>
                <a:cubicBezTo>
                  <a:pt x="25611" y="17825"/>
                  <a:pt x="25640" y="17800"/>
                  <a:pt x="25670" y="17776"/>
                </a:cubicBezTo>
                <a:close/>
                <a:moveTo>
                  <a:pt x="25938" y="17969"/>
                </a:moveTo>
                <a:lnTo>
                  <a:pt x="25938" y="17969"/>
                </a:lnTo>
                <a:cubicBezTo>
                  <a:pt x="30039" y="20994"/>
                  <a:pt x="33336" y="24778"/>
                  <a:pt x="35716" y="29292"/>
                </a:cubicBezTo>
                <a:lnTo>
                  <a:pt x="35850" y="29705"/>
                </a:lnTo>
                <a:cubicBezTo>
                  <a:pt x="32171" y="26091"/>
                  <a:pt x="28620" y="22401"/>
                  <a:pt x="25938" y="17969"/>
                </a:cubicBezTo>
                <a:close/>
                <a:moveTo>
                  <a:pt x="25763" y="18851"/>
                </a:moveTo>
                <a:cubicBezTo>
                  <a:pt x="27716" y="23466"/>
                  <a:pt x="31107" y="27307"/>
                  <a:pt x="35485" y="29762"/>
                </a:cubicBezTo>
                <a:cubicBezTo>
                  <a:pt x="33201" y="28606"/>
                  <a:pt x="30989" y="27276"/>
                  <a:pt x="29187" y="25439"/>
                </a:cubicBezTo>
                <a:cubicBezTo>
                  <a:pt x="27306" y="23525"/>
                  <a:pt x="26287" y="21362"/>
                  <a:pt x="25763" y="18851"/>
                </a:cubicBezTo>
                <a:close/>
                <a:moveTo>
                  <a:pt x="6545" y="29980"/>
                </a:moveTo>
                <a:cubicBezTo>
                  <a:pt x="8087" y="29980"/>
                  <a:pt x="9630" y="30175"/>
                  <a:pt x="11197" y="30584"/>
                </a:cubicBezTo>
                <a:cubicBezTo>
                  <a:pt x="8961" y="30567"/>
                  <a:pt x="6722" y="30534"/>
                  <a:pt x="4485" y="30534"/>
                </a:cubicBezTo>
                <a:cubicBezTo>
                  <a:pt x="3618" y="30534"/>
                  <a:pt x="2751" y="30539"/>
                  <a:pt x="1885" y="30552"/>
                </a:cubicBezTo>
                <a:cubicBezTo>
                  <a:pt x="3453" y="30176"/>
                  <a:pt x="4999" y="29980"/>
                  <a:pt x="6545" y="29980"/>
                </a:cubicBezTo>
                <a:close/>
                <a:moveTo>
                  <a:pt x="6518" y="29746"/>
                </a:moveTo>
                <a:cubicBezTo>
                  <a:pt x="8196" y="29746"/>
                  <a:pt x="9892" y="29989"/>
                  <a:pt x="11636" y="30392"/>
                </a:cubicBezTo>
                <a:lnTo>
                  <a:pt x="11635" y="30392"/>
                </a:lnTo>
                <a:cubicBezTo>
                  <a:pt x="11594" y="30457"/>
                  <a:pt x="11556" y="30523"/>
                  <a:pt x="11516" y="30587"/>
                </a:cubicBezTo>
                <a:lnTo>
                  <a:pt x="11487" y="30587"/>
                </a:lnTo>
                <a:cubicBezTo>
                  <a:pt x="11517" y="30536"/>
                  <a:pt x="11507" y="30458"/>
                  <a:pt x="11434" y="30438"/>
                </a:cubicBezTo>
                <a:cubicBezTo>
                  <a:pt x="9857" y="30008"/>
                  <a:pt x="8240" y="29783"/>
                  <a:pt x="6625" y="29783"/>
                </a:cubicBezTo>
                <a:cubicBezTo>
                  <a:pt x="4919" y="29783"/>
                  <a:pt x="3216" y="30033"/>
                  <a:pt x="1567" y="30554"/>
                </a:cubicBezTo>
                <a:lnTo>
                  <a:pt x="1497" y="30554"/>
                </a:lnTo>
                <a:cubicBezTo>
                  <a:pt x="3175" y="29989"/>
                  <a:pt x="4838" y="29746"/>
                  <a:pt x="6518" y="29746"/>
                </a:cubicBezTo>
                <a:close/>
                <a:moveTo>
                  <a:pt x="21864" y="21054"/>
                </a:moveTo>
                <a:cubicBezTo>
                  <a:pt x="23903" y="22032"/>
                  <a:pt x="25913" y="23708"/>
                  <a:pt x="27504" y="25268"/>
                </a:cubicBezTo>
                <a:cubicBezTo>
                  <a:pt x="28406" y="26155"/>
                  <a:pt x="29289" y="27113"/>
                  <a:pt x="29933" y="28207"/>
                </a:cubicBezTo>
                <a:lnTo>
                  <a:pt x="29934" y="28207"/>
                </a:lnTo>
                <a:cubicBezTo>
                  <a:pt x="30513" y="29195"/>
                  <a:pt x="30679" y="30106"/>
                  <a:pt x="30795" y="31090"/>
                </a:cubicBezTo>
                <a:cubicBezTo>
                  <a:pt x="28995" y="26955"/>
                  <a:pt x="25902" y="23515"/>
                  <a:pt x="21980" y="21286"/>
                </a:cubicBezTo>
                <a:cubicBezTo>
                  <a:pt x="21937" y="21243"/>
                  <a:pt x="21897" y="21199"/>
                  <a:pt x="21854" y="21158"/>
                </a:cubicBezTo>
                <a:cubicBezTo>
                  <a:pt x="21841" y="21144"/>
                  <a:pt x="21828" y="21139"/>
                  <a:pt x="21814" y="21139"/>
                </a:cubicBezTo>
                <a:cubicBezTo>
                  <a:pt x="21796" y="21139"/>
                  <a:pt x="21780" y="21149"/>
                  <a:pt x="21768" y="21163"/>
                </a:cubicBezTo>
                <a:cubicBezTo>
                  <a:pt x="21762" y="21162"/>
                  <a:pt x="21758" y="21158"/>
                  <a:pt x="21752" y="21156"/>
                </a:cubicBezTo>
                <a:cubicBezTo>
                  <a:pt x="21789" y="21122"/>
                  <a:pt x="21827" y="21089"/>
                  <a:pt x="21864" y="21054"/>
                </a:cubicBezTo>
                <a:close/>
                <a:moveTo>
                  <a:pt x="22310" y="21629"/>
                </a:moveTo>
                <a:lnTo>
                  <a:pt x="22310" y="21629"/>
                </a:lnTo>
                <a:cubicBezTo>
                  <a:pt x="23228" y="22092"/>
                  <a:pt x="26570" y="25104"/>
                  <a:pt x="26931" y="25503"/>
                </a:cubicBezTo>
                <a:cubicBezTo>
                  <a:pt x="28454" y="27180"/>
                  <a:pt x="29639" y="29076"/>
                  <a:pt x="30552" y="31135"/>
                </a:cubicBezTo>
                <a:cubicBezTo>
                  <a:pt x="27974" y="27822"/>
                  <a:pt x="25223" y="24649"/>
                  <a:pt x="22310" y="21629"/>
                </a:cubicBezTo>
                <a:close/>
                <a:moveTo>
                  <a:pt x="1356" y="30653"/>
                </a:moveTo>
                <a:cubicBezTo>
                  <a:pt x="1384" y="30653"/>
                  <a:pt x="1409" y="30653"/>
                  <a:pt x="1437" y="30655"/>
                </a:cubicBezTo>
                <a:lnTo>
                  <a:pt x="1435" y="30655"/>
                </a:lnTo>
                <a:cubicBezTo>
                  <a:pt x="1439" y="30658"/>
                  <a:pt x="1445" y="30658"/>
                  <a:pt x="1451" y="30658"/>
                </a:cubicBezTo>
                <a:lnTo>
                  <a:pt x="1457" y="30656"/>
                </a:lnTo>
                <a:cubicBezTo>
                  <a:pt x="4684" y="30768"/>
                  <a:pt x="7918" y="30764"/>
                  <a:pt x="11146" y="30791"/>
                </a:cubicBezTo>
                <a:cubicBezTo>
                  <a:pt x="9594" y="31287"/>
                  <a:pt x="8038" y="31530"/>
                  <a:pt x="6485" y="31530"/>
                </a:cubicBezTo>
                <a:cubicBezTo>
                  <a:pt x="4768" y="31530"/>
                  <a:pt x="3055" y="31233"/>
                  <a:pt x="1356" y="30653"/>
                </a:cubicBezTo>
                <a:close/>
                <a:moveTo>
                  <a:pt x="22080" y="21592"/>
                </a:moveTo>
                <a:lnTo>
                  <a:pt x="22080" y="21592"/>
                </a:lnTo>
                <a:cubicBezTo>
                  <a:pt x="25075" y="24882"/>
                  <a:pt x="27957" y="28263"/>
                  <a:pt x="30723" y="31738"/>
                </a:cubicBezTo>
                <a:cubicBezTo>
                  <a:pt x="28669" y="30673"/>
                  <a:pt x="26976" y="29137"/>
                  <a:pt x="25556" y="27312"/>
                </a:cubicBezTo>
                <a:cubicBezTo>
                  <a:pt x="24821" y="26366"/>
                  <a:pt x="24164" y="25370"/>
                  <a:pt x="23548" y="24346"/>
                </a:cubicBezTo>
                <a:cubicBezTo>
                  <a:pt x="23287" y="23912"/>
                  <a:pt x="21851" y="21966"/>
                  <a:pt x="22080" y="21592"/>
                </a:cubicBezTo>
                <a:close/>
                <a:moveTo>
                  <a:pt x="21958" y="21961"/>
                </a:moveTo>
                <a:lnTo>
                  <a:pt x="21958" y="21961"/>
                </a:lnTo>
                <a:cubicBezTo>
                  <a:pt x="24185" y="25953"/>
                  <a:pt x="26630" y="29934"/>
                  <a:pt x="30891" y="31986"/>
                </a:cubicBezTo>
                <a:cubicBezTo>
                  <a:pt x="30894" y="32007"/>
                  <a:pt x="30895" y="32029"/>
                  <a:pt x="30898" y="32052"/>
                </a:cubicBezTo>
                <a:cubicBezTo>
                  <a:pt x="28712" y="30828"/>
                  <a:pt x="26525" y="29473"/>
                  <a:pt x="24849" y="27581"/>
                </a:cubicBezTo>
                <a:cubicBezTo>
                  <a:pt x="23380" y="25926"/>
                  <a:pt x="22801" y="23914"/>
                  <a:pt x="21958" y="21961"/>
                </a:cubicBezTo>
                <a:close/>
                <a:moveTo>
                  <a:pt x="20494" y="26314"/>
                </a:moveTo>
                <a:lnTo>
                  <a:pt x="20494" y="26314"/>
                </a:lnTo>
                <a:cubicBezTo>
                  <a:pt x="21640" y="26968"/>
                  <a:pt x="22721" y="27719"/>
                  <a:pt x="23512" y="28770"/>
                </a:cubicBezTo>
                <a:lnTo>
                  <a:pt x="23512" y="28772"/>
                </a:lnTo>
                <a:cubicBezTo>
                  <a:pt x="24320" y="29847"/>
                  <a:pt x="24958" y="31067"/>
                  <a:pt x="25561" y="32303"/>
                </a:cubicBezTo>
                <a:cubicBezTo>
                  <a:pt x="24164" y="30074"/>
                  <a:pt x="22582" y="27882"/>
                  <a:pt x="20494" y="26314"/>
                </a:cubicBezTo>
                <a:close/>
                <a:moveTo>
                  <a:pt x="1143" y="30676"/>
                </a:moveTo>
                <a:cubicBezTo>
                  <a:pt x="2897" y="31399"/>
                  <a:pt x="4739" y="31754"/>
                  <a:pt x="6586" y="31754"/>
                </a:cubicBezTo>
                <a:cubicBezTo>
                  <a:pt x="8064" y="31754"/>
                  <a:pt x="9545" y="31527"/>
                  <a:pt x="10988" y="31079"/>
                </a:cubicBezTo>
                <a:lnTo>
                  <a:pt x="10988" y="31079"/>
                </a:lnTo>
                <a:cubicBezTo>
                  <a:pt x="9578" y="31848"/>
                  <a:pt x="7765" y="32540"/>
                  <a:pt x="6059" y="32540"/>
                </a:cubicBezTo>
                <a:cubicBezTo>
                  <a:pt x="5552" y="32540"/>
                  <a:pt x="5054" y="32478"/>
                  <a:pt x="4579" y="32340"/>
                </a:cubicBezTo>
                <a:lnTo>
                  <a:pt x="4578" y="32341"/>
                </a:lnTo>
                <a:cubicBezTo>
                  <a:pt x="3324" y="31976"/>
                  <a:pt x="2286" y="31161"/>
                  <a:pt x="1078" y="30698"/>
                </a:cubicBezTo>
                <a:cubicBezTo>
                  <a:pt x="1100" y="30691"/>
                  <a:pt x="1121" y="30683"/>
                  <a:pt x="1143" y="30676"/>
                </a:cubicBezTo>
                <a:close/>
                <a:moveTo>
                  <a:pt x="10882" y="31685"/>
                </a:moveTo>
                <a:lnTo>
                  <a:pt x="10882" y="31685"/>
                </a:lnTo>
                <a:cubicBezTo>
                  <a:pt x="10702" y="32023"/>
                  <a:pt x="10528" y="32366"/>
                  <a:pt x="10369" y="32712"/>
                </a:cubicBezTo>
                <a:cubicBezTo>
                  <a:pt x="9981" y="32666"/>
                  <a:pt x="9590" y="32643"/>
                  <a:pt x="9199" y="32643"/>
                </a:cubicBezTo>
                <a:cubicBezTo>
                  <a:pt x="8888" y="32643"/>
                  <a:pt x="8578" y="32657"/>
                  <a:pt x="8269" y="32687"/>
                </a:cubicBezTo>
                <a:cubicBezTo>
                  <a:pt x="9176" y="32456"/>
                  <a:pt x="10054" y="32109"/>
                  <a:pt x="10882" y="31685"/>
                </a:cubicBezTo>
                <a:close/>
                <a:moveTo>
                  <a:pt x="18729" y="25551"/>
                </a:moveTo>
                <a:lnTo>
                  <a:pt x="18729" y="25551"/>
                </a:lnTo>
                <a:cubicBezTo>
                  <a:pt x="21107" y="27809"/>
                  <a:pt x="22755" y="30718"/>
                  <a:pt x="25074" y="33019"/>
                </a:cubicBezTo>
                <a:cubicBezTo>
                  <a:pt x="23850" y="32118"/>
                  <a:pt x="22712" y="31153"/>
                  <a:pt x="21728" y="29958"/>
                </a:cubicBezTo>
                <a:cubicBezTo>
                  <a:pt x="20594" y="28583"/>
                  <a:pt x="19662" y="27064"/>
                  <a:pt x="18729" y="25551"/>
                </a:cubicBezTo>
                <a:close/>
                <a:moveTo>
                  <a:pt x="48113" y="3701"/>
                </a:moveTo>
                <a:cubicBezTo>
                  <a:pt x="48285" y="3858"/>
                  <a:pt x="48464" y="4006"/>
                  <a:pt x="48617" y="4186"/>
                </a:cubicBezTo>
                <a:cubicBezTo>
                  <a:pt x="48782" y="4384"/>
                  <a:pt x="48891" y="4605"/>
                  <a:pt x="49007" y="4828"/>
                </a:cubicBezTo>
                <a:cubicBezTo>
                  <a:pt x="41027" y="7350"/>
                  <a:pt x="33538" y="11220"/>
                  <a:pt x="26863" y="16268"/>
                </a:cubicBezTo>
                <a:lnTo>
                  <a:pt x="26865" y="16268"/>
                </a:lnTo>
                <a:cubicBezTo>
                  <a:pt x="26527" y="16525"/>
                  <a:pt x="26190" y="16784"/>
                  <a:pt x="25855" y="17047"/>
                </a:cubicBezTo>
                <a:cubicBezTo>
                  <a:pt x="25819" y="17032"/>
                  <a:pt x="25784" y="17026"/>
                  <a:pt x="25751" y="17026"/>
                </a:cubicBezTo>
                <a:cubicBezTo>
                  <a:pt x="25584" y="17026"/>
                  <a:pt x="25459" y="17190"/>
                  <a:pt x="25482" y="17340"/>
                </a:cubicBezTo>
                <a:cubicBezTo>
                  <a:pt x="19878" y="21762"/>
                  <a:pt x="14598" y="27070"/>
                  <a:pt x="10712" y="33071"/>
                </a:cubicBezTo>
                <a:cubicBezTo>
                  <a:pt x="10695" y="33072"/>
                  <a:pt x="10679" y="33075"/>
                  <a:pt x="10663" y="33079"/>
                </a:cubicBezTo>
                <a:cubicBezTo>
                  <a:pt x="12563" y="29857"/>
                  <a:pt x="14612" y="26922"/>
                  <a:pt x="17218" y="24138"/>
                </a:cubicBezTo>
                <a:cubicBezTo>
                  <a:pt x="17234" y="24141"/>
                  <a:pt x="17249" y="24142"/>
                  <a:pt x="17264" y="24142"/>
                </a:cubicBezTo>
                <a:cubicBezTo>
                  <a:pt x="17434" y="24142"/>
                  <a:pt x="17557" y="23973"/>
                  <a:pt x="17541" y="23800"/>
                </a:cubicBezTo>
                <a:cubicBezTo>
                  <a:pt x="20358" y="20835"/>
                  <a:pt x="23401" y="18094"/>
                  <a:pt x="26643" y="15601"/>
                </a:cubicBezTo>
                <a:cubicBezTo>
                  <a:pt x="28331" y="14301"/>
                  <a:pt x="30069" y="13072"/>
                  <a:pt x="31854" y="11914"/>
                </a:cubicBezTo>
                <a:cubicBezTo>
                  <a:pt x="31857" y="11913"/>
                  <a:pt x="31858" y="11911"/>
                  <a:pt x="31861" y="11910"/>
                </a:cubicBezTo>
                <a:cubicBezTo>
                  <a:pt x="36959" y="8595"/>
                  <a:pt x="42423" y="5853"/>
                  <a:pt x="48113" y="3701"/>
                </a:cubicBezTo>
                <a:close/>
                <a:moveTo>
                  <a:pt x="18922" y="25521"/>
                </a:moveTo>
                <a:lnTo>
                  <a:pt x="18922" y="25521"/>
                </a:lnTo>
                <a:cubicBezTo>
                  <a:pt x="22126" y="27498"/>
                  <a:pt x="24118" y="30490"/>
                  <a:pt x="26101" y="33649"/>
                </a:cubicBezTo>
                <a:cubicBezTo>
                  <a:pt x="23366" y="31251"/>
                  <a:pt x="21670" y="27888"/>
                  <a:pt x="18922" y="25521"/>
                </a:cubicBezTo>
                <a:close/>
                <a:moveTo>
                  <a:pt x="18249" y="25119"/>
                </a:moveTo>
                <a:lnTo>
                  <a:pt x="18267" y="25128"/>
                </a:lnTo>
                <a:cubicBezTo>
                  <a:pt x="18306" y="25162"/>
                  <a:pt x="18343" y="25200"/>
                  <a:pt x="18382" y="25234"/>
                </a:cubicBezTo>
                <a:cubicBezTo>
                  <a:pt x="18345" y="25264"/>
                  <a:pt x="18336" y="25319"/>
                  <a:pt x="18363" y="25359"/>
                </a:cubicBezTo>
                <a:cubicBezTo>
                  <a:pt x="20381" y="28716"/>
                  <a:pt x="22496" y="31507"/>
                  <a:pt x="25753" y="33659"/>
                </a:cubicBezTo>
                <a:cubicBezTo>
                  <a:pt x="25773" y="33677"/>
                  <a:pt x="25793" y="33697"/>
                  <a:pt x="25813" y="33714"/>
                </a:cubicBezTo>
                <a:cubicBezTo>
                  <a:pt x="22132" y="31963"/>
                  <a:pt x="19844" y="28876"/>
                  <a:pt x="18249" y="25119"/>
                </a:cubicBezTo>
                <a:close/>
                <a:moveTo>
                  <a:pt x="16458" y="28988"/>
                </a:moveTo>
                <a:lnTo>
                  <a:pt x="16458" y="28988"/>
                </a:lnTo>
                <a:cubicBezTo>
                  <a:pt x="17952" y="29589"/>
                  <a:pt x="19421" y="30298"/>
                  <a:pt x="20592" y="31414"/>
                </a:cubicBezTo>
                <a:cubicBezTo>
                  <a:pt x="21678" y="32449"/>
                  <a:pt x="22261" y="33688"/>
                  <a:pt x="22580" y="35041"/>
                </a:cubicBezTo>
                <a:cubicBezTo>
                  <a:pt x="21295" y="32439"/>
                  <a:pt x="18855" y="30617"/>
                  <a:pt x="16458" y="28988"/>
                </a:cubicBezTo>
                <a:close/>
                <a:moveTo>
                  <a:pt x="9499" y="33568"/>
                </a:moveTo>
                <a:cubicBezTo>
                  <a:pt x="7048" y="35098"/>
                  <a:pt x="4520" y="36050"/>
                  <a:pt x="1696" y="36653"/>
                </a:cubicBezTo>
                <a:cubicBezTo>
                  <a:pt x="4228" y="35449"/>
                  <a:pt x="6804" y="34397"/>
                  <a:pt x="9482" y="33568"/>
                </a:cubicBezTo>
                <a:close/>
                <a:moveTo>
                  <a:pt x="10193" y="33040"/>
                </a:moveTo>
                <a:lnTo>
                  <a:pt x="10180" y="33058"/>
                </a:lnTo>
                <a:cubicBezTo>
                  <a:pt x="10097" y="33227"/>
                  <a:pt x="10044" y="33404"/>
                  <a:pt x="9948" y="33568"/>
                </a:cubicBezTo>
                <a:cubicBezTo>
                  <a:pt x="9873" y="33691"/>
                  <a:pt x="9789" y="33807"/>
                  <a:pt x="9696" y="33916"/>
                </a:cubicBezTo>
                <a:cubicBezTo>
                  <a:pt x="9651" y="33920"/>
                  <a:pt x="9611" y="33940"/>
                  <a:pt x="9581" y="33972"/>
                </a:cubicBezTo>
                <a:cubicBezTo>
                  <a:pt x="7574" y="36072"/>
                  <a:pt x="4861" y="36564"/>
                  <a:pt x="2110" y="36694"/>
                </a:cubicBezTo>
                <a:cubicBezTo>
                  <a:pt x="4919" y="36257"/>
                  <a:pt x="7631" y="35104"/>
                  <a:pt x="9952" y="33482"/>
                </a:cubicBezTo>
                <a:cubicBezTo>
                  <a:pt x="9975" y="33466"/>
                  <a:pt x="9988" y="33439"/>
                  <a:pt x="9985" y="33410"/>
                </a:cubicBezTo>
                <a:lnTo>
                  <a:pt x="9990" y="33409"/>
                </a:lnTo>
                <a:cubicBezTo>
                  <a:pt x="10089" y="33379"/>
                  <a:pt x="10058" y="33234"/>
                  <a:pt x="9969" y="33234"/>
                </a:cubicBezTo>
                <a:cubicBezTo>
                  <a:pt x="9961" y="33234"/>
                  <a:pt x="9952" y="33235"/>
                  <a:pt x="9942" y="33238"/>
                </a:cubicBezTo>
                <a:cubicBezTo>
                  <a:pt x="9772" y="33288"/>
                  <a:pt x="9603" y="33343"/>
                  <a:pt x="9434" y="33394"/>
                </a:cubicBezTo>
                <a:cubicBezTo>
                  <a:pt x="6655" y="33518"/>
                  <a:pt x="4304" y="34554"/>
                  <a:pt x="2004" y="35995"/>
                </a:cubicBezTo>
                <a:cubicBezTo>
                  <a:pt x="4297" y="34012"/>
                  <a:pt x="7091" y="33142"/>
                  <a:pt x="10193" y="33040"/>
                </a:cubicBezTo>
                <a:close/>
                <a:moveTo>
                  <a:pt x="8699" y="33624"/>
                </a:moveTo>
                <a:cubicBezTo>
                  <a:pt x="6142" y="34446"/>
                  <a:pt x="3655" y="35458"/>
                  <a:pt x="1282" y="36724"/>
                </a:cubicBezTo>
                <a:lnTo>
                  <a:pt x="1227" y="36726"/>
                </a:lnTo>
                <a:cubicBezTo>
                  <a:pt x="1318" y="36634"/>
                  <a:pt x="1408" y="36548"/>
                  <a:pt x="1498" y="36459"/>
                </a:cubicBezTo>
                <a:cubicBezTo>
                  <a:pt x="3818" y="35085"/>
                  <a:pt x="6020" y="33906"/>
                  <a:pt x="8699" y="33624"/>
                </a:cubicBezTo>
                <a:close/>
                <a:moveTo>
                  <a:pt x="15708" y="28695"/>
                </a:moveTo>
                <a:lnTo>
                  <a:pt x="15708" y="28695"/>
                </a:lnTo>
                <a:cubicBezTo>
                  <a:pt x="15817" y="28736"/>
                  <a:pt x="15926" y="28779"/>
                  <a:pt x="16033" y="28822"/>
                </a:cubicBezTo>
                <a:cubicBezTo>
                  <a:pt x="18828" y="30822"/>
                  <a:pt x="21560" y="32907"/>
                  <a:pt x="22790" y="36190"/>
                </a:cubicBezTo>
                <a:cubicBezTo>
                  <a:pt x="22817" y="36399"/>
                  <a:pt x="22843" y="36608"/>
                  <a:pt x="22863" y="36820"/>
                </a:cubicBezTo>
                <a:cubicBezTo>
                  <a:pt x="21112" y="33589"/>
                  <a:pt x="18691" y="30837"/>
                  <a:pt x="15708" y="28695"/>
                </a:cubicBezTo>
                <a:close/>
                <a:moveTo>
                  <a:pt x="15115" y="28470"/>
                </a:moveTo>
                <a:lnTo>
                  <a:pt x="15327" y="28550"/>
                </a:lnTo>
                <a:cubicBezTo>
                  <a:pt x="15333" y="28554"/>
                  <a:pt x="15339" y="28560"/>
                  <a:pt x="15346" y="28564"/>
                </a:cubicBezTo>
                <a:cubicBezTo>
                  <a:pt x="17459" y="31463"/>
                  <a:pt x="19755" y="34225"/>
                  <a:pt x="22219" y="36833"/>
                </a:cubicBezTo>
                <a:cubicBezTo>
                  <a:pt x="18762" y="35481"/>
                  <a:pt x="16760" y="31653"/>
                  <a:pt x="15115" y="28470"/>
                </a:cubicBezTo>
                <a:close/>
                <a:moveTo>
                  <a:pt x="15780" y="28908"/>
                </a:moveTo>
                <a:cubicBezTo>
                  <a:pt x="18624" y="31136"/>
                  <a:pt x="20947" y="33841"/>
                  <a:pt x="22704" y="37012"/>
                </a:cubicBezTo>
                <a:cubicBezTo>
                  <a:pt x="22688" y="37007"/>
                  <a:pt x="22672" y="37000"/>
                  <a:pt x="22656" y="36994"/>
                </a:cubicBezTo>
                <a:lnTo>
                  <a:pt x="22656" y="36995"/>
                </a:lnTo>
                <a:cubicBezTo>
                  <a:pt x="20253" y="34385"/>
                  <a:pt x="17969" y="31698"/>
                  <a:pt x="15780" y="28908"/>
                </a:cubicBezTo>
                <a:close/>
                <a:moveTo>
                  <a:pt x="12560" y="31464"/>
                </a:moveTo>
                <a:cubicBezTo>
                  <a:pt x="15932" y="32960"/>
                  <a:pt x="19438" y="35713"/>
                  <a:pt x="18871" y="39708"/>
                </a:cubicBezTo>
                <a:lnTo>
                  <a:pt x="18869" y="39709"/>
                </a:lnTo>
                <a:cubicBezTo>
                  <a:pt x="18201" y="36118"/>
                  <a:pt x="15856" y="33119"/>
                  <a:pt x="12586" y="31499"/>
                </a:cubicBezTo>
                <a:cubicBezTo>
                  <a:pt x="12582" y="31497"/>
                  <a:pt x="12577" y="31496"/>
                  <a:pt x="12573" y="31496"/>
                </a:cubicBezTo>
                <a:lnTo>
                  <a:pt x="12560" y="31464"/>
                </a:lnTo>
                <a:close/>
                <a:moveTo>
                  <a:pt x="13105" y="32031"/>
                </a:moveTo>
                <a:lnTo>
                  <a:pt x="13105" y="32031"/>
                </a:lnTo>
                <a:cubicBezTo>
                  <a:pt x="16034" y="33703"/>
                  <a:pt x="17990" y="36478"/>
                  <a:pt x="18703" y="39792"/>
                </a:cubicBezTo>
                <a:cubicBezTo>
                  <a:pt x="17040" y="37071"/>
                  <a:pt x="15364" y="34297"/>
                  <a:pt x="13105" y="32031"/>
                </a:cubicBezTo>
                <a:close/>
                <a:moveTo>
                  <a:pt x="12705" y="31817"/>
                </a:moveTo>
                <a:lnTo>
                  <a:pt x="12722" y="31825"/>
                </a:lnTo>
                <a:cubicBezTo>
                  <a:pt x="15061" y="34205"/>
                  <a:pt x="16727" y="37084"/>
                  <a:pt x="18504" y="39888"/>
                </a:cubicBezTo>
                <a:cubicBezTo>
                  <a:pt x="15724" y="37766"/>
                  <a:pt x="14022" y="35021"/>
                  <a:pt x="12705" y="31817"/>
                </a:cubicBezTo>
                <a:close/>
                <a:moveTo>
                  <a:pt x="10786" y="33953"/>
                </a:moveTo>
                <a:lnTo>
                  <a:pt x="10786" y="33953"/>
                </a:lnTo>
                <a:cubicBezTo>
                  <a:pt x="10795" y="33968"/>
                  <a:pt x="10803" y="33982"/>
                  <a:pt x="10813" y="33995"/>
                </a:cubicBezTo>
                <a:cubicBezTo>
                  <a:pt x="10983" y="35830"/>
                  <a:pt x="11288" y="37654"/>
                  <a:pt x="11696" y="39451"/>
                </a:cubicBezTo>
                <a:cubicBezTo>
                  <a:pt x="11857" y="40165"/>
                  <a:pt x="11973" y="41171"/>
                  <a:pt x="12239" y="42062"/>
                </a:cubicBezTo>
                <a:cubicBezTo>
                  <a:pt x="10855" y="39590"/>
                  <a:pt x="10524" y="36849"/>
                  <a:pt x="10786" y="33953"/>
                </a:cubicBezTo>
                <a:close/>
                <a:moveTo>
                  <a:pt x="10964" y="33813"/>
                </a:moveTo>
                <a:lnTo>
                  <a:pt x="10964" y="33813"/>
                </a:lnTo>
                <a:cubicBezTo>
                  <a:pt x="13801" y="35911"/>
                  <a:pt x="14155" y="39458"/>
                  <a:pt x="13304" y="42681"/>
                </a:cubicBezTo>
                <a:cubicBezTo>
                  <a:pt x="13232" y="41229"/>
                  <a:pt x="13195" y="39759"/>
                  <a:pt x="12973" y="38331"/>
                </a:cubicBezTo>
                <a:cubicBezTo>
                  <a:pt x="12706" y="36614"/>
                  <a:pt x="11877" y="35256"/>
                  <a:pt x="10964" y="33813"/>
                </a:cubicBezTo>
                <a:close/>
                <a:moveTo>
                  <a:pt x="10983" y="34256"/>
                </a:moveTo>
                <a:lnTo>
                  <a:pt x="10983" y="34256"/>
                </a:lnTo>
                <a:cubicBezTo>
                  <a:pt x="11923" y="35713"/>
                  <a:pt x="12616" y="37169"/>
                  <a:pt x="12820" y="38940"/>
                </a:cubicBezTo>
                <a:cubicBezTo>
                  <a:pt x="12908" y="39713"/>
                  <a:pt x="12937" y="40497"/>
                  <a:pt x="12989" y="41275"/>
                </a:cubicBezTo>
                <a:cubicBezTo>
                  <a:pt x="13014" y="41668"/>
                  <a:pt x="13042" y="42059"/>
                  <a:pt x="13067" y="42450"/>
                </a:cubicBezTo>
                <a:cubicBezTo>
                  <a:pt x="13181" y="42847"/>
                  <a:pt x="13204" y="43045"/>
                  <a:pt x="13135" y="43045"/>
                </a:cubicBezTo>
                <a:cubicBezTo>
                  <a:pt x="13101" y="43045"/>
                  <a:pt x="13044" y="42996"/>
                  <a:pt x="12964" y="42897"/>
                </a:cubicBezTo>
                <a:cubicBezTo>
                  <a:pt x="12563" y="42667"/>
                  <a:pt x="12437" y="41350"/>
                  <a:pt x="12327" y="40921"/>
                </a:cubicBezTo>
                <a:cubicBezTo>
                  <a:pt x="12116" y="40102"/>
                  <a:pt x="11920" y="39279"/>
                  <a:pt x="11741" y="38452"/>
                </a:cubicBezTo>
                <a:cubicBezTo>
                  <a:pt x="11441" y="37061"/>
                  <a:pt x="11208" y="35660"/>
                  <a:pt x="10983" y="34256"/>
                </a:cubicBezTo>
                <a:close/>
                <a:moveTo>
                  <a:pt x="8978" y="35707"/>
                </a:moveTo>
                <a:cubicBezTo>
                  <a:pt x="6979" y="38616"/>
                  <a:pt x="5910" y="42088"/>
                  <a:pt x="5724" y="45608"/>
                </a:cubicBezTo>
                <a:cubicBezTo>
                  <a:pt x="5082" y="44532"/>
                  <a:pt x="6185" y="40857"/>
                  <a:pt x="6429" y="40218"/>
                </a:cubicBezTo>
                <a:cubicBezTo>
                  <a:pt x="7054" y="38566"/>
                  <a:pt x="7918" y="37080"/>
                  <a:pt x="8978" y="35707"/>
                </a:cubicBezTo>
                <a:close/>
                <a:moveTo>
                  <a:pt x="9669" y="35088"/>
                </a:moveTo>
                <a:lnTo>
                  <a:pt x="9669" y="35088"/>
                </a:lnTo>
                <a:cubicBezTo>
                  <a:pt x="9431" y="36634"/>
                  <a:pt x="9425" y="38190"/>
                  <a:pt x="9290" y="39754"/>
                </a:cubicBezTo>
                <a:lnTo>
                  <a:pt x="9290" y="39755"/>
                </a:lnTo>
                <a:cubicBezTo>
                  <a:pt x="9187" y="40944"/>
                  <a:pt x="8995" y="42086"/>
                  <a:pt x="8511" y="43181"/>
                </a:cubicBezTo>
                <a:cubicBezTo>
                  <a:pt x="8198" y="43889"/>
                  <a:pt x="7511" y="45335"/>
                  <a:pt x="6733" y="45766"/>
                </a:cubicBezTo>
                <a:cubicBezTo>
                  <a:pt x="9015" y="43056"/>
                  <a:pt x="9098" y="38879"/>
                  <a:pt x="9591" y="35545"/>
                </a:cubicBezTo>
                <a:cubicBezTo>
                  <a:pt x="9598" y="35498"/>
                  <a:pt x="9574" y="35452"/>
                  <a:pt x="9531" y="35431"/>
                </a:cubicBezTo>
                <a:cubicBezTo>
                  <a:pt x="9577" y="35317"/>
                  <a:pt x="9621" y="35203"/>
                  <a:pt x="9669" y="35088"/>
                </a:cubicBezTo>
                <a:close/>
                <a:moveTo>
                  <a:pt x="9297" y="35489"/>
                </a:moveTo>
                <a:cubicBezTo>
                  <a:pt x="7895" y="38826"/>
                  <a:pt x="6667" y="42281"/>
                  <a:pt x="5937" y="45832"/>
                </a:cubicBezTo>
                <a:cubicBezTo>
                  <a:pt x="5929" y="45828"/>
                  <a:pt x="5923" y="45822"/>
                  <a:pt x="5916" y="45816"/>
                </a:cubicBezTo>
                <a:cubicBezTo>
                  <a:pt x="6091" y="42036"/>
                  <a:pt x="7290" y="38647"/>
                  <a:pt x="9297" y="35489"/>
                </a:cubicBezTo>
                <a:close/>
                <a:moveTo>
                  <a:pt x="9318" y="35956"/>
                </a:moveTo>
                <a:lnTo>
                  <a:pt x="9318" y="35956"/>
                </a:lnTo>
                <a:cubicBezTo>
                  <a:pt x="8830" y="39279"/>
                  <a:pt x="8667" y="43231"/>
                  <a:pt x="6446" y="45879"/>
                </a:cubicBezTo>
                <a:cubicBezTo>
                  <a:pt x="6369" y="45896"/>
                  <a:pt x="6297" y="45905"/>
                  <a:pt x="6231" y="45905"/>
                </a:cubicBezTo>
                <a:cubicBezTo>
                  <a:pt x="6165" y="45905"/>
                  <a:pt x="6105" y="45896"/>
                  <a:pt x="6049" y="45879"/>
                </a:cubicBezTo>
                <a:lnTo>
                  <a:pt x="6049" y="45879"/>
                </a:lnTo>
                <a:cubicBezTo>
                  <a:pt x="7017" y="42515"/>
                  <a:pt x="8017" y="39201"/>
                  <a:pt x="9318" y="35956"/>
                </a:cubicBezTo>
                <a:close/>
                <a:moveTo>
                  <a:pt x="30613" y="1"/>
                </a:moveTo>
                <a:cubicBezTo>
                  <a:pt x="30527" y="1"/>
                  <a:pt x="30440" y="39"/>
                  <a:pt x="30398" y="120"/>
                </a:cubicBezTo>
                <a:cubicBezTo>
                  <a:pt x="28697" y="3358"/>
                  <a:pt x="28121" y="9121"/>
                  <a:pt x="31364" y="11696"/>
                </a:cubicBezTo>
                <a:cubicBezTo>
                  <a:pt x="30629" y="12182"/>
                  <a:pt x="29900" y="12679"/>
                  <a:pt x="29177" y="13189"/>
                </a:cubicBezTo>
                <a:cubicBezTo>
                  <a:pt x="28419" y="10677"/>
                  <a:pt x="27949" y="7916"/>
                  <a:pt x="25949" y="6065"/>
                </a:cubicBezTo>
                <a:cubicBezTo>
                  <a:pt x="23959" y="4222"/>
                  <a:pt x="21258" y="2686"/>
                  <a:pt x="18858" y="1464"/>
                </a:cubicBezTo>
                <a:cubicBezTo>
                  <a:pt x="18832" y="1449"/>
                  <a:pt x="18803" y="1442"/>
                  <a:pt x="18773" y="1442"/>
                </a:cubicBezTo>
                <a:cubicBezTo>
                  <a:pt x="18762" y="1442"/>
                  <a:pt x="18751" y="1443"/>
                  <a:pt x="18740" y="1445"/>
                </a:cubicBezTo>
                <a:cubicBezTo>
                  <a:pt x="18733" y="1444"/>
                  <a:pt x="18726" y="1444"/>
                  <a:pt x="18719" y="1444"/>
                </a:cubicBezTo>
                <a:cubicBezTo>
                  <a:pt x="18643" y="1444"/>
                  <a:pt x="18566" y="1495"/>
                  <a:pt x="18555" y="1603"/>
                </a:cubicBezTo>
                <a:cubicBezTo>
                  <a:pt x="18015" y="7329"/>
                  <a:pt x="22375" y="12511"/>
                  <a:pt x="27518" y="14389"/>
                </a:cubicBezTo>
                <a:cubicBezTo>
                  <a:pt x="27058" y="14731"/>
                  <a:pt x="26602" y="15078"/>
                  <a:pt x="26150" y="15430"/>
                </a:cubicBezTo>
                <a:cubicBezTo>
                  <a:pt x="25807" y="15697"/>
                  <a:pt x="25468" y="15969"/>
                  <a:pt x="25128" y="16243"/>
                </a:cubicBezTo>
                <a:cubicBezTo>
                  <a:pt x="24124" y="13944"/>
                  <a:pt x="22997" y="12090"/>
                  <a:pt x="20986" y="10528"/>
                </a:cubicBezTo>
                <a:cubicBezTo>
                  <a:pt x="19000" y="8987"/>
                  <a:pt x="16827" y="7733"/>
                  <a:pt x="14874" y="6137"/>
                </a:cubicBezTo>
                <a:cubicBezTo>
                  <a:pt x="14839" y="6105"/>
                  <a:pt x="14794" y="6089"/>
                  <a:pt x="14749" y="6089"/>
                </a:cubicBezTo>
                <a:cubicBezTo>
                  <a:pt x="14712" y="6089"/>
                  <a:pt x="14676" y="6100"/>
                  <a:pt x="14644" y="6121"/>
                </a:cubicBezTo>
                <a:cubicBezTo>
                  <a:pt x="14579" y="6126"/>
                  <a:pt x="14529" y="6178"/>
                  <a:pt x="14523" y="6243"/>
                </a:cubicBezTo>
                <a:cubicBezTo>
                  <a:pt x="13692" y="12259"/>
                  <a:pt x="18570" y="15469"/>
                  <a:pt x="23328" y="17741"/>
                </a:cubicBezTo>
                <a:cubicBezTo>
                  <a:pt x="22672" y="18306"/>
                  <a:pt x="22023" y="18879"/>
                  <a:pt x="21382" y="19462"/>
                </a:cubicBezTo>
                <a:cubicBezTo>
                  <a:pt x="20616" y="17405"/>
                  <a:pt x="19107" y="15892"/>
                  <a:pt x="17274" y="14721"/>
                </a:cubicBezTo>
                <a:cubicBezTo>
                  <a:pt x="14784" y="13132"/>
                  <a:pt x="11927" y="11870"/>
                  <a:pt x="9286" y="10550"/>
                </a:cubicBezTo>
                <a:cubicBezTo>
                  <a:pt x="9267" y="10540"/>
                  <a:pt x="9248" y="10536"/>
                  <a:pt x="9229" y="10536"/>
                </a:cubicBezTo>
                <a:cubicBezTo>
                  <a:pt x="9152" y="10536"/>
                  <a:pt x="9080" y="10605"/>
                  <a:pt x="9083" y="10676"/>
                </a:cubicBezTo>
                <a:cubicBezTo>
                  <a:pt x="9038" y="10706"/>
                  <a:pt x="9012" y="10758"/>
                  <a:pt x="9017" y="10811"/>
                </a:cubicBezTo>
                <a:cubicBezTo>
                  <a:pt x="9276" y="16297"/>
                  <a:pt x="14896" y="19816"/>
                  <a:pt x="19709" y="21036"/>
                </a:cubicBezTo>
                <a:cubicBezTo>
                  <a:pt x="18896" y="21824"/>
                  <a:pt x="18101" y="22628"/>
                  <a:pt x="17322" y="23449"/>
                </a:cubicBezTo>
                <a:cubicBezTo>
                  <a:pt x="14588" y="20225"/>
                  <a:pt x="11197" y="17910"/>
                  <a:pt x="7134" y="17910"/>
                </a:cubicBezTo>
                <a:cubicBezTo>
                  <a:pt x="6765" y="17910"/>
                  <a:pt x="6390" y="17929"/>
                  <a:pt x="6010" y="17968"/>
                </a:cubicBezTo>
                <a:cubicBezTo>
                  <a:pt x="5990" y="17955"/>
                  <a:pt x="5967" y="17948"/>
                  <a:pt x="5943" y="17946"/>
                </a:cubicBezTo>
                <a:cubicBezTo>
                  <a:pt x="5878" y="17942"/>
                  <a:pt x="5812" y="17940"/>
                  <a:pt x="5744" y="17940"/>
                </a:cubicBezTo>
                <a:cubicBezTo>
                  <a:pt x="5234" y="17940"/>
                  <a:pt x="4661" y="18057"/>
                  <a:pt x="4204" y="18250"/>
                </a:cubicBezTo>
                <a:cubicBezTo>
                  <a:pt x="4093" y="18253"/>
                  <a:pt x="4026" y="18371"/>
                  <a:pt x="4077" y="18468"/>
                </a:cubicBezTo>
                <a:cubicBezTo>
                  <a:pt x="6225" y="22951"/>
                  <a:pt x="11484" y="24645"/>
                  <a:pt x="16145" y="24718"/>
                </a:cubicBezTo>
                <a:cubicBezTo>
                  <a:pt x="15525" y="25400"/>
                  <a:pt x="14900" y="26102"/>
                  <a:pt x="14287" y="26835"/>
                </a:cubicBezTo>
                <a:cubicBezTo>
                  <a:pt x="12452" y="24739"/>
                  <a:pt x="9658" y="23872"/>
                  <a:pt x="6858" y="23872"/>
                </a:cubicBezTo>
                <a:cubicBezTo>
                  <a:pt x="5127" y="23872"/>
                  <a:pt x="3393" y="24203"/>
                  <a:pt x="1882" y="24781"/>
                </a:cubicBezTo>
                <a:cubicBezTo>
                  <a:pt x="1854" y="24766"/>
                  <a:pt x="1827" y="24759"/>
                  <a:pt x="1800" y="24759"/>
                </a:cubicBezTo>
                <a:cubicBezTo>
                  <a:pt x="1670" y="24759"/>
                  <a:pt x="1575" y="24925"/>
                  <a:pt x="1683" y="25039"/>
                </a:cubicBezTo>
                <a:cubicBezTo>
                  <a:pt x="3953" y="27673"/>
                  <a:pt x="7444" y="28956"/>
                  <a:pt x="10878" y="28956"/>
                </a:cubicBezTo>
                <a:cubicBezTo>
                  <a:pt x="11491" y="28956"/>
                  <a:pt x="12103" y="28915"/>
                  <a:pt x="12705" y="28834"/>
                </a:cubicBezTo>
                <a:lnTo>
                  <a:pt x="12705" y="28834"/>
                </a:lnTo>
                <a:cubicBezTo>
                  <a:pt x="12387" y="29269"/>
                  <a:pt x="12076" y="29710"/>
                  <a:pt x="11785" y="30162"/>
                </a:cubicBezTo>
                <a:cubicBezTo>
                  <a:pt x="10172" y="29462"/>
                  <a:pt x="8431" y="29149"/>
                  <a:pt x="6678" y="29149"/>
                </a:cubicBezTo>
                <a:cubicBezTo>
                  <a:pt x="4479" y="29149"/>
                  <a:pt x="2263" y="29642"/>
                  <a:pt x="266" y="30480"/>
                </a:cubicBezTo>
                <a:cubicBezTo>
                  <a:pt x="58" y="30567"/>
                  <a:pt x="1" y="30901"/>
                  <a:pt x="267" y="30963"/>
                </a:cubicBezTo>
                <a:cubicBezTo>
                  <a:pt x="2137" y="31404"/>
                  <a:pt x="3540" y="32873"/>
                  <a:pt x="5512" y="32980"/>
                </a:cubicBezTo>
                <a:cubicBezTo>
                  <a:pt x="5639" y="32987"/>
                  <a:pt x="5765" y="32991"/>
                  <a:pt x="5892" y="32991"/>
                </a:cubicBezTo>
                <a:cubicBezTo>
                  <a:pt x="6171" y="32991"/>
                  <a:pt x="6450" y="32975"/>
                  <a:pt x="6728" y="32950"/>
                </a:cubicBezTo>
                <a:lnTo>
                  <a:pt x="6728" y="32950"/>
                </a:lnTo>
                <a:cubicBezTo>
                  <a:pt x="4335" y="33541"/>
                  <a:pt x="2137" y="34940"/>
                  <a:pt x="520" y="36803"/>
                </a:cubicBezTo>
                <a:cubicBezTo>
                  <a:pt x="396" y="36947"/>
                  <a:pt x="472" y="37197"/>
                  <a:pt x="679" y="37197"/>
                </a:cubicBezTo>
                <a:cubicBezTo>
                  <a:pt x="681" y="37197"/>
                  <a:pt x="683" y="37197"/>
                  <a:pt x="684" y="37197"/>
                </a:cubicBezTo>
                <a:cubicBezTo>
                  <a:pt x="3503" y="37136"/>
                  <a:pt x="6392" y="36883"/>
                  <a:pt x="8683" y="35270"/>
                </a:cubicBezTo>
                <a:lnTo>
                  <a:pt x="8683" y="35270"/>
                </a:lnTo>
                <a:cubicBezTo>
                  <a:pt x="7463" y="36779"/>
                  <a:pt x="6549" y="38516"/>
                  <a:pt x="5910" y="40357"/>
                </a:cubicBezTo>
                <a:cubicBezTo>
                  <a:pt x="5205" y="42392"/>
                  <a:pt x="4543" y="44734"/>
                  <a:pt x="5728" y="46706"/>
                </a:cubicBezTo>
                <a:cubicBezTo>
                  <a:pt x="5766" y="46770"/>
                  <a:pt x="5845" y="46814"/>
                  <a:pt x="5922" y="46814"/>
                </a:cubicBezTo>
                <a:cubicBezTo>
                  <a:pt x="5958" y="46814"/>
                  <a:pt x="5993" y="46804"/>
                  <a:pt x="6023" y="46783"/>
                </a:cubicBezTo>
                <a:cubicBezTo>
                  <a:pt x="7599" y="45677"/>
                  <a:pt x="8754" y="44190"/>
                  <a:pt x="9307" y="42333"/>
                </a:cubicBezTo>
                <a:cubicBezTo>
                  <a:pt x="10073" y="39758"/>
                  <a:pt x="9679" y="36995"/>
                  <a:pt x="10249" y="34383"/>
                </a:cubicBezTo>
                <a:cubicBezTo>
                  <a:pt x="10250" y="34377"/>
                  <a:pt x="10249" y="34373"/>
                  <a:pt x="10249" y="34366"/>
                </a:cubicBezTo>
                <a:cubicBezTo>
                  <a:pt x="10318" y="34271"/>
                  <a:pt x="10388" y="34180"/>
                  <a:pt x="10457" y="34086"/>
                </a:cubicBezTo>
                <a:lnTo>
                  <a:pt x="10457" y="34086"/>
                </a:lnTo>
                <a:cubicBezTo>
                  <a:pt x="9563" y="37556"/>
                  <a:pt x="10805" y="41335"/>
                  <a:pt x="13010" y="44065"/>
                </a:cubicBezTo>
                <a:cubicBezTo>
                  <a:pt x="13053" y="44118"/>
                  <a:pt x="13108" y="44141"/>
                  <a:pt x="13164" y="44141"/>
                </a:cubicBezTo>
                <a:cubicBezTo>
                  <a:pt x="13271" y="44141"/>
                  <a:pt x="13382" y="44058"/>
                  <a:pt x="13418" y="43956"/>
                </a:cubicBezTo>
                <a:cubicBezTo>
                  <a:pt x="14774" y="40198"/>
                  <a:pt x="14595" y="35696"/>
                  <a:pt x="11080" y="33248"/>
                </a:cubicBezTo>
                <a:cubicBezTo>
                  <a:pt x="11457" y="32747"/>
                  <a:pt x="11835" y="32251"/>
                  <a:pt x="12218" y="31759"/>
                </a:cubicBezTo>
                <a:cubicBezTo>
                  <a:pt x="13085" y="35463"/>
                  <a:pt x="15773" y="38679"/>
                  <a:pt x="18836" y="40802"/>
                </a:cubicBezTo>
                <a:cubicBezTo>
                  <a:pt x="18876" y="40830"/>
                  <a:pt x="18920" y="40842"/>
                  <a:pt x="18964" y="40842"/>
                </a:cubicBezTo>
                <a:cubicBezTo>
                  <a:pt x="19083" y="40842"/>
                  <a:pt x="19202" y="40754"/>
                  <a:pt x="19233" y="40641"/>
                </a:cubicBezTo>
                <a:cubicBezTo>
                  <a:pt x="20478" y="36018"/>
                  <a:pt x="16680" y="32632"/>
                  <a:pt x="12820" y="30986"/>
                </a:cubicBezTo>
                <a:cubicBezTo>
                  <a:pt x="13461" y="30169"/>
                  <a:pt x="14113" y="29365"/>
                  <a:pt x="14775" y="28573"/>
                </a:cubicBezTo>
                <a:cubicBezTo>
                  <a:pt x="16188" y="32333"/>
                  <a:pt x="19001" y="36755"/>
                  <a:pt x="23111" y="37683"/>
                </a:cubicBezTo>
                <a:cubicBezTo>
                  <a:pt x="23131" y="37687"/>
                  <a:pt x="23151" y="37690"/>
                  <a:pt x="23172" y="37690"/>
                </a:cubicBezTo>
                <a:cubicBezTo>
                  <a:pt x="23317" y="37690"/>
                  <a:pt x="23462" y="37583"/>
                  <a:pt x="23452" y="37422"/>
                </a:cubicBezTo>
                <a:cubicBezTo>
                  <a:pt x="23308" y="35220"/>
                  <a:pt x="22900" y="33083"/>
                  <a:pt x="21355" y="31410"/>
                </a:cubicBezTo>
                <a:cubicBezTo>
                  <a:pt x="19743" y="29663"/>
                  <a:pt x="17474" y="28775"/>
                  <a:pt x="15300" y="27949"/>
                </a:cubicBezTo>
                <a:cubicBezTo>
                  <a:pt x="16132" y="26966"/>
                  <a:pt x="16986" y="26005"/>
                  <a:pt x="17859" y="25065"/>
                </a:cubicBezTo>
                <a:cubicBezTo>
                  <a:pt x="18712" y="29603"/>
                  <a:pt x="22699" y="33257"/>
                  <a:pt x="26885" y="34787"/>
                </a:cubicBezTo>
                <a:cubicBezTo>
                  <a:pt x="26916" y="34798"/>
                  <a:pt x="26946" y="34804"/>
                  <a:pt x="26975" y="34804"/>
                </a:cubicBezTo>
                <a:cubicBezTo>
                  <a:pt x="27177" y="34804"/>
                  <a:pt x="27299" y="34543"/>
                  <a:pt x="27207" y="34364"/>
                </a:cubicBezTo>
                <a:cubicBezTo>
                  <a:pt x="26154" y="32304"/>
                  <a:pt x="25246" y="29965"/>
                  <a:pt x="23778" y="28159"/>
                </a:cubicBezTo>
                <a:cubicBezTo>
                  <a:pt x="22397" y="26456"/>
                  <a:pt x="20261" y="25544"/>
                  <a:pt x="18371" y="24519"/>
                </a:cubicBezTo>
                <a:cubicBezTo>
                  <a:pt x="19342" y="23490"/>
                  <a:pt x="20344" y="22487"/>
                  <a:pt x="21374" y="21510"/>
                </a:cubicBezTo>
                <a:cubicBezTo>
                  <a:pt x="22375" y="26741"/>
                  <a:pt x="26309" y="30473"/>
                  <a:pt x="30989" y="32714"/>
                </a:cubicBezTo>
                <a:cubicBezTo>
                  <a:pt x="31026" y="32733"/>
                  <a:pt x="31067" y="32742"/>
                  <a:pt x="31108" y="32742"/>
                </a:cubicBezTo>
                <a:cubicBezTo>
                  <a:pt x="31136" y="32742"/>
                  <a:pt x="31163" y="32738"/>
                  <a:pt x="31189" y="32730"/>
                </a:cubicBezTo>
                <a:cubicBezTo>
                  <a:pt x="31221" y="32738"/>
                  <a:pt x="31254" y="32743"/>
                  <a:pt x="31286" y="32743"/>
                </a:cubicBezTo>
                <a:cubicBezTo>
                  <a:pt x="31435" y="32743"/>
                  <a:pt x="31571" y="32650"/>
                  <a:pt x="31546" y="32460"/>
                </a:cubicBezTo>
                <a:cubicBezTo>
                  <a:pt x="31380" y="31209"/>
                  <a:pt x="31436" y="30064"/>
                  <a:pt x="30924" y="28884"/>
                </a:cubicBezTo>
                <a:cubicBezTo>
                  <a:pt x="30413" y="27704"/>
                  <a:pt x="29613" y="26676"/>
                  <a:pt x="28743" y="25734"/>
                </a:cubicBezTo>
                <a:lnTo>
                  <a:pt x="28743" y="25734"/>
                </a:lnTo>
                <a:cubicBezTo>
                  <a:pt x="30941" y="27889"/>
                  <a:pt x="33804" y="29550"/>
                  <a:pt x="36263" y="30741"/>
                </a:cubicBezTo>
                <a:cubicBezTo>
                  <a:pt x="36302" y="30760"/>
                  <a:pt x="36344" y="30768"/>
                  <a:pt x="36386" y="30768"/>
                </a:cubicBezTo>
                <a:cubicBezTo>
                  <a:pt x="36552" y="30768"/>
                  <a:pt x="36714" y="30629"/>
                  <a:pt x="36651" y="30441"/>
                </a:cubicBezTo>
                <a:cubicBezTo>
                  <a:pt x="35704" y="27616"/>
                  <a:pt x="34953" y="24713"/>
                  <a:pt x="33015" y="22377"/>
                </a:cubicBezTo>
                <a:cubicBezTo>
                  <a:pt x="31216" y="20210"/>
                  <a:pt x="28795" y="18563"/>
                  <a:pt x="26303" y="17272"/>
                </a:cubicBezTo>
                <a:cubicBezTo>
                  <a:pt x="26706" y="16958"/>
                  <a:pt x="27111" y="16647"/>
                  <a:pt x="27524" y="16340"/>
                </a:cubicBezTo>
                <a:cubicBezTo>
                  <a:pt x="28149" y="15879"/>
                  <a:pt x="28782" y="15432"/>
                  <a:pt x="29421" y="14992"/>
                </a:cubicBezTo>
                <a:cubicBezTo>
                  <a:pt x="29600" y="17829"/>
                  <a:pt x="31949" y="19897"/>
                  <a:pt x="33999" y="21613"/>
                </a:cubicBezTo>
                <a:cubicBezTo>
                  <a:pt x="36260" y="23506"/>
                  <a:pt x="38741" y="25075"/>
                  <a:pt x="41612" y="25829"/>
                </a:cubicBezTo>
                <a:cubicBezTo>
                  <a:pt x="41636" y="25835"/>
                  <a:pt x="41658" y="25838"/>
                  <a:pt x="41681" y="25838"/>
                </a:cubicBezTo>
                <a:cubicBezTo>
                  <a:pt x="41901" y="25838"/>
                  <a:pt x="42043" y="25552"/>
                  <a:pt x="41871" y="25380"/>
                </a:cubicBezTo>
                <a:cubicBezTo>
                  <a:pt x="40504" y="24016"/>
                  <a:pt x="39835" y="22547"/>
                  <a:pt x="39173" y="20766"/>
                </a:cubicBezTo>
                <a:cubicBezTo>
                  <a:pt x="38799" y="19760"/>
                  <a:pt x="38414" y="18747"/>
                  <a:pt x="37705" y="17921"/>
                </a:cubicBezTo>
                <a:cubicBezTo>
                  <a:pt x="36048" y="15993"/>
                  <a:pt x="33099" y="15091"/>
                  <a:pt x="30824" y="14046"/>
                </a:cubicBezTo>
                <a:cubicBezTo>
                  <a:pt x="31291" y="13739"/>
                  <a:pt x="31762" y="13436"/>
                  <a:pt x="32237" y="13138"/>
                </a:cubicBezTo>
                <a:cubicBezTo>
                  <a:pt x="34261" y="16471"/>
                  <a:pt x="38974" y="17787"/>
                  <a:pt x="42569" y="18272"/>
                </a:cubicBezTo>
                <a:cubicBezTo>
                  <a:pt x="42581" y="18273"/>
                  <a:pt x="42593" y="18274"/>
                  <a:pt x="42605" y="18274"/>
                </a:cubicBezTo>
                <a:cubicBezTo>
                  <a:pt x="42712" y="18274"/>
                  <a:pt x="42808" y="18206"/>
                  <a:pt x="42841" y="18101"/>
                </a:cubicBezTo>
                <a:cubicBezTo>
                  <a:pt x="42966" y="18041"/>
                  <a:pt x="43062" y="17889"/>
                  <a:pt x="42990" y="17724"/>
                </a:cubicBezTo>
                <a:cubicBezTo>
                  <a:pt x="41549" y="14399"/>
                  <a:pt x="38452" y="11966"/>
                  <a:pt x="34852" y="11580"/>
                </a:cubicBezTo>
                <a:cubicBezTo>
                  <a:pt x="39503" y="8934"/>
                  <a:pt x="44425" y="6796"/>
                  <a:pt x="49534" y="5204"/>
                </a:cubicBezTo>
                <a:cubicBezTo>
                  <a:pt x="49781" y="5131"/>
                  <a:pt x="49755" y="4817"/>
                  <a:pt x="49583" y="4721"/>
                </a:cubicBezTo>
                <a:cubicBezTo>
                  <a:pt x="49583" y="4709"/>
                  <a:pt x="49582" y="4699"/>
                  <a:pt x="49580" y="4688"/>
                </a:cubicBezTo>
                <a:cubicBezTo>
                  <a:pt x="49408" y="4142"/>
                  <a:pt x="48946" y="3560"/>
                  <a:pt x="48414" y="3288"/>
                </a:cubicBezTo>
                <a:cubicBezTo>
                  <a:pt x="48381" y="3215"/>
                  <a:pt x="48318" y="3159"/>
                  <a:pt x="48232" y="3159"/>
                </a:cubicBezTo>
                <a:cubicBezTo>
                  <a:pt x="48207" y="3159"/>
                  <a:pt x="48179" y="3164"/>
                  <a:pt x="48150" y="3175"/>
                </a:cubicBezTo>
                <a:cubicBezTo>
                  <a:pt x="42849" y="5165"/>
                  <a:pt x="37759" y="7680"/>
                  <a:pt x="32959" y="10683"/>
                </a:cubicBezTo>
                <a:cubicBezTo>
                  <a:pt x="33485" y="9187"/>
                  <a:pt x="33598" y="7601"/>
                  <a:pt x="33142" y="6055"/>
                </a:cubicBezTo>
                <a:cubicBezTo>
                  <a:pt x="32539" y="4002"/>
                  <a:pt x="31252" y="2332"/>
                  <a:pt x="30848" y="177"/>
                </a:cubicBezTo>
                <a:cubicBezTo>
                  <a:pt x="30827" y="61"/>
                  <a:pt x="30720" y="1"/>
                  <a:pt x="306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7" name="Google Shape;1927;p31"/>
          <p:cNvGrpSpPr/>
          <p:nvPr/>
        </p:nvGrpSpPr>
        <p:grpSpPr>
          <a:xfrm>
            <a:off x="8130360" y="143008"/>
            <a:ext cx="2027266" cy="2727353"/>
            <a:chOff x="8130360" y="143008"/>
            <a:chExt cx="2027266" cy="2727353"/>
          </a:xfrm>
        </p:grpSpPr>
        <p:sp>
          <p:nvSpPr>
            <p:cNvPr id="1928" name="Google Shape;1928;p31"/>
            <p:cNvSpPr/>
            <p:nvPr/>
          </p:nvSpPr>
          <p:spPr>
            <a:xfrm rot="-4979403">
              <a:off x="7876458" y="641275"/>
              <a:ext cx="2535070" cy="173082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 rot="-4979403">
              <a:off x="8494368" y="327018"/>
              <a:ext cx="65810" cy="10336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 rot="-4979403">
              <a:off x="8501285" y="312564"/>
              <a:ext cx="62787" cy="10150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 rot="-4979403">
              <a:off x="8465171" y="424806"/>
              <a:ext cx="122318" cy="204173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 rot="-4979403">
              <a:off x="8471375" y="458383"/>
              <a:ext cx="101273" cy="224404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1"/>
            <p:cNvSpPr/>
            <p:nvPr/>
          </p:nvSpPr>
          <p:spPr>
            <a:xfrm rot="-4979403">
              <a:off x="8463122" y="616323"/>
              <a:ext cx="138363" cy="284168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1"/>
            <p:cNvSpPr/>
            <p:nvPr/>
          </p:nvSpPr>
          <p:spPr>
            <a:xfrm rot="-4979403">
              <a:off x="8493823" y="663594"/>
              <a:ext cx="110109" cy="272541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 rot="-4979403">
              <a:off x="8546332" y="788958"/>
              <a:ext cx="84181" cy="245566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 rot="-4979403">
              <a:off x="8590579" y="992241"/>
              <a:ext cx="94296" cy="230799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 rot="-4979403">
              <a:off x="8594680" y="1010967"/>
              <a:ext cx="73367" cy="247310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 rot="-4979403">
              <a:off x="8578117" y="1091942"/>
              <a:ext cx="141270" cy="339862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 rot="-4979403">
              <a:off x="8592486" y="1189118"/>
              <a:ext cx="116620" cy="429507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 rot="-4979403">
              <a:off x="8617527" y="1240234"/>
              <a:ext cx="102900" cy="437414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 rot="-4979403">
              <a:off x="8720406" y="1455042"/>
              <a:ext cx="126852" cy="42520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1"/>
            <p:cNvSpPr/>
            <p:nvPr/>
          </p:nvSpPr>
          <p:spPr>
            <a:xfrm rot="-4979403">
              <a:off x="8756819" y="1516107"/>
              <a:ext cx="116620" cy="39137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1"/>
            <p:cNvSpPr/>
            <p:nvPr/>
          </p:nvSpPr>
          <p:spPr>
            <a:xfrm rot="-4979403">
              <a:off x="8845783" y="1652704"/>
              <a:ext cx="57903" cy="328119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 rot="-4979403">
              <a:off x="8911688" y="1781531"/>
              <a:ext cx="63833" cy="356489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 rot="-4979403">
              <a:off x="8921808" y="1795698"/>
              <a:ext cx="65810" cy="396137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1"/>
            <p:cNvSpPr/>
            <p:nvPr/>
          </p:nvSpPr>
          <p:spPr>
            <a:xfrm rot="-4979403">
              <a:off x="9041613" y="2004898"/>
              <a:ext cx="32789" cy="329746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1"/>
            <p:cNvSpPr/>
            <p:nvPr/>
          </p:nvSpPr>
          <p:spPr>
            <a:xfrm rot="-4979403">
              <a:off x="8985294" y="1898907"/>
              <a:ext cx="46392" cy="382999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 rot="-4979403">
              <a:off x="8568741" y="418411"/>
              <a:ext cx="137433" cy="9999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1"/>
            <p:cNvSpPr/>
            <p:nvPr/>
          </p:nvSpPr>
          <p:spPr>
            <a:xfrm rot="-4979403">
              <a:off x="8579225" y="368827"/>
              <a:ext cx="80576" cy="12325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1"/>
            <p:cNvSpPr/>
            <p:nvPr/>
          </p:nvSpPr>
          <p:spPr>
            <a:xfrm rot="-4979403">
              <a:off x="8559243" y="292742"/>
              <a:ext cx="49415" cy="7441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 rot="-4979403">
              <a:off x="8643398" y="611915"/>
              <a:ext cx="112900" cy="35347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 rot="-4979403">
              <a:off x="8659152" y="658228"/>
              <a:ext cx="111970" cy="44648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 rot="-4979403">
              <a:off x="8667260" y="804677"/>
              <a:ext cx="217777" cy="47439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 rot="-4979403">
              <a:off x="8675102" y="843170"/>
              <a:ext cx="245798" cy="67554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 rot="-4979403">
              <a:off x="8668978" y="948372"/>
              <a:ext cx="359047" cy="68484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 rot="-4979403">
              <a:off x="8692674" y="1007323"/>
              <a:ext cx="406369" cy="84413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 rot="-4979403">
              <a:off x="8743188" y="1164649"/>
              <a:ext cx="417648" cy="116853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 rot="-4979403">
              <a:off x="8791621" y="1217128"/>
              <a:ext cx="363581" cy="117318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 rot="-4979403">
              <a:off x="8889833" y="1465003"/>
              <a:ext cx="267076" cy="70344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 rot="-4979403">
              <a:off x="8851888" y="1428424"/>
              <a:ext cx="316956" cy="67321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 rot="-4979403">
              <a:off x="8987753" y="1691907"/>
              <a:ext cx="233241" cy="35812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 rot="-4979403">
              <a:off x="8972265" y="1637259"/>
              <a:ext cx="213126" cy="61391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 rot="-4979403">
              <a:off x="9037781" y="1812087"/>
              <a:ext cx="243124" cy="41742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1"/>
            <p:cNvSpPr/>
            <p:nvPr/>
          </p:nvSpPr>
          <p:spPr>
            <a:xfrm rot="-4979403">
              <a:off x="9097763" y="1928838"/>
              <a:ext cx="257077" cy="36742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1"/>
            <p:cNvSpPr/>
            <p:nvPr/>
          </p:nvSpPr>
          <p:spPr>
            <a:xfrm rot="-4979403">
              <a:off x="9113961" y="1956822"/>
              <a:ext cx="247542" cy="33021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6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32"/>
          <p:cNvSpPr/>
          <p:nvPr/>
        </p:nvSpPr>
        <p:spPr>
          <a:xfrm rot="-9414220">
            <a:off x="3756950" y="-1502442"/>
            <a:ext cx="6375630" cy="3546255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8" name="Google Shape;1968;p32"/>
          <p:cNvGrpSpPr/>
          <p:nvPr/>
        </p:nvGrpSpPr>
        <p:grpSpPr>
          <a:xfrm rot="-10603781">
            <a:off x="-974897" y="3602684"/>
            <a:ext cx="2473315" cy="2479069"/>
            <a:chOff x="9029457" y="1339544"/>
            <a:chExt cx="854602" cy="850376"/>
          </a:xfrm>
        </p:grpSpPr>
        <p:sp>
          <p:nvSpPr>
            <p:cNvPr id="1969" name="Google Shape;1969;p32"/>
            <p:cNvSpPr/>
            <p:nvPr/>
          </p:nvSpPr>
          <p:spPr>
            <a:xfrm rot="7207644">
              <a:off x="9145189" y="1452731"/>
              <a:ext cx="623520" cy="624193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13506" y="1"/>
                  </a:moveTo>
                  <a:cubicBezTo>
                    <a:pt x="13487" y="1"/>
                    <a:pt x="13468" y="8"/>
                    <a:pt x="13451" y="25"/>
                  </a:cubicBezTo>
                  <a:cubicBezTo>
                    <a:pt x="12171" y="1318"/>
                    <a:pt x="11232" y="2899"/>
                    <a:pt x="10760" y="4634"/>
                  </a:cubicBezTo>
                  <a:cubicBezTo>
                    <a:pt x="10776" y="4420"/>
                    <a:pt x="10793" y="4208"/>
                    <a:pt x="10808" y="3995"/>
                  </a:cubicBezTo>
                  <a:cubicBezTo>
                    <a:pt x="10899" y="2711"/>
                    <a:pt x="10780" y="1393"/>
                    <a:pt x="10960" y="119"/>
                  </a:cubicBezTo>
                  <a:cubicBezTo>
                    <a:pt x="10968" y="65"/>
                    <a:pt x="10921" y="7"/>
                    <a:pt x="10871" y="7"/>
                  </a:cubicBezTo>
                  <a:cubicBezTo>
                    <a:pt x="10852" y="7"/>
                    <a:pt x="10833" y="16"/>
                    <a:pt x="10816" y="35"/>
                  </a:cubicBezTo>
                  <a:cubicBezTo>
                    <a:pt x="9525" y="1517"/>
                    <a:pt x="8672" y="3283"/>
                    <a:pt x="8169" y="5159"/>
                  </a:cubicBezTo>
                  <a:cubicBezTo>
                    <a:pt x="8102" y="4051"/>
                    <a:pt x="7362" y="3111"/>
                    <a:pt x="7306" y="1990"/>
                  </a:cubicBezTo>
                  <a:cubicBezTo>
                    <a:pt x="7304" y="1946"/>
                    <a:pt x="7260" y="1912"/>
                    <a:pt x="7220" y="1912"/>
                  </a:cubicBezTo>
                  <a:cubicBezTo>
                    <a:pt x="7196" y="1912"/>
                    <a:pt x="7174" y="1924"/>
                    <a:pt x="7162" y="1952"/>
                  </a:cubicBezTo>
                  <a:cubicBezTo>
                    <a:pt x="6582" y="3267"/>
                    <a:pt x="6499" y="4590"/>
                    <a:pt x="6758" y="5980"/>
                  </a:cubicBezTo>
                  <a:cubicBezTo>
                    <a:pt x="6384" y="5240"/>
                    <a:pt x="5827" y="4402"/>
                    <a:pt x="5763" y="3583"/>
                  </a:cubicBezTo>
                  <a:cubicBezTo>
                    <a:pt x="5761" y="3526"/>
                    <a:pt x="5716" y="3494"/>
                    <a:pt x="5671" y="3494"/>
                  </a:cubicBezTo>
                  <a:cubicBezTo>
                    <a:pt x="5634" y="3494"/>
                    <a:pt x="5598" y="3515"/>
                    <a:pt x="5584" y="3559"/>
                  </a:cubicBezTo>
                  <a:cubicBezTo>
                    <a:pt x="5033" y="5080"/>
                    <a:pt x="4949" y="6657"/>
                    <a:pt x="5162" y="8213"/>
                  </a:cubicBezTo>
                  <a:cubicBezTo>
                    <a:pt x="4180" y="7090"/>
                    <a:pt x="2673" y="6455"/>
                    <a:pt x="2037" y="5048"/>
                  </a:cubicBezTo>
                  <a:cubicBezTo>
                    <a:pt x="2023" y="5017"/>
                    <a:pt x="1999" y="5004"/>
                    <a:pt x="1975" y="5004"/>
                  </a:cubicBezTo>
                  <a:cubicBezTo>
                    <a:pt x="1927" y="5004"/>
                    <a:pt x="1875" y="5055"/>
                    <a:pt x="1885" y="5112"/>
                  </a:cubicBezTo>
                  <a:cubicBezTo>
                    <a:pt x="2176" y="6959"/>
                    <a:pt x="2812" y="8818"/>
                    <a:pt x="3887" y="10363"/>
                  </a:cubicBezTo>
                  <a:cubicBezTo>
                    <a:pt x="3529" y="10092"/>
                    <a:pt x="3160" y="9833"/>
                    <a:pt x="2781" y="9589"/>
                  </a:cubicBezTo>
                  <a:cubicBezTo>
                    <a:pt x="1946" y="9053"/>
                    <a:pt x="910" y="8693"/>
                    <a:pt x="198" y="7993"/>
                  </a:cubicBezTo>
                  <a:cubicBezTo>
                    <a:pt x="179" y="7974"/>
                    <a:pt x="154" y="7965"/>
                    <a:pt x="129" y="7965"/>
                  </a:cubicBezTo>
                  <a:cubicBezTo>
                    <a:pt x="65" y="7965"/>
                    <a:pt x="1" y="8021"/>
                    <a:pt x="26" y="8094"/>
                  </a:cubicBezTo>
                  <a:cubicBezTo>
                    <a:pt x="658" y="9992"/>
                    <a:pt x="1784" y="11662"/>
                    <a:pt x="3234" y="13031"/>
                  </a:cubicBezTo>
                  <a:cubicBezTo>
                    <a:pt x="3971" y="13727"/>
                    <a:pt x="4780" y="14343"/>
                    <a:pt x="5634" y="14889"/>
                  </a:cubicBezTo>
                  <a:cubicBezTo>
                    <a:pt x="6330" y="15335"/>
                    <a:pt x="7286" y="16084"/>
                    <a:pt x="8160" y="16084"/>
                  </a:cubicBezTo>
                  <a:cubicBezTo>
                    <a:pt x="8182" y="16084"/>
                    <a:pt x="8203" y="16083"/>
                    <a:pt x="8225" y="16082"/>
                  </a:cubicBezTo>
                  <a:cubicBezTo>
                    <a:pt x="8227" y="16104"/>
                    <a:pt x="8237" y="16124"/>
                    <a:pt x="8251" y="16137"/>
                  </a:cubicBezTo>
                  <a:lnTo>
                    <a:pt x="8249" y="16141"/>
                  </a:lnTo>
                  <a:cubicBezTo>
                    <a:pt x="8187" y="16141"/>
                    <a:pt x="8137" y="16186"/>
                    <a:pt x="8129" y="16246"/>
                  </a:cubicBezTo>
                  <a:cubicBezTo>
                    <a:pt x="5795" y="18288"/>
                    <a:pt x="4084" y="21197"/>
                    <a:pt x="3144" y="24121"/>
                  </a:cubicBezTo>
                  <a:cubicBezTo>
                    <a:pt x="3128" y="24159"/>
                    <a:pt x="3145" y="24201"/>
                    <a:pt x="3182" y="24219"/>
                  </a:cubicBezTo>
                  <a:cubicBezTo>
                    <a:pt x="3185" y="24300"/>
                    <a:pt x="3222" y="24399"/>
                    <a:pt x="3249" y="24452"/>
                  </a:cubicBezTo>
                  <a:cubicBezTo>
                    <a:pt x="3321" y="24597"/>
                    <a:pt x="3443" y="24713"/>
                    <a:pt x="3589" y="24781"/>
                  </a:cubicBezTo>
                  <a:cubicBezTo>
                    <a:pt x="3603" y="24787"/>
                    <a:pt x="3617" y="24789"/>
                    <a:pt x="3632" y="24789"/>
                  </a:cubicBezTo>
                  <a:cubicBezTo>
                    <a:pt x="3650" y="24807"/>
                    <a:pt x="3677" y="24817"/>
                    <a:pt x="3704" y="24817"/>
                  </a:cubicBezTo>
                  <a:cubicBezTo>
                    <a:pt x="3741" y="24817"/>
                    <a:pt x="3780" y="24798"/>
                    <a:pt x="3796" y="24753"/>
                  </a:cubicBezTo>
                  <a:cubicBezTo>
                    <a:pt x="4391" y="23172"/>
                    <a:pt x="5099" y="21638"/>
                    <a:pt x="5934" y="20169"/>
                  </a:cubicBezTo>
                  <a:cubicBezTo>
                    <a:pt x="6647" y="18915"/>
                    <a:pt x="7541" y="17761"/>
                    <a:pt x="8231" y="16496"/>
                  </a:cubicBezTo>
                  <a:cubicBezTo>
                    <a:pt x="8637" y="17304"/>
                    <a:pt x="9304" y="17887"/>
                    <a:pt x="10030" y="18423"/>
                  </a:cubicBezTo>
                  <a:cubicBezTo>
                    <a:pt x="11007" y="19142"/>
                    <a:pt x="12034" y="19787"/>
                    <a:pt x="13106" y="20353"/>
                  </a:cubicBezTo>
                  <a:cubicBezTo>
                    <a:pt x="15182" y="21455"/>
                    <a:pt x="17400" y="22252"/>
                    <a:pt x="19696" y="22749"/>
                  </a:cubicBezTo>
                  <a:cubicBezTo>
                    <a:pt x="19703" y="22750"/>
                    <a:pt x="19709" y="22751"/>
                    <a:pt x="19716" y="22751"/>
                  </a:cubicBezTo>
                  <a:cubicBezTo>
                    <a:pt x="19796" y="22751"/>
                    <a:pt x="19861" y="22649"/>
                    <a:pt x="19791" y="22586"/>
                  </a:cubicBezTo>
                  <a:cubicBezTo>
                    <a:pt x="18659" y="21581"/>
                    <a:pt x="17459" y="20657"/>
                    <a:pt x="16198" y="19818"/>
                  </a:cubicBezTo>
                  <a:lnTo>
                    <a:pt x="16198" y="19818"/>
                  </a:lnTo>
                  <a:cubicBezTo>
                    <a:pt x="17971" y="20465"/>
                    <a:pt x="19858" y="20823"/>
                    <a:pt x="21725" y="21025"/>
                  </a:cubicBezTo>
                  <a:cubicBezTo>
                    <a:pt x="21728" y="21025"/>
                    <a:pt x="21730" y="21025"/>
                    <a:pt x="21733" y="21025"/>
                  </a:cubicBezTo>
                  <a:cubicBezTo>
                    <a:pt x="21815" y="21025"/>
                    <a:pt x="21828" y="20909"/>
                    <a:pt x="21767" y="20870"/>
                  </a:cubicBezTo>
                  <a:cubicBezTo>
                    <a:pt x="20604" y="20107"/>
                    <a:pt x="19376" y="19470"/>
                    <a:pt x="18079" y="18976"/>
                  </a:cubicBezTo>
                  <a:lnTo>
                    <a:pt x="18079" y="18976"/>
                  </a:lnTo>
                  <a:cubicBezTo>
                    <a:pt x="18575" y="19008"/>
                    <a:pt x="19071" y="19024"/>
                    <a:pt x="19568" y="19024"/>
                  </a:cubicBezTo>
                  <a:cubicBezTo>
                    <a:pt x="20907" y="19024"/>
                    <a:pt x="22245" y="18909"/>
                    <a:pt x="23566" y="18679"/>
                  </a:cubicBezTo>
                  <a:cubicBezTo>
                    <a:pt x="23658" y="18663"/>
                    <a:pt x="23649" y="18526"/>
                    <a:pt x="23566" y="18503"/>
                  </a:cubicBezTo>
                  <a:cubicBezTo>
                    <a:pt x="22242" y="18150"/>
                    <a:pt x="20937" y="17725"/>
                    <a:pt x="19658" y="17229"/>
                  </a:cubicBezTo>
                  <a:cubicBezTo>
                    <a:pt x="19639" y="17221"/>
                    <a:pt x="19619" y="17212"/>
                    <a:pt x="19600" y="17205"/>
                  </a:cubicBezTo>
                  <a:lnTo>
                    <a:pt x="19600" y="17205"/>
                  </a:lnTo>
                  <a:cubicBezTo>
                    <a:pt x="19780" y="17224"/>
                    <a:pt x="19960" y="17233"/>
                    <a:pt x="20141" y="17233"/>
                  </a:cubicBezTo>
                  <a:cubicBezTo>
                    <a:pt x="21582" y="17233"/>
                    <a:pt x="23034" y="16678"/>
                    <a:pt x="24397" y="16309"/>
                  </a:cubicBezTo>
                  <a:cubicBezTo>
                    <a:pt x="24477" y="16284"/>
                    <a:pt x="24477" y="16170"/>
                    <a:pt x="24397" y="16146"/>
                  </a:cubicBezTo>
                  <a:cubicBezTo>
                    <a:pt x="22853" y="15730"/>
                    <a:pt x="21271" y="15464"/>
                    <a:pt x="19676" y="15350"/>
                  </a:cubicBezTo>
                  <a:cubicBezTo>
                    <a:pt x="21301" y="14800"/>
                    <a:pt x="22905" y="14182"/>
                    <a:pt x="24561" y="13735"/>
                  </a:cubicBezTo>
                  <a:cubicBezTo>
                    <a:pt x="24672" y="13705"/>
                    <a:pt x="24636" y="13562"/>
                    <a:pt x="24536" y="13550"/>
                  </a:cubicBezTo>
                  <a:cubicBezTo>
                    <a:pt x="23506" y="13430"/>
                    <a:pt x="22470" y="13369"/>
                    <a:pt x="21434" y="13366"/>
                  </a:cubicBezTo>
                  <a:cubicBezTo>
                    <a:pt x="22774" y="12918"/>
                    <a:pt x="23968" y="12116"/>
                    <a:pt x="24891" y="11047"/>
                  </a:cubicBezTo>
                  <a:cubicBezTo>
                    <a:pt x="24929" y="11002"/>
                    <a:pt x="24909" y="10910"/>
                    <a:pt x="24842" y="10910"/>
                  </a:cubicBezTo>
                  <a:cubicBezTo>
                    <a:pt x="24839" y="10910"/>
                    <a:pt x="24837" y="10911"/>
                    <a:pt x="24835" y="10911"/>
                  </a:cubicBezTo>
                  <a:cubicBezTo>
                    <a:pt x="23608" y="11029"/>
                    <a:pt x="22365" y="11207"/>
                    <a:pt x="21175" y="11547"/>
                  </a:cubicBezTo>
                  <a:cubicBezTo>
                    <a:pt x="22490" y="10743"/>
                    <a:pt x="23769" y="9884"/>
                    <a:pt x="25013" y="8970"/>
                  </a:cubicBezTo>
                  <a:cubicBezTo>
                    <a:pt x="25091" y="8913"/>
                    <a:pt x="25050" y="8808"/>
                    <a:pt x="24963" y="8808"/>
                  </a:cubicBezTo>
                  <a:cubicBezTo>
                    <a:pt x="24958" y="8808"/>
                    <a:pt x="24952" y="8808"/>
                    <a:pt x="24947" y="8809"/>
                  </a:cubicBezTo>
                  <a:cubicBezTo>
                    <a:pt x="23485" y="9021"/>
                    <a:pt x="22039" y="9332"/>
                    <a:pt x="20619" y="9739"/>
                  </a:cubicBezTo>
                  <a:cubicBezTo>
                    <a:pt x="21783" y="8825"/>
                    <a:pt x="22877" y="7825"/>
                    <a:pt x="23892" y="6747"/>
                  </a:cubicBezTo>
                  <a:cubicBezTo>
                    <a:pt x="23940" y="6696"/>
                    <a:pt x="23902" y="6617"/>
                    <a:pt x="23838" y="6617"/>
                  </a:cubicBezTo>
                  <a:cubicBezTo>
                    <a:pt x="23832" y="6617"/>
                    <a:pt x="23825" y="6618"/>
                    <a:pt x="23818" y="6619"/>
                  </a:cubicBezTo>
                  <a:cubicBezTo>
                    <a:pt x="22042" y="7083"/>
                    <a:pt x="20244" y="7731"/>
                    <a:pt x="18665" y="8690"/>
                  </a:cubicBezTo>
                  <a:cubicBezTo>
                    <a:pt x="19054" y="8298"/>
                    <a:pt x="19442" y="7908"/>
                    <a:pt x="19828" y="7514"/>
                  </a:cubicBezTo>
                  <a:cubicBezTo>
                    <a:pt x="20315" y="7022"/>
                    <a:pt x="20797" y="6525"/>
                    <a:pt x="21222" y="5975"/>
                  </a:cubicBezTo>
                  <a:cubicBezTo>
                    <a:pt x="21774" y="5262"/>
                    <a:pt x="22255" y="4512"/>
                    <a:pt x="23010" y="3991"/>
                  </a:cubicBezTo>
                  <a:cubicBezTo>
                    <a:pt x="23069" y="3949"/>
                    <a:pt x="23046" y="3844"/>
                    <a:pt x="22978" y="3844"/>
                  </a:cubicBezTo>
                  <a:cubicBezTo>
                    <a:pt x="22970" y="3844"/>
                    <a:pt x="22960" y="3846"/>
                    <a:pt x="22950" y="3849"/>
                  </a:cubicBezTo>
                  <a:cubicBezTo>
                    <a:pt x="20987" y="4599"/>
                    <a:pt x="19083" y="5396"/>
                    <a:pt x="17296" y="6418"/>
                  </a:cubicBezTo>
                  <a:cubicBezTo>
                    <a:pt x="18208" y="5282"/>
                    <a:pt x="18489" y="3775"/>
                    <a:pt x="19456" y="2669"/>
                  </a:cubicBezTo>
                  <a:cubicBezTo>
                    <a:pt x="19507" y="2615"/>
                    <a:pt x="19462" y="2536"/>
                    <a:pt x="19401" y="2536"/>
                  </a:cubicBezTo>
                  <a:cubicBezTo>
                    <a:pt x="19389" y="2536"/>
                    <a:pt x="19376" y="2539"/>
                    <a:pt x="19363" y="2546"/>
                  </a:cubicBezTo>
                  <a:cubicBezTo>
                    <a:pt x="17645" y="3409"/>
                    <a:pt x="16117" y="4574"/>
                    <a:pt x="14862" y="6019"/>
                  </a:cubicBezTo>
                  <a:cubicBezTo>
                    <a:pt x="14990" y="5759"/>
                    <a:pt x="15118" y="5499"/>
                    <a:pt x="15245" y="5238"/>
                  </a:cubicBezTo>
                  <a:cubicBezTo>
                    <a:pt x="15913" y="3864"/>
                    <a:pt x="16240" y="2274"/>
                    <a:pt x="17200" y="1064"/>
                  </a:cubicBezTo>
                  <a:cubicBezTo>
                    <a:pt x="17241" y="1012"/>
                    <a:pt x="17205" y="927"/>
                    <a:pt x="17147" y="927"/>
                  </a:cubicBezTo>
                  <a:cubicBezTo>
                    <a:pt x="17135" y="927"/>
                    <a:pt x="17121" y="931"/>
                    <a:pt x="17106" y="941"/>
                  </a:cubicBezTo>
                  <a:cubicBezTo>
                    <a:pt x="15310" y="2198"/>
                    <a:pt x="13664" y="3796"/>
                    <a:pt x="12360" y="5623"/>
                  </a:cubicBezTo>
                  <a:cubicBezTo>
                    <a:pt x="12827" y="3797"/>
                    <a:pt x="13202" y="1949"/>
                    <a:pt x="13587" y="106"/>
                  </a:cubicBezTo>
                  <a:cubicBezTo>
                    <a:pt x="13599" y="49"/>
                    <a:pt x="13554" y="1"/>
                    <a:pt x="13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2"/>
            <p:cNvSpPr/>
            <p:nvPr/>
          </p:nvSpPr>
          <p:spPr>
            <a:xfrm rot="7207644">
              <a:off x="9465954" y="1494472"/>
              <a:ext cx="197702" cy="191883"/>
            </a:xfrm>
            <a:custGeom>
              <a:avLst/>
              <a:gdLst/>
              <a:ahLst/>
              <a:cxnLst/>
              <a:rect l="l" t="t" r="r" b="b"/>
              <a:pathLst>
                <a:path w="7956" h="7629" extrusionOk="0">
                  <a:moveTo>
                    <a:pt x="245" y="267"/>
                  </a:moveTo>
                  <a:lnTo>
                    <a:pt x="278" y="295"/>
                  </a:lnTo>
                  <a:cubicBezTo>
                    <a:pt x="2640" y="2829"/>
                    <a:pt x="5462" y="4887"/>
                    <a:pt x="7765" y="7482"/>
                  </a:cubicBezTo>
                  <a:lnTo>
                    <a:pt x="7685" y="7450"/>
                  </a:lnTo>
                  <a:cubicBezTo>
                    <a:pt x="6320" y="6490"/>
                    <a:pt x="5054" y="5320"/>
                    <a:pt x="3819" y="4206"/>
                  </a:cubicBezTo>
                  <a:cubicBezTo>
                    <a:pt x="3219" y="3665"/>
                    <a:pt x="2633" y="3109"/>
                    <a:pt x="2070" y="2529"/>
                  </a:cubicBezTo>
                  <a:cubicBezTo>
                    <a:pt x="1422" y="1859"/>
                    <a:pt x="627" y="1130"/>
                    <a:pt x="245" y="267"/>
                  </a:cubicBezTo>
                  <a:close/>
                  <a:moveTo>
                    <a:pt x="44" y="0"/>
                  </a:moveTo>
                  <a:cubicBezTo>
                    <a:pt x="32" y="0"/>
                    <a:pt x="20" y="17"/>
                    <a:pt x="31" y="30"/>
                  </a:cubicBezTo>
                  <a:cubicBezTo>
                    <a:pt x="39" y="38"/>
                    <a:pt x="47" y="46"/>
                    <a:pt x="55" y="55"/>
                  </a:cubicBezTo>
                  <a:cubicBezTo>
                    <a:pt x="35" y="60"/>
                    <a:pt x="21" y="84"/>
                    <a:pt x="41" y="102"/>
                  </a:cubicBezTo>
                  <a:cubicBezTo>
                    <a:pt x="74" y="128"/>
                    <a:pt x="107" y="155"/>
                    <a:pt x="141" y="183"/>
                  </a:cubicBezTo>
                  <a:cubicBezTo>
                    <a:pt x="134" y="191"/>
                    <a:pt x="133" y="203"/>
                    <a:pt x="138" y="214"/>
                  </a:cubicBezTo>
                  <a:cubicBezTo>
                    <a:pt x="417" y="904"/>
                    <a:pt x="959" y="1458"/>
                    <a:pt x="1456" y="2001"/>
                  </a:cubicBezTo>
                  <a:cubicBezTo>
                    <a:pt x="2121" y="2730"/>
                    <a:pt x="2830" y="3418"/>
                    <a:pt x="3561" y="4081"/>
                  </a:cubicBezTo>
                  <a:cubicBezTo>
                    <a:pt x="4808" y="5215"/>
                    <a:pt x="6102" y="6451"/>
                    <a:pt x="7522" y="7387"/>
                  </a:cubicBezTo>
                  <a:cubicBezTo>
                    <a:pt x="5908" y="6726"/>
                    <a:pt x="4652" y="5508"/>
                    <a:pt x="3389" y="4325"/>
                  </a:cubicBezTo>
                  <a:cubicBezTo>
                    <a:pt x="2096" y="3113"/>
                    <a:pt x="911" y="1798"/>
                    <a:pt x="86" y="218"/>
                  </a:cubicBezTo>
                  <a:cubicBezTo>
                    <a:pt x="78" y="204"/>
                    <a:pt x="67" y="198"/>
                    <a:pt x="55" y="198"/>
                  </a:cubicBezTo>
                  <a:cubicBezTo>
                    <a:pt x="28" y="198"/>
                    <a:pt x="1" y="226"/>
                    <a:pt x="17" y="258"/>
                  </a:cubicBezTo>
                  <a:cubicBezTo>
                    <a:pt x="877" y="1921"/>
                    <a:pt x="2156" y="3282"/>
                    <a:pt x="3521" y="4544"/>
                  </a:cubicBezTo>
                  <a:cubicBezTo>
                    <a:pt x="4792" y="5716"/>
                    <a:pt x="6035" y="6902"/>
                    <a:pt x="7683" y="7491"/>
                  </a:cubicBezTo>
                  <a:cubicBezTo>
                    <a:pt x="7741" y="7527"/>
                    <a:pt x="7798" y="7564"/>
                    <a:pt x="7855" y="7600"/>
                  </a:cubicBezTo>
                  <a:cubicBezTo>
                    <a:pt x="7857" y="7601"/>
                    <a:pt x="7859" y="7602"/>
                    <a:pt x="7861" y="7602"/>
                  </a:cubicBezTo>
                  <a:cubicBezTo>
                    <a:pt x="7865" y="7602"/>
                    <a:pt x="7868" y="7600"/>
                    <a:pt x="7870" y="7596"/>
                  </a:cubicBezTo>
                  <a:lnTo>
                    <a:pt x="7890" y="7618"/>
                  </a:lnTo>
                  <a:cubicBezTo>
                    <a:pt x="7897" y="7625"/>
                    <a:pt x="7905" y="7629"/>
                    <a:pt x="7912" y="7629"/>
                  </a:cubicBezTo>
                  <a:cubicBezTo>
                    <a:pt x="7935" y="7629"/>
                    <a:pt x="7956" y="7597"/>
                    <a:pt x="7935" y="7574"/>
                  </a:cubicBezTo>
                  <a:cubicBezTo>
                    <a:pt x="5706" y="4985"/>
                    <a:pt x="2948" y="2930"/>
                    <a:pt x="546" y="511"/>
                  </a:cubicBezTo>
                  <a:lnTo>
                    <a:pt x="546" y="511"/>
                  </a:lnTo>
                  <a:cubicBezTo>
                    <a:pt x="1852" y="1569"/>
                    <a:pt x="3173" y="2607"/>
                    <a:pt x="4485" y="3658"/>
                  </a:cubicBezTo>
                  <a:cubicBezTo>
                    <a:pt x="5782" y="4696"/>
                    <a:pt x="7015" y="5772"/>
                    <a:pt x="7771" y="7280"/>
                  </a:cubicBezTo>
                  <a:cubicBezTo>
                    <a:pt x="7777" y="7291"/>
                    <a:pt x="7785" y="7295"/>
                    <a:pt x="7794" y="7295"/>
                  </a:cubicBezTo>
                  <a:cubicBezTo>
                    <a:pt x="7813" y="7295"/>
                    <a:pt x="7832" y="7274"/>
                    <a:pt x="7822" y="7251"/>
                  </a:cubicBezTo>
                  <a:cubicBezTo>
                    <a:pt x="7170" y="5792"/>
                    <a:pt x="5948" y="4739"/>
                    <a:pt x="4728" y="3756"/>
                  </a:cubicBezTo>
                  <a:cubicBezTo>
                    <a:pt x="3220" y="2543"/>
                    <a:pt x="1712" y="1330"/>
                    <a:pt x="185" y="139"/>
                  </a:cubicBezTo>
                  <a:cubicBezTo>
                    <a:pt x="142" y="94"/>
                    <a:pt x="98" y="51"/>
                    <a:pt x="55" y="6"/>
                  </a:cubicBezTo>
                  <a:cubicBezTo>
                    <a:pt x="52" y="2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2"/>
            <p:cNvSpPr/>
            <p:nvPr/>
          </p:nvSpPr>
          <p:spPr>
            <a:xfrm rot="7207644">
              <a:off x="9573620" y="1543528"/>
              <a:ext cx="111623" cy="175359"/>
            </a:xfrm>
            <a:custGeom>
              <a:avLst/>
              <a:gdLst/>
              <a:ahLst/>
              <a:cxnLst/>
              <a:rect l="l" t="t" r="r" b="b"/>
              <a:pathLst>
                <a:path w="4492" h="6972" extrusionOk="0">
                  <a:moveTo>
                    <a:pt x="164" y="457"/>
                  </a:moveTo>
                  <a:cubicBezTo>
                    <a:pt x="1371" y="2534"/>
                    <a:pt x="2653" y="4561"/>
                    <a:pt x="4014" y="6541"/>
                  </a:cubicBezTo>
                  <a:cubicBezTo>
                    <a:pt x="2152" y="4933"/>
                    <a:pt x="834" y="2826"/>
                    <a:pt x="164" y="457"/>
                  </a:cubicBezTo>
                  <a:close/>
                  <a:moveTo>
                    <a:pt x="26" y="1"/>
                  </a:moveTo>
                  <a:cubicBezTo>
                    <a:pt x="14" y="1"/>
                    <a:pt x="1" y="11"/>
                    <a:pt x="5" y="26"/>
                  </a:cubicBezTo>
                  <a:cubicBezTo>
                    <a:pt x="20" y="94"/>
                    <a:pt x="38" y="162"/>
                    <a:pt x="54" y="229"/>
                  </a:cubicBezTo>
                  <a:cubicBezTo>
                    <a:pt x="46" y="242"/>
                    <a:pt x="46" y="260"/>
                    <a:pt x="54" y="273"/>
                  </a:cubicBezTo>
                  <a:lnTo>
                    <a:pt x="72" y="302"/>
                  </a:lnTo>
                  <a:cubicBezTo>
                    <a:pt x="698" y="2847"/>
                    <a:pt x="2148" y="5103"/>
                    <a:pt x="4168" y="6766"/>
                  </a:cubicBezTo>
                  <a:cubicBezTo>
                    <a:pt x="4178" y="6781"/>
                    <a:pt x="4187" y="6794"/>
                    <a:pt x="4196" y="6809"/>
                  </a:cubicBezTo>
                  <a:cubicBezTo>
                    <a:pt x="4201" y="6815"/>
                    <a:pt x="4207" y="6818"/>
                    <a:pt x="4214" y="6818"/>
                  </a:cubicBezTo>
                  <a:cubicBezTo>
                    <a:pt x="4218" y="6818"/>
                    <a:pt x="4222" y="6817"/>
                    <a:pt x="4226" y="6814"/>
                  </a:cubicBezTo>
                  <a:cubicBezTo>
                    <a:pt x="4287" y="6865"/>
                    <a:pt x="4347" y="6914"/>
                    <a:pt x="4408" y="6964"/>
                  </a:cubicBezTo>
                  <a:cubicBezTo>
                    <a:pt x="4416" y="6970"/>
                    <a:pt x="4425" y="6972"/>
                    <a:pt x="4433" y="6972"/>
                  </a:cubicBezTo>
                  <a:cubicBezTo>
                    <a:pt x="4465" y="6972"/>
                    <a:pt x="4492" y="6935"/>
                    <a:pt x="4462" y="6912"/>
                  </a:cubicBezTo>
                  <a:cubicBezTo>
                    <a:pt x="4354" y="6826"/>
                    <a:pt x="4247" y="6738"/>
                    <a:pt x="4142" y="6649"/>
                  </a:cubicBezTo>
                  <a:cubicBezTo>
                    <a:pt x="3482" y="5664"/>
                    <a:pt x="2832" y="4671"/>
                    <a:pt x="2201" y="3667"/>
                  </a:cubicBezTo>
                  <a:cubicBezTo>
                    <a:pt x="1675" y="2828"/>
                    <a:pt x="1220" y="1891"/>
                    <a:pt x="668" y="1056"/>
                  </a:cubicBezTo>
                  <a:lnTo>
                    <a:pt x="668" y="1056"/>
                  </a:lnTo>
                  <a:cubicBezTo>
                    <a:pt x="720" y="1115"/>
                    <a:pt x="770" y="1172"/>
                    <a:pt x="818" y="1229"/>
                  </a:cubicBezTo>
                  <a:cubicBezTo>
                    <a:pt x="1130" y="1601"/>
                    <a:pt x="1452" y="1967"/>
                    <a:pt x="1765" y="2339"/>
                  </a:cubicBezTo>
                  <a:cubicBezTo>
                    <a:pt x="2489" y="3200"/>
                    <a:pt x="3160" y="4090"/>
                    <a:pt x="3635" y="5114"/>
                  </a:cubicBezTo>
                  <a:cubicBezTo>
                    <a:pt x="3642" y="5129"/>
                    <a:pt x="3653" y="5135"/>
                    <a:pt x="3665" y="5135"/>
                  </a:cubicBezTo>
                  <a:cubicBezTo>
                    <a:pt x="3690" y="5135"/>
                    <a:pt x="3718" y="5106"/>
                    <a:pt x="3703" y="5075"/>
                  </a:cubicBezTo>
                  <a:cubicBezTo>
                    <a:pt x="2856" y="3222"/>
                    <a:pt x="1351" y="1828"/>
                    <a:pt x="134" y="228"/>
                  </a:cubicBezTo>
                  <a:cubicBezTo>
                    <a:pt x="125" y="214"/>
                    <a:pt x="112" y="208"/>
                    <a:pt x="96" y="208"/>
                  </a:cubicBezTo>
                  <a:cubicBezTo>
                    <a:pt x="80" y="144"/>
                    <a:pt x="61" y="80"/>
                    <a:pt x="45" y="16"/>
                  </a:cubicBezTo>
                  <a:cubicBezTo>
                    <a:pt x="42" y="5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2"/>
            <p:cNvSpPr/>
            <p:nvPr/>
          </p:nvSpPr>
          <p:spPr>
            <a:xfrm rot="7207644">
              <a:off x="9560730" y="1532934"/>
              <a:ext cx="72361" cy="278406"/>
            </a:xfrm>
            <a:custGeom>
              <a:avLst/>
              <a:gdLst/>
              <a:ahLst/>
              <a:cxnLst/>
              <a:rect l="l" t="t" r="r" b="b"/>
              <a:pathLst>
                <a:path w="2912" h="11069" extrusionOk="0">
                  <a:moveTo>
                    <a:pt x="486" y="643"/>
                  </a:moveTo>
                  <a:cubicBezTo>
                    <a:pt x="489" y="1671"/>
                    <a:pt x="537" y="2699"/>
                    <a:pt x="789" y="3702"/>
                  </a:cubicBezTo>
                  <a:cubicBezTo>
                    <a:pt x="1088" y="4885"/>
                    <a:pt x="1601" y="6004"/>
                    <a:pt x="1964" y="7166"/>
                  </a:cubicBezTo>
                  <a:cubicBezTo>
                    <a:pt x="2312" y="8281"/>
                    <a:pt x="2544" y="9468"/>
                    <a:pt x="2685" y="10624"/>
                  </a:cubicBezTo>
                  <a:cubicBezTo>
                    <a:pt x="2699" y="10733"/>
                    <a:pt x="2759" y="10851"/>
                    <a:pt x="2758" y="10851"/>
                  </a:cubicBezTo>
                  <a:cubicBezTo>
                    <a:pt x="2757" y="10851"/>
                    <a:pt x="2721" y="10783"/>
                    <a:pt x="2603" y="10590"/>
                  </a:cubicBezTo>
                  <a:cubicBezTo>
                    <a:pt x="2463" y="10360"/>
                    <a:pt x="2327" y="10130"/>
                    <a:pt x="2205" y="9890"/>
                  </a:cubicBezTo>
                  <a:cubicBezTo>
                    <a:pt x="1877" y="9242"/>
                    <a:pt x="1652" y="8551"/>
                    <a:pt x="1418" y="7867"/>
                  </a:cubicBezTo>
                  <a:cubicBezTo>
                    <a:pt x="1005" y="6653"/>
                    <a:pt x="602" y="5427"/>
                    <a:pt x="400" y="4159"/>
                  </a:cubicBezTo>
                  <a:cubicBezTo>
                    <a:pt x="284" y="3436"/>
                    <a:pt x="233" y="2704"/>
                    <a:pt x="278" y="1973"/>
                  </a:cubicBezTo>
                  <a:cubicBezTo>
                    <a:pt x="304" y="1569"/>
                    <a:pt x="344" y="1155"/>
                    <a:pt x="452" y="764"/>
                  </a:cubicBezTo>
                  <a:cubicBezTo>
                    <a:pt x="465" y="716"/>
                    <a:pt x="476" y="677"/>
                    <a:pt x="486" y="643"/>
                  </a:cubicBezTo>
                  <a:close/>
                  <a:moveTo>
                    <a:pt x="507" y="1"/>
                  </a:moveTo>
                  <a:cubicBezTo>
                    <a:pt x="497" y="1"/>
                    <a:pt x="488" y="7"/>
                    <a:pt x="488" y="20"/>
                  </a:cubicBezTo>
                  <a:cubicBezTo>
                    <a:pt x="488" y="133"/>
                    <a:pt x="486" y="246"/>
                    <a:pt x="486" y="361"/>
                  </a:cubicBezTo>
                  <a:cubicBezTo>
                    <a:pt x="484" y="370"/>
                    <a:pt x="482" y="381"/>
                    <a:pt x="478" y="392"/>
                  </a:cubicBezTo>
                  <a:cubicBezTo>
                    <a:pt x="469" y="365"/>
                    <a:pt x="458" y="340"/>
                    <a:pt x="449" y="313"/>
                  </a:cubicBezTo>
                  <a:cubicBezTo>
                    <a:pt x="446" y="306"/>
                    <a:pt x="440" y="303"/>
                    <a:pt x="435" y="303"/>
                  </a:cubicBezTo>
                  <a:cubicBezTo>
                    <a:pt x="426" y="303"/>
                    <a:pt x="418" y="310"/>
                    <a:pt x="421" y="321"/>
                  </a:cubicBezTo>
                  <a:cubicBezTo>
                    <a:pt x="434" y="364"/>
                    <a:pt x="450" y="406"/>
                    <a:pt x="464" y="450"/>
                  </a:cubicBezTo>
                  <a:cubicBezTo>
                    <a:pt x="1" y="2219"/>
                    <a:pt x="208" y="4037"/>
                    <a:pt x="689" y="5786"/>
                  </a:cubicBezTo>
                  <a:cubicBezTo>
                    <a:pt x="1186" y="7601"/>
                    <a:pt x="1769" y="9508"/>
                    <a:pt x="2861" y="11061"/>
                  </a:cubicBezTo>
                  <a:cubicBezTo>
                    <a:pt x="2867" y="11066"/>
                    <a:pt x="2873" y="11069"/>
                    <a:pt x="2880" y="11069"/>
                  </a:cubicBezTo>
                  <a:cubicBezTo>
                    <a:pt x="2896" y="11069"/>
                    <a:pt x="2911" y="11053"/>
                    <a:pt x="2905" y="11034"/>
                  </a:cubicBezTo>
                  <a:cubicBezTo>
                    <a:pt x="2535" y="10219"/>
                    <a:pt x="2551" y="9304"/>
                    <a:pt x="2368" y="8440"/>
                  </a:cubicBezTo>
                  <a:cubicBezTo>
                    <a:pt x="2175" y="7523"/>
                    <a:pt x="1873" y="6634"/>
                    <a:pt x="1554" y="5756"/>
                  </a:cubicBezTo>
                  <a:cubicBezTo>
                    <a:pt x="1260" y="4946"/>
                    <a:pt x="945" y="4141"/>
                    <a:pt x="770" y="3294"/>
                  </a:cubicBezTo>
                  <a:cubicBezTo>
                    <a:pt x="593" y="2430"/>
                    <a:pt x="554" y="1548"/>
                    <a:pt x="537" y="668"/>
                  </a:cubicBezTo>
                  <a:lnTo>
                    <a:pt x="537" y="668"/>
                  </a:lnTo>
                  <a:cubicBezTo>
                    <a:pt x="557" y="724"/>
                    <a:pt x="577" y="779"/>
                    <a:pt x="598" y="833"/>
                  </a:cubicBezTo>
                  <a:cubicBezTo>
                    <a:pt x="856" y="2819"/>
                    <a:pt x="1337" y="4834"/>
                    <a:pt x="2663" y="6394"/>
                  </a:cubicBezTo>
                  <a:cubicBezTo>
                    <a:pt x="2670" y="6402"/>
                    <a:pt x="2678" y="6406"/>
                    <a:pt x="2685" y="6406"/>
                  </a:cubicBezTo>
                  <a:cubicBezTo>
                    <a:pt x="2710" y="6406"/>
                    <a:pt x="2732" y="6372"/>
                    <a:pt x="2711" y="6346"/>
                  </a:cubicBezTo>
                  <a:cubicBezTo>
                    <a:pt x="1488" y="4849"/>
                    <a:pt x="993" y="3014"/>
                    <a:pt x="718" y="1144"/>
                  </a:cubicBezTo>
                  <a:lnTo>
                    <a:pt x="718" y="1144"/>
                  </a:lnTo>
                  <a:cubicBezTo>
                    <a:pt x="1265" y="2487"/>
                    <a:pt x="2039" y="3734"/>
                    <a:pt x="2531" y="5103"/>
                  </a:cubicBezTo>
                  <a:cubicBezTo>
                    <a:pt x="2537" y="5122"/>
                    <a:pt x="2552" y="5130"/>
                    <a:pt x="2568" y="5130"/>
                  </a:cubicBezTo>
                  <a:cubicBezTo>
                    <a:pt x="2590" y="5130"/>
                    <a:pt x="2612" y="5112"/>
                    <a:pt x="2604" y="5083"/>
                  </a:cubicBezTo>
                  <a:cubicBezTo>
                    <a:pt x="2156" y="3614"/>
                    <a:pt x="1292" y="2316"/>
                    <a:pt x="685" y="908"/>
                  </a:cubicBezTo>
                  <a:cubicBezTo>
                    <a:pt x="654" y="681"/>
                    <a:pt x="626" y="453"/>
                    <a:pt x="600" y="225"/>
                  </a:cubicBezTo>
                  <a:cubicBezTo>
                    <a:pt x="599" y="203"/>
                    <a:pt x="581" y="189"/>
                    <a:pt x="562" y="189"/>
                  </a:cubicBezTo>
                  <a:cubicBezTo>
                    <a:pt x="549" y="189"/>
                    <a:pt x="536" y="196"/>
                    <a:pt x="529" y="210"/>
                  </a:cubicBezTo>
                  <a:cubicBezTo>
                    <a:pt x="529" y="146"/>
                    <a:pt x="528" y="84"/>
                    <a:pt x="526" y="20"/>
                  </a:cubicBezTo>
                  <a:cubicBezTo>
                    <a:pt x="526" y="7"/>
                    <a:pt x="517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2"/>
            <p:cNvSpPr/>
            <p:nvPr/>
          </p:nvSpPr>
          <p:spPr>
            <a:xfrm rot="7207644">
              <a:off x="9336275" y="1678015"/>
              <a:ext cx="362353" cy="398581"/>
            </a:xfrm>
            <a:custGeom>
              <a:avLst/>
              <a:gdLst/>
              <a:ahLst/>
              <a:cxnLst/>
              <a:rect l="l" t="t" r="r" b="b"/>
              <a:pathLst>
                <a:path w="14582" h="15847" extrusionOk="0">
                  <a:moveTo>
                    <a:pt x="13686" y="4750"/>
                  </a:moveTo>
                  <a:lnTo>
                    <a:pt x="13686" y="4750"/>
                  </a:lnTo>
                  <a:cubicBezTo>
                    <a:pt x="11776" y="6749"/>
                    <a:pt x="9572" y="8468"/>
                    <a:pt x="7553" y="10353"/>
                  </a:cubicBezTo>
                  <a:cubicBezTo>
                    <a:pt x="5595" y="12182"/>
                    <a:pt x="3610" y="13967"/>
                    <a:pt x="1273" y="15284"/>
                  </a:cubicBezTo>
                  <a:cubicBezTo>
                    <a:pt x="1517" y="15098"/>
                    <a:pt x="1751" y="14897"/>
                    <a:pt x="1985" y="14710"/>
                  </a:cubicBezTo>
                  <a:cubicBezTo>
                    <a:pt x="2613" y="14209"/>
                    <a:pt x="3230" y="13693"/>
                    <a:pt x="3841" y="13169"/>
                  </a:cubicBezTo>
                  <a:cubicBezTo>
                    <a:pt x="5028" y="12152"/>
                    <a:pt x="6188" y="11106"/>
                    <a:pt x="7346" y="10056"/>
                  </a:cubicBezTo>
                  <a:cubicBezTo>
                    <a:pt x="9388" y="8201"/>
                    <a:pt x="11400" y="6298"/>
                    <a:pt x="13686" y="4750"/>
                  </a:cubicBezTo>
                  <a:close/>
                  <a:moveTo>
                    <a:pt x="2689" y="483"/>
                  </a:moveTo>
                  <a:lnTo>
                    <a:pt x="2689" y="483"/>
                  </a:lnTo>
                  <a:cubicBezTo>
                    <a:pt x="2085" y="3099"/>
                    <a:pt x="2273" y="5764"/>
                    <a:pt x="1786" y="8389"/>
                  </a:cubicBezTo>
                  <a:cubicBezTo>
                    <a:pt x="1350" y="10739"/>
                    <a:pt x="470" y="12995"/>
                    <a:pt x="398" y="15400"/>
                  </a:cubicBezTo>
                  <a:cubicBezTo>
                    <a:pt x="252" y="14809"/>
                    <a:pt x="324" y="14167"/>
                    <a:pt x="352" y="13567"/>
                  </a:cubicBezTo>
                  <a:cubicBezTo>
                    <a:pt x="383" y="12895"/>
                    <a:pt x="428" y="12224"/>
                    <a:pt x="482" y="11554"/>
                  </a:cubicBezTo>
                  <a:cubicBezTo>
                    <a:pt x="582" y="10308"/>
                    <a:pt x="717" y="9065"/>
                    <a:pt x="866" y="7825"/>
                  </a:cubicBezTo>
                  <a:cubicBezTo>
                    <a:pt x="1022" y="6513"/>
                    <a:pt x="1130" y="5172"/>
                    <a:pt x="1405" y="3880"/>
                  </a:cubicBezTo>
                  <a:cubicBezTo>
                    <a:pt x="1658" y="2685"/>
                    <a:pt x="2165" y="1580"/>
                    <a:pt x="2689" y="483"/>
                  </a:cubicBezTo>
                  <a:close/>
                  <a:moveTo>
                    <a:pt x="2878" y="1"/>
                  </a:moveTo>
                  <a:cubicBezTo>
                    <a:pt x="2870" y="1"/>
                    <a:pt x="2863" y="5"/>
                    <a:pt x="2858" y="14"/>
                  </a:cubicBezTo>
                  <a:cubicBezTo>
                    <a:pt x="2233" y="1245"/>
                    <a:pt x="1629" y="2503"/>
                    <a:pt x="1337" y="3861"/>
                  </a:cubicBezTo>
                  <a:cubicBezTo>
                    <a:pt x="1058" y="5160"/>
                    <a:pt x="951" y="6507"/>
                    <a:pt x="793" y="7825"/>
                  </a:cubicBezTo>
                  <a:cubicBezTo>
                    <a:pt x="622" y="9257"/>
                    <a:pt x="464" y="10691"/>
                    <a:pt x="359" y="12128"/>
                  </a:cubicBezTo>
                  <a:cubicBezTo>
                    <a:pt x="280" y="13214"/>
                    <a:pt x="0" y="14589"/>
                    <a:pt x="390" y="15652"/>
                  </a:cubicBezTo>
                  <a:lnTo>
                    <a:pt x="390" y="15681"/>
                  </a:lnTo>
                  <a:cubicBezTo>
                    <a:pt x="390" y="15698"/>
                    <a:pt x="400" y="15713"/>
                    <a:pt x="418" y="15717"/>
                  </a:cubicBezTo>
                  <a:cubicBezTo>
                    <a:pt x="432" y="15754"/>
                    <a:pt x="444" y="15790"/>
                    <a:pt x="460" y="15826"/>
                  </a:cubicBezTo>
                  <a:cubicBezTo>
                    <a:pt x="467" y="15841"/>
                    <a:pt x="478" y="15846"/>
                    <a:pt x="490" y="15846"/>
                  </a:cubicBezTo>
                  <a:cubicBezTo>
                    <a:pt x="515" y="15846"/>
                    <a:pt x="542" y="15818"/>
                    <a:pt x="529" y="15786"/>
                  </a:cubicBezTo>
                  <a:cubicBezTo>
                    <a:pt x="525" y="15777"/>
                    <a:pt x="522" y="15769"/>
                    <a:pt x="518" y="15760"/>
                  </a:cubicBezTo>
                  <a:cubicBezTo>
                    <a:pt x="701" y="15672"/>
                    <a:pt x="875" y="15569"/>
                    <a:pt x="1042" y="15452"/>
                  </a:cubicBezTo>
                  <a:cubicBezTo>
                    <a:pt x="3442" y="14229"/>
                    <a:pt x="5455" y="12399"/>
                    <a:pt x="7412" y="10576"/>
                  </a:cubicBezTo>
                  <a:cubicBezTo>
                    <a:pt x="9564" y="8573"/>
                    <a:pt x="11921" y="6747"/>
                    <a:pt x="13931" y="4600"/>
                  </a:cubicBezTo>
                  <a:cubicBezTo>
                    <a:pt x="13936" y="4594"/>
                    <a:pt x="13938" y="4587"/>
                    <a:pt x="13938" y="4580"/>
                  </a:cubicBezTo>
                  <a:cubicBezTo>
                    <a:pt x="14139" y="4447"/>
                    <a:pt x="14342" y="4318"/>
                    <a:pt x="14549" y="4189"/>
                  </a:cubicBezTo>
                  <a:cubicBezTo>
                    <a:pt x="14581" y="4170"/>
                    <a:pt x="14561" y="4124"/>
                    <a:pt x="14530" y="4124"/>
                  </a:cubicBezTo>
                  <a:cubicBezTo>
                    <a:pt x="14525" y="4124"/>
                    <a:pt x="14519" y="4126"/>
                    <a:pt x="14513" y="4129"/>
                  </a:cubicBezTo>
                  <a:cubicBezTo>
                    <a:pt x="12004" y="5632"/>
                    <a:pt x="9865" y="7661"/>
                    <a:pt x="7711" y="9619"/>
                  </a:cubicBezTo>
                  <a:cubicBezTo>
                    <a:pt x="6590" y="10636"/>
                    <a:pt x="5468" y="11656"/>
                    <a:pt x="4325" y="12650"/>
                  </a:cubicBezTo>
                  <a:cubicBezTo>
                    <a:pt x="3718" y="13178"/>
                    <a:pt x="3104" y="13698"/>
                    <a:pt x="2484" y="14210"/>
                  </a:cubicBezTo>
                  <a:cubicBezTo>
                    <a:pt x="1883" y="14702"/>
                    <a:pt x="1271" y="15293"/>
                    <a:pt x="583" y="15664"/>
                  </a:cubicBezTo>
                  <a:cubicBezTo>
                    <a:pt x="4644" y="11187"/>
                    <a:pt x="9314" y="7302"/>
                    <a:pt x="14454" y="4123"/>
                  </a:cubicBezTo>
                  <a:cubicBezTo>
                    <a:pt x="14484" y="4104"/>
                    <a:pt x="14466" y="4062"/>
                    <a:pt x="14438" y="4062"/>
                  </a:cubicBezTo>
                  <a:cubicBezTo>
                    <a:pt x="14432" y="4062"/>
                    <a:pt x="14426" y="4063"/>
                    <a:pt x="14421" y="4067"/>
                  </a:cubicBezTo>
                  <a:cubicBezTo>
                    <a:pt x="9250" y="7270"/>
                    <a:pt x="4537" y="11144"/>
                    <a:pt x="504" y="15704"/>
                  </a:cubicBezTo>
                  <a:cubicBezTo>
                    <a:pt x="503" y="15705"/>
                    <a:pt x="504" y="15706"/>
                    <a:pt x="503" y="15706"/>
                  </a:cubicBezTo>
                  <a:lnTo>
                    <a:pt x="496" y="15710"/>
                  </a:lnTo>
                  <a:cubicBezTo>
                    <a:pt x="490" y="15694"/>
                    <a:pt x="484" y="15678"/>
                    <a:pt x="479" y="15662"/>
                  </a:cubicBezTo>
                  <a:cubicBezTo>
                    <a:pt x="496" y="13077"/>
                    <a:pt x="1494" y="10673"/>
                    <a:pt x="1922" y="8152"/>
                  </a:cubicBezTo>
                  <a:cubicBezTo>
                    <a:pt x="2129" y="6935"/>
                    <a:pt x="2147" y="5703"/>
                    <a:pt x="2209" y="4472"/>
                  </a:cubicBezTo>
                  <a:cubicBezTo>
                    <a:pt x="2278" y="3065"/>
                    <a:pt x="2472" y="1668"/>
                    <a:pt x="2784" y="294"/>
                  </a:cubicBezTo>
                  <a:cubicBezTo>
                    <a:pt x="2784" y="291"/>
                    <a:pt x="2782" y="290"/>
                    <a:pt x="2782" y="287"/>
                  </a:cubicBezTo>
                  <a:lnTo>
                    <a:pt x="2902" y="38"/>
                  </a:lnTo>
                  <a:cubicBezTo>
                    <a:pt x="2911" y="19"/>
                    <a:pt x="2894" y="1"/>
                    <a:pt x="2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2"/>
            <p:cNvSpPr/>
            <p:nvPr/>
          </p:nvSpPr>
          <p:spPr>
            <a:xfrm rot="7207644">
              <a:off x="9206966" y="1765408"/>
              <a:ext cx="390309" cy="174025"/>
            </a:xfrm>
            <a:custGeom>
              <a:avLst/>
              <a:gdLst/>
              <a:ahLst/>
              <a:cxnLst/>
              <a:rect l="l" t="t" r="r" b="b"/>
              <a:pathLst>
                <a:path w="15707" h="6919" extrusionOk="0">
                  <a:moveTo>
                    <a:pt x="15367" y="171"/>
                  </a:moveTo>
                  <a:lnTo>
                    <a:pt x="15367" y="171"/>
                  </a:lnTo>
                  <a:cubicBezTo>
                    <a:pt x="11130" y="2272"/>
                    <a:pt x="6817" y="4180"/>
                    <a:pt x="2431" y="5935"/>
                  </a:cubicBezTo>
                  <a:cubicBezTo>
                    <a:pt x="6545" y="3597"/>
                    <a:pt x="10876" y="1668"/>
                    <a:pt x="15367" y="171"/>
                  </a:cubicBezTo>
                  <a:close/>
                  <a:moveTo>
                    <a:pt x="15669" y="0"/>
                  </a:moveTo>
                  <a:cubicBezTo>
                    <a:pt x="15666" y="0"/>
                    <a:pt x="15662" y="1"/>
                    <a:pt x="15659" y="2"/>
                  </a:cubicBezTo>
                  <a:cubicBezTo>
                    <a:pt x="10984" y="1493"/>
                    <a:pt x="6494" y="3504"/>
                    <a:pt x="2271" y="6001"/>
                  </a:cubicBezTo>
                  <a:cubicBezTo>
                    <a:pt x="1521" y="6299"/>
                    <a:pt x="770" y="6594"/>
                    <a:pt x="18" y="6885"/>
                  </a:cubicBezTo>
                  <a:cubicBezTo>
                    <a:pt x="0" y="6892"/>
                    <a:pt x="5" y="6918"/>
                    <a:pt x="20" y="6918"/>
                  </a:cubicBezTo>
                  <a:cubicBezTo>
                    <a:pt x="22" y="6918"/>
                    <a:pt x="24" y="6918"/>
                    <a:pt x="26" y="6917"/>
                  </a:cubicBezTo>
                  <a:cubicBezTo>
                    <a:pt x="5370" y="4971"/>
                    <a:pt x="10602" y="2672"/>
                    <a:pt x="15673" y="102"/>
                  </a:cubicBezTo>
                  <a:cubicBezTo>
                    <a:pt x="15689" y="94"/>
                    <a:pt x="15696" y="74"/>
                    <a:pt x="15687" y="58"/>
                  </a:cubicBezTo>
                  <a:cubicBezTo>
                    <a:pt x="15707" y="39"/>
                    <a:pt x="15697" y="0"/>
                    <a:pt x="15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2"/>
            <p:cNvSpPr/>
            <p:nvPr/>
          </p:nvSpPr>
          <p:spPr>
            <a:xfrm rot="7207644">
              <a:off x="9157874" y="1783383"/>
              <a:ext cx="386035" cy="66552"/>
            </a:xfrm>
            <a:custGeom>
              <a:avLst/>
              <a:gdLst/>
              <a:ahLst/>
              <a:cxnLst/>
              <a:rect l="l" t="t" r="r" b="b"/>
              <a:pathLst>
                <a:path w="15535" h="2646" extrusionOk="0">
                  <a:moveTo>
                    <a:pt x="13869" y="302"/>
                  </a:moveTo>
                  <a:lnTo>
                    <a:pt x="13869" y="302"/>
                  </a:lnTo>
                  <a:cubicBezTo>
                    <a:pt x="12024" y="695"/>
                    <a:pt x="10251" y="1365"/>
                    <a:pt x="8427" y="1861"/>
                  </a:cubicBezTo>
                  <a:cubicBezTo>
                    <a:pt x="6731" y="2322"/>
                    <a:pt x="5024" y="2535"/>
                    <a:pt x="3302" y="2535"/>
                  </a:cubicBezTo>
                  <a:cubicBezTo>
                    <a:pt x="2470" y="2535"/>
                    <a:pt x="1635" y="2485"/>
                    <a:pt x="796" y="2390"/>
                  </a:cubicBezTo>
                  <a:cubicBezTo>
                    <a:pt x="5152" y="1666"/>
                    <a:pt x="9503" y="951"/>
                    <a:pt x="13869" y="302"/>
                  </a:cubicBezTo>
                  <a:close/>
                  <a:moveTo>
                    <a:pt x="15424" y="0"/>
                  </a:moveTo>
                  <a:cubicBezTo>
                    <a:pt x="15423" y="0"/>
                    <a:pt x="15422" y="0"/>
                    <a:pt x="15420" y="0"/>
                  </a:cubicBezTo>
                  <a:cubicBezTo>
                    <a:pt x="15231" y="24"/>
                    <a:pt x="15043" y="51"/>
                    <a:pt x="14853" y="76"/>
                  </a:cubicBezTo>
                  <a:cubicBezTo>
                    <a:pt x="14680" y="74"/>
                    <a:pt x="14507" y="72"/>
                    <a:pt x="14333" y="72"/>
                  </a:cubicBezTo>
                  <a:cubicBezTo>
                    <a:pt x="9494" y="72"/>
                    <a:pt x="4661" y="1152"/>
                    <a:pt x="17" y="2417"/>
                  </a:cubicBezTo>
                  <a:cubicBezTo>
                    <a:pt x="0" y="2422"/>
                    <a:pt x="5" y="2445"/>
                    <a:pt x="21" y="2445"/>
                  </a:cubicBezTo>
                  <a:cubicBezTo>
                    <a:pt x="22" y="2445"/>
                    <a:pt x="24" y="2445"/>
                    <a:pt x="25" y="2445"/>
                  </a:cubicBezTo>
                  <a:cubicBezTo>
                    <a:pt x="4733" y="1395"/>
                    <a:pt x="9387" y="183"/>
                    <a:pt x="14224" y="162"/>
                  </a:cubicBezTo>
                  <a:lnTo>
                    <a:pt x="14224" y="162"/>
                  </a:lnTo>
                  <a:cubicBezTo>
                    <a:pt x="9674" y="780"/>
                    <a:pt x="5120" y="1497"/>
                    <a:pt x="611" y="2369"/>
                  </a:cubicBezTo>
                  <a:cubicBezTo>
                    <a:pt x="595" y="2367"/>
                    <a:pt x="580" y="2366"/>
                    <a:pt x="564" y="2363"/>
                  </a:cubicBezTo>
                  <a:cubicBezTo>
                    <a:pt x="553" y="2363"/>
                    <a:pt x="544" y="2371"/>
                    <a:pt x="543" y="2382"/>
                  </a:cubicBezTo>
                  <a:cubicBezTo>
                    <a:pt x="423" y="2405"/>
                    <a:pt x="303" y="2427"/>
                    <a:pt x="181" y="2451"/>
                  </a:cubicBezTo>
                  <a:cubicBezTo>
                    <a:pt x="157" y="2455"/>
                    <a:pt x="166" y="2490"/>
                    <a:pt x="189" y="2490"/>
                  </a:cubicBezTo>
                  <a:cubicBezTo>
                    <a:pt x="191" y="2490"/>
                    <a:pt x="192" y="2490"/>
                    <a:pt x="193" y="2490"/>
                  </a:cubicBezTo>
                  <a:lnTo>
                    <a:pt x="623" y="2419"/>
                  </a:lnTo>
                  <a:cubicBezTo>
                    <a:pt x="1545" y="2571"/>
                    <a:pt x="2480" y="2645"/>
                    <a:pt x="3415" y="2645"/>
                  </a:cubicBezTo>
                  <a:cubicBezTo>
                    <a:pt x="4891" y="2645"/>
                    <a:pt x="6369" y="2461"/>
                    <a:pt x="7801" y="2113"/>
                  </a:cubicBezTo>
                  <a:cubicBezTo>
                    <a:pt x="10250" y="1517"/>
                    <a:pt x="12584" y="507"/>
                    <a:pt x="15093" y="170"/>
                  </a:cubicBezTo>
                  <a:cubicBezTo>
                    <a:pt x="15220" y="174"/>
                    <a:pt x="15348" y="176"/>
                    <a:pt x="15475" y="182"/>
                  </a:cubicBezTo>
                  <a:cubicBezTo>
                    <a:pt x="15476" y="182"/>
                    <a:pt x="15477" y="182"/>
                    <a:pt x="15477" y="182"/>
                  </a:cubicBezTo>
                  <a:cubicBezTo>
                    <a:pt x="15535" y="182"/>
                    <a:pt x="15534" y="91"/>
                    <a:pt x="15475" y="90"/>
                  </a:cubicBezTo>
                  <a:cubicBezTo>
                    <a:pt x="15430" y="87"/>
                    <a:pt x="15383" y="88"/>
                    <a:pt x="15336" y="87"/>
                  </a:cubicBezTo>
                  <a:lnTo>
                    <a:pt x="15430" y="72"/>
                  </a:lnTo>
                  <a:cubicBezTo>
                    <a:pt x="15469" y="67"/>
                    <a:pt x="15462" y="0"/>
                    <a:pt x="15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2"/>
            <p:cNvSpPr/>
            <p:nvPr/>
          </p:nvSpPr>
          <p:spPr>
            <a:xfrm rot="7207644">
              <a:off x="9151050" y="1622366"/>
              <a:ext cx="273144" cy="165424"/>
            </a:xfrm>
            <a:custGeom>
              <a:avLst/>
              <a:gdLst/>
              <a:ahLst/>
              <a:cxnLst/>
              <a:rect l="l" t="t" r="r" b="b"/>
              <a:pathLst>
                <a:path w="10992" h="6577" extrusionOk="0">
                  <a:moveTo>
                    <a:pt x="39" y="1"/>
                  </a:moveTo>
                  <a:cubicBezTo>
                    <a:pt x="28" y="1"/>
                    <a:pt x="19" y="15"/>
                    <a:pt x="28" y="25"/>
                  </a:cubicBezTo>
                  <a:cubicBezTo>
                    <a:pt x="56" y="56"/>
                    <a:pt x="87" y="85"/>
                    <a:pt x="115" y="116"/>
                  </a:cubicBezTo>
                  <a:cubicBezTo>
                    <a:pt x="106" y="122"/>
                    <a:pt x="106" y="136"/>
                    <a:pt x="115" y="142"/>
                  </a:cubicBezTo>
                  <a:lnTo>
                    <a:pt x="175" y="178"/>
                  </a:lnTo>
                  <a:cubicBezTo>
                    <a:pt x="1518" y="1560"/>
                    <a:pt x="3429" y="2434"/>
                    <a:pt x="5071" y="3390"/>
                  </a:cubicBezTo>
                  <a:cubicBezTo>
                    <a:pt x="6475" y="4207"/>
                    <a:pt x="7889" y="5023"/>
                    <a:pt x="9333" y="5778"/>
                  </a:cubicBezTo>
                  <a:cubicBezTo>
                    <a:pt x="8553" y="5484"/>
                    <a:pt x="7771" y="5189"/>
                    <a:pt x="7008" y="4857"/>
                  </a:cubicBezTo>
                  <a:cubicBezTo>
                    <a:pt x="6166" y="4489"/>
                    <a:pt x="5380" y="4013"/>
                    <a:pt x="4556" y="3607"/>
                  </a:cubicBezTo>
                  <a:cubicBezTo>
                    <a:pt x="3733" y="3202"/>
                    <a:pt x="2806" y="2974"/>
                    <a:pt x="2056" y="2432"/>
                  </a:cubicBezTo>
                  <a:cubicBezTo>
                    <a:pt x="1218" y="1829"/>
                    <a:pt x="634" y="957"/>
                    <a:pt x="43" y="128"/>
                  </a:cubicBezTo>
                  <a:cubicBezTo>
                    <a:pt x="39" y="122"/>
                    <a:pt x="33" y="119"/>
                    <a:pt x="27" y="119"/>
                  </a:cubicBezTo>
                  <a:cubicBezTo>
                    <a:pt x="13" y="119"/>
                    <a:pt x="1" y="133"/>
                    <a:pt x="10" y="146"/>
                  </a:cubicBezTo>
                  <a:cubicBezTo>
                    <a:pt x="486" y="875"/>
                    <a:pt x="991" y="1612"/>
                    <a:pt x="1647" y="2192"/>
                  </a:cubicBezTo>
                  <a:cubicBezTo>
                    <a:pt x="2424" y="2878"/>
                    <a:pt x="3368" y="3130"/>
                    <a:pt x="4288" y="3559"/>
                  </a:cubicBezTo>
                  <a:cubicBezTo>
                    <a:pt x="5241" y="4003"/>
                    <a:pt x="6132" y="4562"/>
                    <a:pt x="7101" y="4975"/>
                  </a:cubicBezTo>
                  <a:cubicBezTo>
                    <a:pt x="8042" y="5378"/>
                    <a:pt x="9005" y="5734"/>
                    <a:pt x="9961" y="6101"/>
                  </a:cubicBezTo>
                  <a:cubicBezTo>
                    <a:pt x="10277" y="6262"/>
                    <a:pt x="10596" y="6420"/>
                    <a:pt x="10916" y="6573"/>
                  </a:cubicBezTo>
                  <a:cubicBezTo>
                    <a:pt x="10922" y="6576"/>
                    <a:pt x="10928" y="6577"/>
                    <a:pt x="10933" y="6577"/>
                  </a:cubicBezTo>
                  <a:cubicBezTo>
                    <a:pt x="10969" y="6577"/>
                    <a:pt x="10992" y="6527"/>
                    <a:pt x="10955" y="6508"/>
                  </a:cubicBezTo>
                  <a:cubicBezTo>
                    <a:pt x="10721" y="6388"/>
                    <a:pt x="10490" y="6266"/>
                    <a:pt x="10258" y="6146"/>
                  </a:cubicBezTo>
                  <a:cubicBezTo>
                    <a:pt x="10254" y="6134"/>
                    <a:pt x="10246" y="6126"/>
                    <a:pt x="10234" y="6122"/>
                  </a:cubicBezTo>
                  <a:cubicBezTo>
                    <a:pt x="10206" y="6110"/>
                    <a:pt x="10178" y="6101"/>
                    <a:pt x="10150" y="6089"/>
                  </a:cubicBezTo>
                  <a:cubicBezTo>
                    <a:pt x="8533" y="5247"/>
                    <a:pt x="6932" y="4382"/>
                    <a:pt x="5354" y="3468"/>
                  </a:cubicBezTo>
                  <a:cubicBezTo>
                    <a:pt x="3676" y="2498"/>
                    <a:pt x="1733" y="1604"/>
                    <a:pt x="306" y="259"/>
                  </a:cubicBezTo>
                  <a:lnTo>
                    <a:pt x="306" y="259"/>
                  </a:lnTo>
                  <a:cubicBezTo>
                    <a:pt x="3757" y="2380"/>
                    <a:pt x="7423" y="4126"/>
                    <a:pt x="10781" y="6406"/>
                  </a:cubicBezTo>
                  <a:cubicBezTo>
                    <a:pt x="10789" y="6412"/>
                    <a:pt x="10798" y="6415"/>
                    <a:pt x="10805" y="6415"/>
                  </a:cubicBezTo>
                  <a:cubicBezTo>
                    <a:pt x="10842" y="6415"/>
                    <a:pt x="10865" y="6357"/>
                    <a:pt x="10827" y="6330"/>
                  </a:cubicBezTo>
                  <a:cubicBezTo>
                    <a:pt x="7435" y="4030"/>
                    <a:pt x="3767" y="2142"/>
                    <a:pt x="193" y="146"/>
                  </a:cubicBezTo>
                  <a:cubicBezTo>
                    <a:pt x="145" y="100"/>
                    <a:pt x="95" y="53"/>
                    <a:pt x="48" y="5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2"/>
            <p:cNvSpPr/>
            <p:nvPr/>
          </p:nvSpPr>
          <p:spPr>
            <a:xfrm rot="7207644">
              <a:off x="9123813" y="1753757"/>
              <a:ext cx="342076" cy="58931"/>
            </a:xfrm>
            <a:custGeom>
              <a:avLst/>
              <a:gdLst/>
              <a:ahLst/>
              <a:cxnLst/>
              <a:rect l="l" t="t" r="r" b="b"/>
              <a:pathLst>
                <a:path w="13766" h="2343" extrusionOk="0">
                  <a:moveTo>
                    <a:pt x="1027" y="268"/>
                  </a:moveTo>
                  <a:lnTo>
                    <a:pt x="1027" y="268"/>
                  </a:lnTo>
                  <a:cubicBezTo>
                    <a:pt x="2990" y="488"/>
                    <a:pt x="4953" y="715"/>
                    <a:pt x="6907" y="999"/>
                  </a:cubicBezTo>
                  <a:cubicBezTo>
                    <a:pt x="7466" y="1080"/>
                    <a:pt x="13438" y="2095"/>
                    <a:pt x="13411" y="2222"/>
                  </a:cubicBezTo>
                  <a:cubicBezTo>
                    <a:pt x="13410" y="2229"/>
                    <a:pt x="13380" y="2232"/>
                    <a:pt x="13328" y="2232"/>
                  </a:cubicBezTo>
                  <a:cubicBezTo>
                    <a:pt x="12855" y="2232"/>
                    <a:pt x="10513" y="1986"/>
                    <a:pt x="10262" y="1959"/>
                  </a:cubicBezTo>
                  <a:lnTo>
                    <a:pt x="10262" y="1958"/>
                  </a:lnTo>
                  <a:cubicBezTo>
                    <a:pt x="9075" y="1835"/>
                    <a:pt x="7894" y="1678"/>
                    <a:pt x="6716" y="1486"/>
                  </a:cubicBezTo>
                  <a:cubicBezTo>
                    <a:pt x="4799" y="1172"/>
                    <a:pt x="2906" y="755"/>
                    <a:pt x="1027" y="268"/>
                  </a:cubicBezTo>
                  <a:close/>
                  <a:moveTo>
                    <a:pt x="1041" y="331"/>
                  </a:moveTo>
                  <a:lnTo>
                    <a:pt x="1041" y="331"/>
                  </a:lnTo>
                  <a:cubicBezTo>
                    <a:pt x="4797" y="1359"/>
                    <a:pt x="8679" y="2011"/>
                    <a:pt x="12568" y="2249"/>
                  </a:cubicBezTo>
                  <a:cubicBezTo>
                    <a:pt x="10518" y="2241"/>
                    <a:pt x="8471" y="2113"/>
                    <a:pt x="6440" y="1837"/>
                  </a:cubicBezTo>
                  <a:cubicBezTo>
                    <a:pt x="4567" y="1582"/>
                    <a:pt x="2733" y="1183"/>
                    <a:pt x="1041" y="331"/>
                  </a:cubicBezTo>
                  <a:close/>
                  <a:moveTo>
                    <a:pt x="5391" y="0"/>
                  </a:moveTo>
                  <a:cubicBezTo>
                    <a:pt x="5156" y="0"/>
                    <a:pt x="4926" y="16"/>
                    <a:pt x="4703" y="50"/>
                  </a:cubicBezTo>
                  <a:cubicBezTo>
                    <a:pt x="4673" y="53"/>
                    <a:pt x="4678" y="103"/>
                    <a:pt x="4707" y="103"/>
                  </a:cubicBezTo>
                  <a:cubicBezTo>
                    <a:pt x="4708" y="103"/>
                    <a:pt x="4709" y="103"/>
                    <a:pt x="4709" y="103"/>
                  </a:cubicBezTo>
                  <a:cubicBezTo>
                    <a:pt x="4872" y="88"/>
                    <a:pt x="5037" y="82"/>
                    <a:pt x="5203" y="82"/>
                  </a:cubicBezTo>
                  <a:cubicBezTo>
                    <a:pt x="6573" y="82"/>
                    <a:pt x="8031" y="543"/>
                    <a:pt x="9314" y="908"/>
                  </a:cubicBezTo>
                  <a:cubicBezTo>
                    <a:pt x="9681" y="1012"/>
                    <a:pt x="12996" y="1937"/>
                    <a:pt x="13586" y="2138"/>
                  </a:cubicBezTo>
                  <a:cubicBezTo>
                    <a:pt x="13584" y="2141"/>
                    <a:pt x="13583" y="2145"/>
                    <a:pt x="13582" y="2149"/>
                  </a:cubicBezTo>
                  <a:lnTo>
                    <a:pt x="13575" y="2182"/>
                  </a:lnTo>
                  <a:cubicBezTo>
                    <a:pt x="13575" y="2186"/>
                    <a:pt x="13576" y="2189"/>
                    <a:pt x="13576" y="2193"/>
                  </a:cubicBezTo>
                  <a:cubicBezTo>
                    <a:pt x="9271" y="1127"/>
                    <a:pt x="4869" y="603"/>
                    <a:pt x="468" y="120"/>
                  </a:cubicBezTo>
                  <a:cubicBezTo>
                    <a:pt x="355" y="90"/>
                    <a:pt x="240" y="60"/>
                    <a:pt x="127" y="30"/>
                  </a:cubicBezTo>
                  <a:cubicBezTo>
                    <a:pt x="125" y="29"/>
                    <a:pt x="124" y="29"/>
                    <a:pt x="122" y="29"/>
                  </a:cubicBezTo>
                  <a:cubicBezTo>
                    <a:pt x="98" y="29"/>
                    <a:pt x="90" y="63"/>
                    <a:pt x="115" y="72"/>
                  </a:cubicBezTo>
                  <a:lnTo>
                    <a:pt x="164" y="87"/>
                  </a:lnTo>
                  <a:lnTo>
                    <a:pt x="54" y="75"/>
                  </a:lnTo>
                  <a:cubicBezTo>
                    <a:pt x="52" y="75"/>
                    <a:pt x="50" y="75"/>
                    <a:pt x="49" y="75"/>
                  </a:cubicBezTo>
                  <a:cubicBezTo>
                    <a:pt x="0" y="75"/>
                    <a:pt x="2" y="154"/>
                    <a:pt x="54" y="159"/>
                  </a:cubicBezTo>
                  <a:lnTo>
                    <a:pt x="656" y="226"/>
                  </a:lnTo>
                  <a:cubicBezTo>
                    <a:pt x="722" y="244"/>
                    <a:pt x="787" y="262"/>
                    <a:pt x="851" y="279"/>
                  </a:cubicBezTo>
                  <a:cubicBezTo>
                    <a:pt x="2525" y="1202"/>
                    <a:pt x="4403" y="1614"/>
                    <a:pt x="6280" y="1883"/>
                  </a:cubicBezTo>
                  <a:cubicBezTo>
                    <a:pt x="8423" y="2189"/>
                    <a:pt x="10584" y="2342"/>
                    <a:pt x="12748" y="2342"/>
                  </a:cubicBezTo>
                  <a:cubicBezTo>
                    <a:pt x="12785" y="2342"/>
                    <a:pt x="12822" y="2342"/>
                    <a:pt x="12859" y="2342"/>
                  </a:cubicBezTo>
                  <a:cubicBezTo>
                    <a:pt x="12902" y="2342"/>
                    <a:pt x="12914" y="2295"/>
                    <a:pt x="12895" y="2269"/>
                  </a:cubicBezTo>
                  <a:lnTo>
                    <a:pt x="12895" y="2269"/>
                  </a:lnTo>
                  <a:cubicBezTo>
                    <a:pt x="13163" y="2283"/>
                    <a:pt x="13431" y="2295"/>
                    <a:pt x="13700" y="2307"/>
                  </a:cubicBezTo>
                  <a:cubicBezTo>
                    <a:pt x="13701" y="2307"/>
                    <a:pt x="13701" y="2307"/>
                    <a:pt x="13702" y="2307"/>
                  </a:cubicBezTo>
                  <a:cubicBezTo>
                    <a:pt x="13741" y="2307"/>
                    <a:pt x="13751" y="2256"/>
                    <a:pt x="13724" y="2234"/>
                  </a:cubicBezTo>
                  <a:cubicBezTo>
                    <a:pt x="13731" y="2229"/>
                    <a:pt x="13738" y="2223"/>
                    <a:pt x="13747" y="2215"/>
                  </a:cubicBezTo>
                  <a:cubicBezTo>
                    <a:pt x="13763" y="2199"/>
                    <a:pt x="13766" y="2175"/>
                    <a:pt x="13755" y="2155"/>
                  </a:cubicBezTo>
                  <a:cubicBezTo>
                    <a:pt x="13548" y="1801"/>
                    <a:pt x="12629" y="1774"/>
                    <a:pt x="12249" y="1667"/>
                  </a:cubicBezTo>
                  <a:cubicBezTo>
                    <a:pt x="11321" y="1407"/>
                    <a:pt x="10400" y="1119"/>
                    <a:pt x="9472" y="856"/>
                  </a:cubicBezTo>
                  <a:cubicBezTo>
                    <a:pt x="8246" y="507"/>
                    <a:pt x="6745" y="0"/>
                    <a:pt x="5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2"/>
            <p:cNvSpPr/>
            <p:nvPr/>
          </p:nvSpPr>
          <p:spPr>
            <a:xfrm rot="7207644">
              <a:off x="9141952" y="1741829"/>
              <a:ext cx="207691" cy="72462"/>
            </a:xfrm>
            <a:custGeom>
              <a:avLst/>
              <a:gdLst/>
              <a:ahLst/>
              <a:cxnLst/>
              <a:rect l="l" t="t" r="r" b="b"/>
              <a:pathLst>
                <a:path w="8358" h="2881" extrusionOk="0">
                  <a:moveTo>
                    <a:pt x="1973" y="834"/>
                  </a:moveTo>
                  <a:lnTo>
                    <a:pt x="1973" y="834"/>
                  </a:lnTo>
                  <a:cubicBezTo>
                    <a:pt x="2545" y="1052"/>
                    <a:pt x="3123" y="1253"/>
                    <a:pt x="3705" y="1438"/>
                  </a:cubicBezTo>
                  <a:cubicBezTo>
                    <a:pt x="4672" y="1744"/>
                    <a:pt x="5686" y="1941"/>
                    <a:pt x="6662" y="2233"/>
                  </a:cubicBezTo>
                  <a:cubicBezTo>
                    <a:pt x="6985" y="2357"/>
                    <a:pt x="7306" y="2484"/>
                    <a:pt x="7628" y="2612"/>
                  </a:cubicBezTo>
                  <a:cubicBezTo>
                    <a:pt x="7632" y="2614"/>
                    <a:pt x="7637" y="2615"/>
                    <a:pt x="7642" y="2615"/>
                  </a:cubicBezTo>
                  <a:cubicBezTo>
                    <a:pt x="7658" y="2615"/>
                    <a:pt x="7673" y="2603"/>
                    <a:pt x="7676" y="2585"/>
                  </a:cubicBezTo>
                  <a:cubicBezTo>
                    <a:pt x="8001" y="2716"/>
                    <a:pt x="8095" y="2759"/>
                    <a:pt x="8073" y="2759"/>
                  </a:cubicBezTo>
                  <a:cubicBezTo>
                    <a:pt x="8033" y="2759"/>
                    <a:pt x="7637" y="2626"/>
                    <a:pt x="7485" y="2587"/>
                  </a:cubicBezTo>
                  <a:lnTo>
                    <a:pt x="7485" y="2585"/>
                  </a:lnTo>
                  <a:lnTo>
                    <a:pt x="6661" y="2373"/>
                  </a:lnTo>
                  <a:cubicBezTo>
                    <a:pt x="5939" y="2187"/>
                    <a:pt x="5215" y="2004"/>
                    <a:pt x="4494" y="1813"/>
                  </a:cubicBezTo>
                  <a:cubicBezTo>
                    <a:pt x="3601" y="1577"/>
                    <a:pt x="2777" y="1238"/>
                    <a:pt x="1973" y="834"/>
                  </a:cubicBezTo>
                  <a:close/>
                  <a:moveTo>
                    <a:pt x="28" y="1"/>
                  </a:moveTo>
                  <a:cubicBezTo>
                    <a:pt x="12" y="1"/>
                    <a:pt x="1" y="25"/>
                    <a:pt x="19" y="33"/>
                  </a:cubicBezTo>
                  <a:cubicBezTo>
                    <a:pt x="439" y="220"/>
                    <a:pt x="865" y="397"/>
                    <a:pt x="1293" y="569"/>
                  </a:cubicBezTo>
                  <a:cubicBezTo>
                    <a:pt x="2188" y="1073"/>
                    <a:pt x="3097" y="1514"/>
                    <a:pt x="4104" y="1794"/>
                  </a:cubicBezTo>
                  <a:cubicBezTo>
                    <a:pt x="5491" y="2180"/>
                    <a:pt x="6894" y="2515"/>
                    <a:pt x="8286" y="2879"/>
                  </a:cubicBezTo>
                  <a:cubicBezTo>
                    <a:pt x="8290" y="2880"/>
                    <a:pt x="8294" y="2880"/>
                    <a:pt x="8297" y="2880"/>
                  </a:cubicBezTo>
                  <a:cubicBezTo>
                    <a:pt x="8336" y="2880"/>
                    <a:pt x="8357" y="2823"/>
                    <a:pt x="8318" y="2803"/>
                  </a:cubicBezTo>
                  <a:cubicBezTo>
                    <a:pt x="7844" y="2547"/>
                    <a:pt x="7342" y="2361"/>
                    <a:pt x="6829" y="2207"/>
                  </a:cubicBezTo>
                  <a:cubicBezTo>
                    <a:pt x="5072" y="1520"/>
                    <a:pt x="3287" y="888"/>
                    <a:pt x="1473" y="377"/>
                  </a:cubicBezTo>
                  <a:cubicBezTo>
                    <a:pt x="1472" y="377"/>
                    <a:pt x="1470" y="377"/>
                    <a:pt x="1469" y="377"/>
                  </a:cubicBezTo>
                  <a:cubicBezTo>
                    <a:pt x="1447" y="377"/>
                    <a:pt x="1440" y="408"/>
                    <a:pt x="1461" y="417"/>
                  </a:cubicBezTo>
                  <a:cubicBezTo>
                    <a:pt x="2976" y="912"/>
                    <a:pt x="4482" y="1418"/>
                    <a:pt x="5973" y="1973"/>
                  </a:cubicBezTo>
                  <a:cubicBezTo>
                    <a:pt x="5492" y="1852"/>
                    <a:pt x="5010" y="1740"/>
                    <a:pt x="4535" y="1605"/>
                  </a:cubicBezTo>
                  <a:cubicBezTo>
                    <a:pt x="3517" y="1316"/>
                    <a:pt x="2515" y="980"/>
                    <a:pt x="1526" y="604"/>
                  </a:cubicBezTo>
                  <a:cubicBezTo>
                    <a:pt x="1222" y="440"/>
                    <a:pt x="920" y="269"/>
                    <a:pt x="617" y="90"/>
                  </a:cubicBezTo>
                  <a:cubicBezTo>
                    <a:pt x="610" y="86"/>
                    <a:pt x="604" y="84"/>
                    <a:pt x="598" y="84"/>
                  </a:cubicBezTo>
                  <a:cubicBezTo>
                    <a:pt x="566" y="84"/>
                    <a:pt x="545" y="134"/>
                    <a:pt x="579" y="154"/>
                  </a:cubicBezTo>
                  <a:cubicBezTo>
                    <a:pt x="713" y="234"/>
                    <a:pt x="848" y="314"/>
                    <a:pt x="981" y="392"/>
                  </a:cubicBezTo>
                  <a:cubicBezTo>
                    <a:pt x="665" y="266"/>
                    <a:pt x="350" y="136"/>
                    <a:pt x="35" y="2"/>
                  </a:cubicBezTo>
                  <a:cubicBezTo>
                    <a:pt x="33" y="1"/>
                    <a:pt x="31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2"/>
            <p:cNvSpPr/>
            <p:nvPr/>
          </p:nvSpPr>
          <p:spPr>
            <a:xfrm rot="7207644">
              <a:off x="9188100" y="1879300"/>
              <a:ext cx="178095" cy="21505"/>
            </a:xfrm>
            <a:custGeom>
              <a:avLst/>
              <a:gdLst/>
              <a:ahLst/>
              <a:cxnLst/>
              <a:rect l="l" t="t" r="r" b="b"/>
              <a:pathLst>
                <a:path w="7167" h="855" extrusionOk="0">
                  <a:moveTo>
                    <a:pt x="2677" y="1"/>
                  </a:moveTo>
                  <a:cubicBezTo>
                    <a:pt x="2192" y="1"/>
                    <a:pt x="1706" y="21"/>
                    <a:pt x="1220" y="60"/>
                  </a:cubicBezTo>
                  <a:cubicBezTo>
                    <a:pt x="1167" y="66"/>
                    <a:pt x="1165" y="146"/>
                    <a:pt x="1216" y="146"/>
                  </a:cubicBezTo>
                  <a:cubicBezTo>
                    <a:pt x="1218" y="146"/>
                    <a:pt x="1219" y="146"/>
                    <a:pt x="1220" y="146"/>
                  </a:cubicBezTo>
                  <a:cubicBezTo>
                    <a:pt x="1733" y="109"/>
                    <a:pt x="2246" y="88"/>
                    <a:pt x="2759" y="88"/>
                  </a:cubicBezTo>
                  <a:cubicBezTo>
                    <a:pt x="3280" y="88"/>
                    <a:pt x="3801" y="109"/>
                    <a:pt x="4322" y="156"/>
                  </a:cubicBezTo>
                  <a:cubicBezTo>
                    <a:pt x="4927" y="211"/>
                    <a:pt x="5529" y="298"/>
                    <a:pt x="6126" y="415"/>
                  </a:cubicBezTo>
                  <a:cubicBezTo>
                    <a:pt x="6180" y="426"/>
                    <a:pt x="6661" y="571"/>
                    <a:pt x="6787" y="571"/>
                  </a:cubicBezTo>
                  <a:cubicBezTo>
                    <a:pt x="6802" y="571"/>
                    <a:pt x="6812" y="569"/>
                    <a:pt x="6816" y="564"/>
                  </a:cubicBezTo>
                  <a:lnTo>
                    <a:pt x="6816" y="564"/>
                  </a:lnTo>
                  <a:cubicBezTo>
                    <a:pt x="6806" y="576"/>
                    <a:pt x="6780" y="587"/>
                    <a:pt x="6742" y="595"/>
                  </a:cubicBezTo>
                  <a:cubicBezTo>
                    <a:pt x="6267" y="618"/>
                    <a:pt x="5793" y="630"/>
                    <a:pt x="5319" y="630"/>
                  </a:cubicBezTo>
                  <a:cubicBezTo>
                    <a:pt x="3788" y="630"/>
                    <a:pt x="2266" y="511"/>
                    <a:pt x="741" y="295"/>
                  </a:cubicBezTo>
                  <a:cubicBezTo>
                    <a:pt x="740" y="295"/>
                    <a:pt x="739" y="295"/>
                    <a:pt x="738" y="295"/>
                  </a:cubicBezTo>
                  <a:cubicBezTo>
                    <a:pt x="716" y="295"/>
                    <a:pt x="708" y="329"/>
                    <a:pt x="731" y="332"/>
                  </a:cubicBezTo>
                  <a:cubicBezTo>
                    <a:pt x="2227" y="596"/>
                    <a:pt x="3742" y="717"/>
                    <a:pt x="5260" y="717"/>
                  </a:cubicBezTo>
                  <a:cubicBezTo>
                    <a:pt x="5268" y="717"/>
                    <a:pt x="5276" y="717"/>
                    <a:pt x="5285" y="717"/>
                  </a:cubicBezTo>
                  <a:lnTo>
                    <a:pt x="5285" y="717"/>
                  </a:lnTo>
                  <a:cubicBezTo>
                    <a:pt x="4871" y="738"/>
                    <a:pt x="4457" y="749"/>
                    <a:pt x="4045" y="749"/>
                  </a:cubicBezTo>
                  <a:cubicBezTo>
                    <a:pt x="2705" y="749"/>
                    <a:pt x="1369" y="640"/>
                    <a:pt x="28" y="471"/>
                  </a:cubicBezTo>
                  <a:cubicBezTo>
                    <a:pt x="27" y="471"/>
                    <a:pt x="26" y="471"/>
                    <a:pt x="26" y="471"/>
                  </a:cubicBezTo>
                  <a:cubicBezTo>
                    <a:pt x="5" y="471"/>
                    <a:pt x="1" y="509"/>
                    <a:pt x="22" y="512"/>
                  </a:cubicBezTo>
                  <a:cubicBezTo>
                    <a:pt x="1269" y="749"/>
                    <a:pt x="2540" y="855"/>
                    <a:pt x="3811" y="855"/>
                  </a:cubicBezTo>
                  <a:cubicBezTo>
                    <a:pt x="4794" y="855"/>
                    <a:pt x="5778" y="792"/>
                    <a:pt x="6750" y="678"/>
                  </a:cubicBezTo>
                  <a:cubicBezTo>
                    <a:pt x="6761" y="678"/>
                    <a:pt x="6772" y="678"/>
                    <a:pt x="6782" y="676"/>
                  </a:cubicBezTo>
                  <a:cubicBezTo>
                    <a:pt x="6785" y="676"/>
                    <a:pt x="6786" y="674"/>
                    <a:pt x="6789" y="672"/>
                  </a:cubicBezTo>
                  <a:cubicBezTo>
                    <a:pt x="6893" y="660"/>
                    <a:pt x="6997" y="647"/>
                    <a:pt x="7101" y="634"/>
                  </a:cubicBezTo>
                  <a:cubicBezTo>
                    <a:pt x="7148" y="627"/>
                    <a:pt x="7166" y="559"/>
                    <a:pt x="7113" y="547"/>
                  </a:cubicBezTo>
                  <a:cubicBezTo>
                    <a:pt x="5654" y="188"/>
                    <a:pt x="4170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2"/>
            <p:cNvSpPr/>
            <p:nvPr/>
          </p:nvSpPr>
          <p:spPr>
            <a:xfrm rot="7207644">
              <a:off x="9199658" y="1887165"/>
              <a:ext cx="120644" cy="7722"/>
            </a:xfrm>
            <a:custGeom>
              <a:avLst/>
              <a:gdLst/>
              <a:ahLst/>
              <a:cxnLst/>
              <a:rect l="l" t="t" r="r" b="b"/>
              <a:pathLst>
                <a:path w="4855" h="307" extrusionOk="0">
                  <a:moveTo>
                    <a:pt x="4802" y="1"/>
                  </a:moveTo>
                  <a:cubicBezTo>
                    <a:pt x="4801" y="1"/>
                    <a:pt x="4801" y="1"/>
                    <a:pt x="4800" y="1"/>
                  </a:cubicBezTo>
                  <a:cubicBezTo>
                    <a:pt x="3205" y="49"/>
                    <a:pt x="1610" y="126"/>
                    <a:pt x="21" y="276"/>
                  </a:cubicBezTo>
                  <a:cubicBezTo>
                    <a:pt x="2" y="277"/>
                    <a:pt x="1" y="306"/>
                    <a:pt x="20" y="306"/>
                  </a:cubicBezTo>
                  <a:cubicBezTo>
                    <a:pt x="20" y="306"/>
                    <a:pt x="20" y="306"/>
                    <a:pt x="21" y="306"/>
                  </a:cubicBezTo>
                  <a:cubicBezTo>
                    <a:pt x="1613" y="213"/>
                    <a:pt x="3205" y="125"/>
                    <a:pt x="4800" y="85"/>
                  </a:cubicBezTo>
                  <a:cubicBezTo>
                    <a:pt x="4855" y="84"/>
                    <a:pt x="4855" y="1"/>
                    <a:pt x="4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2"/>
            <p:cNvSpPr/>
            <p:nvPr/>
          </p:nvSpPr>
          <p:spPr>
            <a:xfrm rot="7207644">
              <a:off x="9259876" y="1915863"/>
              <a:ext cx="184109" cy="62150"/>
            </a:xfrm>
            <a:custGeom>
              <a:avLst/>
              <a:gdLst/>
              <a:ahLst/>
              <a:cxnLst/>
              <a:rect l="l" t="t" r="r" b="b"/>
              <a:pathLst>
                <a:path w="7409" h="2471" extrusionOk="0">
                  <a:moveTo>
                    <a:pt x="7024" y="124"/>
                  </a:moveTo>
                  <a:cubicBezTo>
                    <a:pt x="7082" y="124"/>
                    <a:pt x="7024" y="171"/>
                    <a:pt x="6747" y="303"/>
                  </a:cubicBezTo>
                  <a:cubicBezTo>
                    <a:pt x="5329" y="979"/>
                    <a:pt x="3830" y="1429"/>
                    <a:pt x="2313" y="1812"/>
                  </a:cubicBezTo>
                  <a:cubicBezTo>
                    <a:pt x="3058" y="1529"/>
                    <a:pt x="3793" y="1221"/>
                    <a:pt x="4536" y="933"/>
                  </a:cubicBezTo>
                  <a:cubicBezTo>
                    <a:pt x="5038" y="737"/>
                    <a:pt x="5545" y="552"/>
                    <a:pt x="6061" y="393"/>
                  </a:cubicBezTo>
                  <a:cubicBezTo>
                    <a:pt x="6143" y="369"/>
                    <a:pt x="6393" y="287"/>
                    <a:pt x="6621" y="220"/>
                  </a:cubicBezTo>
                  <a:cubicBezTo>
                    <a:pt x="6737" y="189"/>
                    <a:pt x="6856" y="159"/>
                    <a:pt x="6975" y="129"/>
                  </a:cubicBezTo>
                  <a:cubicBezTo>
                    <a:pt x="6995" y="126"/>
                    <a:pt x="7012" y="124"/>
                    <a:pt x="7024" y="124"/>
                  </a:cubicBezTo>
                  <a:close/>
                  <a:moveTo>
                    <a:pt x="4984" y="696"/>
                  </a:moveTo>
                  <a:lnTo>
                    <a:pt x="4984" y="696"/>
                  </a:lnTo>
                  <a:cubicBezTo>
                    <a:pt x="3896" y="1096"/>
                    <a:pt x="2827" y="1563"/>
                    <a:pt x="1734" y="1955"/>
                  </a:cubicBezTo>
                  <a:cubicBezTo>
                    <a:pt x="1657" y="1975"/>
                    <a:pt x="1578" y="1992"/>
                    <a:pt x="1500" y="2011"/>
                  </a:cubicBezTo>
                  <a:cubicBezTo>
                    <a:pt x="2638" y="1515"/>
                    <a:pt x="3801" y="1076"/>
                    <a:pt x="4984" y="696"/>
                  </a:cubicBezTo>
                  <a:close/>
                  <a:moveTo>
                    <a:pt x="7356" y="0"/>
                  </a:moveTo>
                  <a:cubicBezTo>
                    <a:pt x="7353" y="0"/>
                    <a:pt x="7351" y="1"/>
                    <a:pt x="7348" y="1"/>
                  </a:cubicBezTo>
                  <a:cubicBezTo>
                    <a:pt x="7296" y="12"/>
                    <a:pt x="7244" y="24"/>
                    <a:pt x="7192" y="34"/>
                  </a:cubicBezTo>
                  <a:cubicBezTo>
                    <a:pt x="7189" y="20"/>
                    <a:pt x="7175" y="10"/>
                    <a:pt x="7160" y="10"/>
                  </a:cubicBezTo>
                  <a:cubicBezTo>
                    <a:pt x="7157" y="10"/>
                    <a:pt x="7155" y="10"/>
                    <a:pt x="7152" y="10"/>
                  </a:cubicBezTo>
                  <a:cubicBezTo>
                    <a:pt x="5104" y="481"/>
                    <a:pt x="3074" y="1165"/>
                    <a:pt x="1178" y="2087"/>
                  </a:cubicBezTo>
                  <a:cubicBezTo>
                    <a:pt x="792" y="2178"/>
                    <a:pt x="406" y="2267"/>
                    <a:pt x="20" y="2356"/>
                  </a:cubicBezTo>
                  <a:cubicBezTo>
                    <a:pt x="0" y="2361"/>
                    <a:pt x="7" y="2390"/>
                    <a:pt x="26" y="2390"/>
                  </a:cubicBezTo>
                  <a:cubicBezTo>
                    <a:pt x="27" y="2390"/>
                    <a:pt x="28" y="2390"/>
                    <a:pt x="30" y="2390"/>
                  </a:cubicBezTo>
                  <a:cubicBezTo>
                    <a:pt x="352" y="2320"/>
                    <a:pt x="675" y="2250"/>
                    <a:pt x="998" y="2178"/>
                  </a:cubicBezTo>
                  <a:lnTo>
                    <a:pt x="998" y="2178"/>
                  </a:lnTo>
                  <a:cubicBezTo>
                    <a:pt x="818" y="2267"/>
                    <a:pt x="638" y="2355"/>
                    <a:pt x="460" y="2448"/>
                  </a:cubicBezTo>
                  <a:cubicBezTo>
                    <a:pt x="449" y="2455"/>
                    <a:pt x="456" y="2471"/>
                    <a:pt x="467" y="2471"/>
                  </a:cubicBezTo>
                  <a:cubicBezTo>
                    <a:pt x="469" y="2471"/>
                    <a:pt x="470" y="2471"/>
                    <a:pt x="472" y="2470"/>
                  </a:cubicBezTo>
                  <a:cubicBezTo>
                    <a:pt x="726" y="2352"/>
                    <a:pt x="978" y="2238"/>
                    <a:pt x="1231" y="2127"/>
                  </a:cubicBezTo>
                  <a:lnTo>
                    <a:pt x="1256" y="2122"/>
                  </a:lnTo>
                  <a:lnTo>
                    <a:pt x="1256" y="2122"/>
                  </a:lnTo>
                  <a:lnTo>
                    <a:pt x="1234" y="2128"/>
                  </a:lnTo>
                  <a:cubicBezTo>
                    <a:pt x="1200" y="2140"/>
                    <a:pt x="1210" y="2191"/>
                    <a:pt x="1241" y="2191"/>
                  </a:cubicBezTo>
                  <a:cubicBezTo>
                    <a:pt x="1244" y="2191"/>
                    <a:pt x="1248" y="2191"/>
                    <a:pt x="1251" y="2190"/>
                  </a:cubicBezTo>
                  <a:cubicBezTo>
                    <a:pt x="1448" y="2124"/>
                    <a:pt x="1645" y="2056"/>
                    <a:pt x="1841" y="1986"/>
                  </a:cubicBezTo>
                  <a:cubicBezTo>
                    <a:pt x="3601" y="1568"/>
                    <a:pt x="5336" y="1055"/>
                    <a:pt x="6968" y="263"/>
                  </a:cubicBezTo>
                  <a:lnTo>
                    <a:pt x="6968" y="263"/>
                  </a:lnTo>
                  <a:cubicBezTo>
                    <a:pt x="5575" y="1125"/>
                    <a:pt x="4101" y="1760"/>
                    <a:pt x="2530" y="2244"/>
                  </a:cubicBezTo>
                  <a:cubicBezTo>
                    <a:pt x="2498" y="2255"/>
                    <a:pt x="2508" y="2300"/>
                    <a:pt x="2537" y="2300"/>
                  </a:cubicBezTo>
                  <a:cubicBezTo>
                    <a:pt x="2540" y="2300"/>
                    <a:pt x="2542" y="2300"/>
                    <a:pt x="2545" y="2299"/>
                  </a:cubicBezTo>
                  <a:cubicBezTo>
                    <a:pt x="4224" y="1854"/>
                    <a:pt x="5812" y="1088"/>
                    <a:pt x="7251" y="124"/>
                  </a:cubicBezTo>
                  <a:cubicBezTo>
                    <a:pt x="7292" y="103"/>
                    <a:pt x="7335" y="84"/>
                    <a:pt x="7375" y="63"/>
                  </a:cubicBezTo>
                  <a:cubicBezTo>
                    <a:pt x="7408" y="46"/>
                    <a:pt x="7388" y="0"/>
                    <a:pt x="7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2"/>
            <p:cNvSpPr/>
            <p:nvPr/>
          </p:nvSpPr>
          <p:spPr>
            <a:xfrm rot="7207644">
              <a:off x="9262945" y="1864474"/>
              <a:ext cx="236790" cy="122942"/>
            </a:xfrm>
            <a:custGeom>
              <a:avLst/>
              <a:gdLst/>
              <a:ahLst/>
              <a:cxnLst/>
              <a:rect l="l" t="t" r="r" b="b"/>
              <a:pathLst>
                <a:path w="9529" h="4888" extrusionOk="0">
                  <a:moveTo>
                    <a:pt x="9472" y="0"/>
                  </a:moveTo>
                  <a:cubicBezTo>
                    <a:pt x="9467" y="0"/>
                    <a:pt x="9461" y="1"/>
                    <a:pt x="9456" y="4"/>
                  </a:cubicBezTo>
                  <a:cubicBezTo>
                    <a:pt x="7831" y="803"/>
                    <a:pt x="6210" y="1606"/>
                    <a:pt x="4589" y="2413"/>
                  </a:cubicBezTo>
                  <a:cubicBezTo>
                    <a:pt x="3045" y="3180"/>
                    <a:pt x="1445" y="3896"/>
                    <a:pt x="11" y="4864"/>
                  </a:cubicBezTo>
                  <a:cubicBezTo>
                    <a:pt x="0" y="4872"/>
                    <a:pt x="6" y="4888"/>
                    <a:pt x="17" y="4888"/>
                  </a:cubicBezTo>
                  <a:cubicBezTo>
                    <a:pt x="19" y="4888"/>
                    <a:pt x="22" y="4887"/>
                    <a:pt x="24" y="4885"/>
                  </a:cubicBezTo>
                  <a:cubicBezTo>
                    <a:pt x="3034" y="3045"/>
                    <a:pt x="6335" y="1637"/>
                    <a:pt x="9493" y="67"/>
                  </a:cubicBezTo>
                  <a:cubicBezTo>
                    <a:pt x="9528" y="50"/>
                    <a:pt x="9506" y="0"/>
                    <a:pt x="9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2"/>
            <p:cNvSpPr/>
            <p:nvPr/>
          </p:nvSpPr>
          <p:spPr>
            <a:xfrm rot="7207644">
              <a:off x="9335085" y="1891519"/>
              <a:ext cx="207343" cy="128828"/>
            </a:xfrm>
            <a:custGeom>
              <a:avLst/>
              <a:gdLst/>
              <a:ahLst/>
              <a:cxnLst/>
              <a:rect l="l" t="t" r="r" b="b"/>
              <a:pathLst>
                <a:path w="8344" h="5122" extrusionOk="0">
                  <a:moveTo>
                    <a:pt x="8302" y="0"/>
                  </a:moveTo>
                  <a:cubicBezTo>
                    <a:pt x="8299" y="0"/>
                    <a:pt x="8295" y="1"/>
                    <a:pt x="8291" y="2"/>
                  </a:cubicBezTo>
                  <a:cubicBezTo>
                    <a:pt x="6032" y="726"/>
                    <a:pt x="3896" y="1790"/>
                    <a:pt x="1956" y="3156"/>
                  </a:cubicBezTo>
                  <a:cubicBezTo>
                    <a:pt x="1929" y="3175"/>
                    <a:pt x="1946" y="3215"/>
                    <a:pt x="1971" y="3215"/>
                  </a:cubicBezTo>
                  <a:cubicBezTo>
                    <a:pt x="1976" y="3215"/>
                    <a:pt x="1982" y="3213"/>
                    <a:pt x="1988" y="3209"/>
                  </a:cubicBezTo>
                  <a:cubicBezTo>
                    <a:pt x="3064" y="2452"/>
                    <a:pt x="4193" y="1778"/>
                    <a:pt x="5383" y="1213"/>
                  </a:cubicBezTo>
                  <a:cubicBezTo>
                    <a:pt x="6014" y="913"/>
                    <a:pt x="6656" y="643"/>
                    <a:pt x="7313" y="402"/>
                  </a:cubicBezTo>
                  <a:cubicBezTo>
                    <a:pt x="7418" y="363"/>
                    <a:pt x="7999" y="252"/>
                    <a:pt x="8058" y="144"/>
                  </a:cubicBezTo>
                  <a:lnTo>
                    <a:pt x="8058" y="144"/>
                  </a:lnTo>
                  <a:cubicBezTo>
                    <a:pt x="7974" y="301"/>
                    <a:pt x="7438" y="524"/>
                    <a:pt x="7281" y="619"/>
                  </a:cubicBezTo>
                  <a:cubicBezTo>
                    <a:pt x="4855" y="2105"/>
                    <a:pt x="2414" y="3572"/>
                    <a:pt x="11" y="5094"/>
                  </a:cubicBezTo>
                  <a:cubicBezTo>
                    <a:pt x="1" y="5104"/>
                    <a:pt x="9" y="5121"/>
                    <a:pt x="23" y="5121"/>
                  </a:cubicBezTo>
                  <a:cubicBezTo>
                    <a:pt x="25" y="5121"/>
                    <a:pt x="27" y="5121"/>
                    <a:pt x="29" y="5120"/>
                  </a:cubicBezTo>
                  <a:cubicBezTo>
                    <a:pt x="2640" y="3572"/>
                    <a:pt x="5219" y="1966"/>
                    <a:pt x="7805" y="375"/>
                  </a:cubicBezTo>
                  <a:lnTo>
                    <a:pt x="7805" y="375"/>
                  </a:lnTo>
                  <a:cubicBezTo>
                    <a:pt x="6360" y="1514"/>
                    <a:pt x="4876" y="2596"/>
                    <a:pt x="3369" y="3651"/>
                  </a:cubicBezTo>
                  <a:cubicBezTo>
                    <a:pt x="3357" y="3658"/>
                    <a:pt x="3364" y="3676"/>
                    <a:pt x="3375" y="3676"/>
                  </a:cubicBezTo>
                  <a:cubicBezTo>
                    <a:pt x="3377" y="3676"/>
                    <a:pt x="3380" y="3675"/>
                    <a:pt x="3382" y="3673"/>
                  </a:cubicBezTo>
                  <a:cubicBezTo>
                    <a:pt x="4967" y="2632"/>
                    <a:pt x="6490" y="1502"/>
                    <a:pt x="7975" y="326"/>
                  </a:cubicBezTo>
                  <a:cubicBezTo>
                    <a:pt x="7997" y="309"/>
                    <a:pt x="7985" y="286"/>
                    <a:pt x="7965" y="277"/>
                  </a:cubicBezTo>
                  <a:cubicBezTo>
                    <a:pt x="8082" y="205"/>
                    <a:pt x="8199" y="133"/>
                    <a:pt x="8317" y="61"/>
                  </a:cubicBezTo>
                  <a:cubicBezTo>
                    <a:pt x="8343" y="44"/>
                    <a:pt x="8331" y="0"/>
                    <a:pt x="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2"/>
            <p:cNvSpPr/>
            <p:nvPr/>
          </p:nvSpPr>
          <p:spPr>
            <a:xfrm rot="7207644">
              <a:off x="9303843" y="1712731"/>
              <a:ext cx="340436" cy="287837"/>
            </a:xfrm>
            <a:custGeom>
              <a:avLst/>
              <a:gdLst/>
              <a:ahLst/>
              <a:cxnLst/>
              <a:rect l="l" t="t" r="r" b="b"/>
              <a:pathLst>
                <a:path w="13700" h="11444" extrusionOk="0">
                  <a:moveTo>
                    <a:pt x="13661" y="0"/>
                  </a:moveTo>
                  <a:cubicBezTo>
                    <a:pt x="13657" y="0"/>
                    <a:pt x="13653" y="1"/>
                    <a:pt x="13649" y="3"/>
                  </a:cubicBezTo>
                  <a:cubicBezTo>
                    <a:pt x="10915" y="1601"/>
                    <a:pt x="8108" y="3131"/>
                    <a:pt x="5637" y="5126"/>
                  </a:cubicBezTo>
                  <a:cubicBezTo>
                    <a:pt x="3439" y="6899"/>
                    <a:pt x="1472" y="9001"/>
                    <a:pt x="7" y="11422"/>
                  </a:cubicBezTo>
                  <a:cubicBezTo>
                    <a:pt x="0" y="11433"/>
                    <a:pt x="10" y="11443"/>
                    <a:pt x="19" y="11443"/>
                  </a:cubicBezTo>
                  <a:cubicBezTo>
                    <a:pt x="23" y="11443"/>
                    <a:pt x="28" y="11441"/>
                    <a:pt x="31" y="11436"/>
                  </a:cubicBezTo>
                  <a:cubicBezTo>
                    <a:pt x="1573" y="9049"/>
                    <a:pt x="3469" y="6954"/>
                    <a:pt x="5681" y="5170"/>
                  </a:cubicBezTo>
                  <a:cubicBezTo>
                    <a:pt x="8151" y="3177"/>
                    <a:pt x="10955" y="1664"/>
                    <a:pt x="13676" y="50"/>
                  </a:cubicBezTo>
                  <a:cubicBezTo>
                    <a:pt x="13700" y="34"/>
                    <a:pt x="13685" y="0"/>
                    <a:pt x="13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2"/>
            <p:cNvSpPr/>
            <p:nvPr/>
          </p:nvSpPr>
          <p:spPr>
            <a:xfrm rot="7207644">
              <a:off x="9558166" y="1554505"/>
              <a:ext cx="71243" cy="372247"/>
            </a:xfrm>
            <a:custGeom>
              <a:avLst/>
              <a:gdLst/>
              <a:ahLst/>
              <a:cxnLst/>
              <a:rect l="l" t="t" r="r" b="b"/>
              <a:pathLst>
                <a:path w="2867" h="14800" extrusionOk="0">
                  <a:moveTo>
                    <a:pt x="2810" y="1"/>
                  </a:moveTo>
                  <a:cubicBezTo>
                    <a:pt x="2798" y="1"/>
                    <a:pt x="2786" y="6"/>
                    <a:pt x="2778" y="17"/>
                  </a:cubicBezTo>
                  <a:cubicBezTo>
                    <a:pt x="1391" y="1965"/>
                    <a:pt x="1280" y="4480"/>
                    <a:pt x="975" y="6773"/>
                  </a:cubicBezTo>
                  <a:cubicBezTo>
                    <a:pt x="626" y="9383"/>
                    <a:pt x="1" y="12197"/>
                    <a:pt x="728" y="14794"/>
                  </a:cubicBezTo>
                  <a:cubicBezTo>
                    <a:pt x="729" y="14798"/>
                    <a:pt x="732" y="14800"/>
                    <a:pt x="736" y="14800"/>
                  </a:cubicBezTo>
                  <a:cubicBezTo>
                    <a:pt x="741" y="14800"/>
                    <a:pt x="747" y="14796"/>
                    <a:pt x="745" y="14790"/>
                  </a:cubicBezTo>
                  <a:cubicBezTo>
                    <a:pt x="189" y="12205"/>
                    <a:pt x="661" y="9630"/>
                    <a:pt x="1007" y="7051"/>
                  </a:cubicBezTo>
                  <a:cubicBezTo>
                    <a:pt x="1321" y="4697"/>
                    <a:pt x="1415" y="2058"/>
                    <a:pt x="2846" y="57"/>
                  </a:cubicBezTo>
                  <a:cubicBezTo>
                    <a:pt x="2866" y="28"/>
                    <a:pt x="2839" y="1"/>
                    <a:pt x="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2"/>
            <p:cNvSpPr/>
            <p:nvPr/>
          </p:nvSpPr>
          <p:spPr>
            <a:xfrm rot="7207644">
              <a:off x="9684718" y="1681454"/>
              <a:ext cx="13717" cy="128752"/>
            </a:xfrm>
            <a:custGeom>
              <a:avLst/>
              <a:gdLst/>
              <a:ahLst/>
              <a:cxnLst/>
              <a:rect l="l" t="t" r="r" b="b"/>
              <a:pathLst>
                <a:path w="552" h="5119" extrusionOk="0">
                  <a:moveTo>
                    <a:pt x="256" y="0"/>
                  </a:moveTo>
                  <a:cubicBezTo>
                    <a:pt x="247" y="0"/>
                    <a:pt x="238" y="6"/>
                    <a:pt x="238" y="17"/>
                  </a:cubicBezTo>
                  <a:cubicBezTo>
                    <a:pt x="238" y="96"/>
                    <a:pt x="242" y="174"/>
                    <a:pt x="242" y="253"/>
                  </a:cubicBezTo>
                  <a:cubicBezTo>
                    <a:pt x="1" y="1868"/>
                    <a:pt x="51" y="3499"/>
                    <a:pt x="355" y="5102"/>
                  </a:cubicBezTo>
                  <a:cubicBezTo>
                    <a:pt x="357" y="5114"/>
                    <a:pt x="366" y="5119"/>
                    <a:pt x="375" y="5119"/>
                  </a:cubicBezTo>
                  <a:cubicBezTo>
                    <a:pt x="389" y="5119"/>
                    <a:pt x="404" y="5107"/>
                    <a:pt x="401" y="5090"/>
                  </a:cubicBezTo>
                  <a:cubicBezTo>
                    <a:pt x="134" y="3578"/>
                    <a:pt x="97" y="2080"/>
                    <a:pt x="247" y="561"/>
                  </a:cubicBezTo>
                  <a:lnTo>
                    <a:pt x="247" y="561"/>
                  </a:lnTo>
                  <a:cubicBezTo>
                    <a:pt x="266" y="1536"/>
                    <a:pt x="319" y="2510"/>
                    <a:pt x="410" y="3482"/>
                  </a:cubicBezTo>
                  <a:cubicBezTo>
                    <a:pt x="450" y="3900"/>
                    <a:pt x="498" y="4318"/>
                    <a:pt x="551" y="4735"/>
                  </a:cubicBezTo>
                  <a:cubicBezTo>
                    <a:pt x="530" y="4399"/>
                    <a:pt x="530" y="4051"/>
                    <a:pt x="515" y="3912"/>
                  </a:cubicBezTo>
                  <a:cubicBezTo>
                    <a:pt x="470" y="3482"/>
                    <a:pt x="430" y="3050"/>
                    <a:pt x="398" y="2618"/>
                  </a:cubicBezTo>
                  <a:cubicBezTo>
                    <a:pt x="338" y="1824"/>
                    <a:pt x="303" y="1029"/>
                    <a:pt x="281" y="234"/>
                  </a:cubicBezTo>
                  <a:cubicBezTo>
                    <a:pt x="282" y="225"/>
                    <a:pt x="282" y="216"/>
                    <a:pt x="283" y="206"/>
                  </a:cubicBezTo>
                  <a:cubicBezTo>
                    <a:pt x="285" y="202"/>
                    <a:pt x="283" y="198"/>
                    <a:pt x="279" y="196"/>
                  </a:cubicBezTo>
                  <a:cubicBezTo>
                    <a:pt x="278" y="136"/>
                    <a:pt x="275" y="77"/>
                    <a:pt x="274" y="17"/>
                  </a:cubicBezTo>
                  <a:cubicBezTo>
                    <a:pt x="274" y="6"/>
                    <a:pt x="26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2"/>
            <p:cNvSpPr/>
            <p:nvPr/>
          </p:nvSpPr>
          <p:spPr>
            <a:xfrm rot="7207644">
              <a:off x="9636206" y="1718135"/>
              <a:ext cx="820" cy="8954"/>
            </a:xfrm>
            <a:custGeom>
              <a:avLst/>
              <a:gdLst/>
              <a:ahLst/>
              <a:cxnLst/>
              <a:rect l="l" t="t" r="r" b="b"/>
              <a:pathLst>
                <a:path w="33" h="356" extrusionOk="0">
                  <a:moveTo>
                    <a:pt x="0" y="0"/>
                  </a:moveTo>
                  <a:cubicBezTo>
                    <a:pt x="7" y="124"/>
                    <a:pt x="18" y="246"/>
                    <a:pt x="32" y="355"/>
                  </a:cubicBezTo>
                  <a:cubicBezTo>
                    <a:pt x="32" y="300"/>
                    <a:pt x="30" y="246"/>
                    <a:pt x="23" y="191"/>
                  </a:cubicBezTo>
                  <a:cubicBezTo>
                    <a:pt x="15" y="127"/>
                    <a:pt x="8" y="6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2"/>
            <p:cNvSpPr/>
            <p:nvPr/>
          </p:nvSpPr>
          <p:spPr>
            <a:xfrm rot="7207644">
              <a:off x="9670005" y="1680386"/>
              <a:ext cx="17494" cy="137304"/>
            </a:xfrm>
            <a:custGeom>
              <a:avLst/>
              <a:gdLst/>
              <a:ahLst/>
              <a:cxnLst/>
              <a:rect l="l" t="t" r="r" b="b"/>
              <a:pathLst>
                <a:path w="704" h="5459" extrusionOk="0">
                  <a:moveTo>
                    <a:pt x="54" y="1"/>
                  </a:moveTo>
                  <a:cubicBezTo>
                    <a:pt x="38" y="1"/>
                    <a:pt x="21" y="11"/>
                    <a:pt x="20" y="33"/>
                  </a:cubicBezTo>
                  <a:cubicBezTo>
                    <a:pt x="1" y="953"/>
                    <a:pt x="512" y="1790"/>
                    <a:pt x="582" y="2715"/>
                  </a:cubicBezTo>
                  <a:cubicBezTo>
                    <a:pt x="648" y="3563"/>
                    <a:pt x="525" y="4403"/>
                    <a:pt x="429" y="5243"/>
                  </a:cubicBezTo>
                  <a:cubicBezTo>
                    <a:pt x="411" y="5246"/>
                    <a:pt x="396" y="5268"/>
                    <a:pt x="414" y="5284"/>
                  </a:cubicBezTo>
                  <a:lnTo>
                    <a:pt x="414" y="5284"/>
                  </a:lnTo>
                  <a:cubicBezTo>
                    <a:pt x="353" y="5230"/>
                    <a:pt x="314" y="5076"/>
                    <a:pt x="289" y="4883"/>
                  </a:cubicBezTo>
                  <a:lnTo>
                    <a:pt x="289" y="4883"/>
                  </a:lnTo>
                  <a:cubicBezTo>
                    <a:pt x="292" y="5052"/>
                    <a:pt x="293" y="5243"/>
                    <a:pt x="418" y="5332"/>
                  </a:cubicBezTo>
                  <a:cubicBezTo>
                    <a:pt x="414" y="5370"/>
                    <a:pt x="409" y="5407"/>
                    <a:pt x="405" y="5443"/>
                  </a:cubicBezTo>
                  <a:cubicBezTo>
                    <a:pt x="404" y="5453"/>
                    <a:pt x="413" y="5458"/>
                    <a:pt x="422" y="5458"/>
                  </a:cubicBezTo>
                  <a:cubicBezTo>
                    <a:pt x="428" y="5458"/>
                    <a:pt x="435" y="5455"/>
                    <a:pt x="437" y="5447"/>
                  </a:cubicBezTo>
                  <a:cubicBezTo>
                    <a:pt x="442" y="5414"/>
                    <a:pt x="449" y="5379"/>
                    <a:pt x="454" y="5344"/>
                  </a:cubicBezTo>
                  <a:cubicBezTo>
                    <a:pt x="462" y="5340"/>
                    <a:pt x="468" y="5335"/>
                    <a:pt x="470" y="5327"/>
                  </a:cubicBezTo>
                  <a:lnTo>
                    <a:pt x="482" y="5294"/>
                  </a:lnTo>
                  <a:cubicBezTo>
                    <a:pt x="485" y="5284"/>
                    <a:pt x="482" y="5275"/>
                    <a:pt x="476" y="5268"/>
                  </a:cubicBezTo>
                  <a:lnTo>
                    <a:pt x="469" y="5263"/>
                  </a:lnTo>
                  <a:cubicBezTo>
                    <a:pt x="608" y="4467"/>
                    <a:pt x="704" y="3649"/>
                    <a:pt x="661" y="2843"/>
                  </a:cubicBezTo>
                  <a:cubicBezTo>
                    <a:pt x="609" y="1873"/>
                    <a:pt x="77" y="992"/>
                    <a:pt x="86" y="33"/>
                  </a:cubicBezTo>
                  <a:cubicBezTo>
                    <a:pt x="86" y="11"/>
                    <a:pt x="70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2"/>
            <p:cNvSpPr/>
            <p:nvPr/>
          </p:nvSpPr>
          <p:spPr>
            <a:xfrm rot="7207644">
              <a:off x="9463531" y="1680041"/>
              <a:ext cx="177350" cy="314700"/>
            </a:xfrm>
            <a:custGeom>
              <a:avLst/>
              <a:gdLst/>
              <a:ahLst/>
              <a:cxnLst/>
              <a:rect l="l" t="t" r="r" b="b"/>
              <a:pathLst>
                <a:path w="7137" h="12512" extrusionOk="0">
                  <a:moveTo>
                    <a:pt x="7084" y="0"/>
                  </a:moveTo>
                  <a:cubicBezTo>
                    <a:pt x="7082" y="0"/>
                    <a:pt x="7079" y="1"/>
                    <a:pt x="7077" y="3"/>
                  </a:cubicBezTo>
                  <a:cubicBezTo>
                    <a:pt x="5155" y="1464"/>
                    <a:pt x="3684" y="3698"/>
                    <a:pt x="2463" y="5752"/>
                  </a:cubicBezTo>
                  <a:cubicBezTo>
                    <a:pt x="1268" y="7760"/>
                    <a:pt x="358" y="9939"/>
                    <a:pt x="77" y="12269"/>
                  </a:cubicBezTo>
                  <a:cubicBezTo>
                    <a:pt x="53" y="12322"/>
                    <a:pt x="30" y="12376"/>
                    <a:pt x="8" y="12428"/>
                  </a:cubicBezTo>
                  <a:cubicBezTo>
                    <a:pt x="0" y="12444"/>
                    <a:pt x="15" y="12460"/>
                    <a:pt x="28" y="12460"/>
                  </a:cubicBezTo>
                  <a:cubicBezTo>
                    <a:pt x="34" y="12460"/>
                    <a:pt x="40" y="12456"/>
                    <a:pt x="44" y="12449"/>
                  </a:cubicBezTo>
                  <a:cubicBezTo>
                    <a:pt x="49" y="12437"/>
                    <a:pt x="53" y="12426"/>
                    <a:pt x="58" y="12414"/>
                  </a:cubicBezTo>
                  <a:lnTo>
                    <a:pt x="58" y="12414"/>
                  </a:lnTo>
                  <a:cubicBezTo>
                    <a:pt x="57" y="12436"/>
                    <a:pt x="53" y="12456"/>
                    <a:pt x="52" y="12476"/>
                  </a:cubicBezTo>
                  <a:cubicBezTo>
                    <a:pt x="49" y="12500"/>
                    <a:pt x="66" y="12511"/>
                    <a:pt x="84" y="12511"/>
                  </a:cubicBezTo>
                  <a:cubicBezTo>
                    <a:pt x="102" y="12511"/>
                    <a:pt x="122" y="12499"/>
                    <a:pt x="125" y="12476"/>
                  </a:cubicBezTo>
                  <a:cubicBezTo>
                    <a:pt x="136" y="12376"/>
                    <a:pt x="150" y="12277"/>
                    <a:pt x="165" y="12178"/>
                  </a:cubicBezTo>
                  <a:cubicBezTo>
                    <a:pt x="1133" y="10027"/>
                    <a:pt x="2001" y="7795"/>
                    <a:pt x="3164" y="5745"/>
                  </a:cubicBezTo>
                  <a:cubicBezTo>
                    <a:pt x="4290" y="3759"/>
                    <a:pt x="5998" y="2188"/>
                    <a:pt x="7128" y="211"/>
                  </a:cubicBezTo>
                  <a:cubicBezTo>
                    <a:pt x="7136" y="195"/>
                    <a:pt x="7123" y="181"/>
                    <a:pt x="7110" y="181"/>
                  </a:cubicBezTo>
                  <a:cubicBezTo>
                    <a:pt x="7104" y="181"/>
                    <a:pt x="7099" y="184"/>
                    <a:pt x="7094" y="191"/>
                  </a:cubicBezTo>
                  <a:cubicBezTo>
                    <a:pt x="5892" y="2123"/>
                    <a:pt x="4231" y="3727"/>
                    <a:pt x="3110" y="5713"/>
                  </a:cubicBezTo>
                  <a:cubicBezTo>
                    <a:pt x="1976" y="7719"/>
                    <a:pt x="1107" y="9901"/>
                    <a:pt x="186" y="12017"/>
                  </a:cubicBezTo>
                  <a:cubicBezTo>
                    <a:pt x="529" y="9754"/>
                    <a:pt x="1421" y="7644"/>
                    <a:pt x="2600" y="5684"/>
                  </a:cubicBezTo>
                  <a:cubicBezTo>
                    <a:pt x="3827" y="3642"/>
                    <a:pt x="5255" y="1562"/>
                    <a:pt x="7096" y="27"/>
                  </a:cubicBezTo>
                  <a:cubicBezTo>
                    <a:pt x="7107" y="18"/>
                    <a:pt x="7097" y="0"/>
                    <a:pt x="7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2"/>
            <p:cNvSpPr/>
            <p:nvPr/>
          </p:nvSpPr>
          <p:spPr>
            <a:xfrm rot="7207644">
              <a:off x="9482366" y="1722710"/>
              <a:ext cx="136373" cy="241131"/>
            </a:xfrm>
            <a:custGeom>
              <a:avLst/>
              <a:gdLst/>
              <a:ahLst/>
              <a:cxnLst/>
              <a:rect l="l" t="t" r="r" b="b"/>
              <a:pathLst>
                <a:path w="5488" h="9587" extrusionOk="0">
                  <a:moveTo>
                    <a:pt x="5432" y="1"/>
                  </a:moveTo>
                  <a:cubicBezTo>
                    <a:pt x="5421" y="1"/>
                    <a:pt x="5409" y="6"/>
                    <a:pt x="5401" y="18"/>
                  </a:cubicBezTo>
                  <a:cubicBezTo>
                    <a:pt x="4400" y="1583"/>
                    <a:pt x="3415" y="3151"/>
                    <a:pt x="2629" y="4836"/>
                  </a:cubicBezTo>
                  <a:cubicBezTo>
                    <a:pt x="1859" y="6490"/>
                    <a:pt x="1049" y="8062"/>
                    <a:pt x="8" y="9565"/>
                  </a:cubicBezTo>
                  <a:cubicBezTo>
                    <a:pt x="0" y="9577"/>
                    <a:pt x="10" y="9586"/>
                    <a:pt x="20" y="9586"/>
                  </a:cubicBezTo>
                  <a:cubicBezTo>
                    <a:pt x="24" y="9586"/>
                    <a:pt x="28" y="9585"/>
                    <a:pt x="32" y="9580"/>
                  </a:cubicBezTo>
                  <a:cubicBezTo>
                    <a:pt x="1129" y="8120"/>
                    <a:pt x="1921" y="6521"/>
                    <a:pt x="2693" y="4874"/>
                  </a:cubicBezTo>
                  <a:cubicBezTo>
                    <a:pt x="3483" y="3191"/>
                    <a:pt x="4468" y="1621"/>
                    <a:pt x="5469" y="58"/>
                  </a:cubicBezTo>
                  <a:cubicBezTo>
                    <a:pt x="5487" y="29"/>
                    <a:pt x="5460" y="1"/>
                    <a:pt x="5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2"/>
            <p:cNvSpPr/>
            <p:nvPr/>
          </p:nvSpPr>
          <p:spPr>
            <a:xfrm rot="7207644">
              <a:off x="9592125" y="1729266"/>
              <a:ext cx="77629" cy="227121"/>
            </a:xfrm>
            <a:custGeom>
              <a:avLst/>
              <a:gdLst/>
              <a:ahLst/>
              <a:cxnLst/>
              <a:rect l="l" t="t" r="r" b="b"/>
              <a:pathLst>
                <a:path w="3124" h="9030" extrusionOk="0">
                  <a:moveTo>
                    <a:pt x="3079" y="0"/>
                  </a:moveTo>
                  <a:cubicBezTo>
                    <a:pt x="3071" y="0"/>
                    <a:pt x="3062" y="4"/>
                    <a:pt x="3054" y="13"/>
                  </a:cubicBezTo>
                  <a:cubicBezTo>
                    <a:pt x="1395" y="2002"/>
                    <a:pt x="663" y="4681"/>
                    <a:pt x="317" y="7200"/>
                  </a:cubicBezTo>
                  <a:cubicBezTo>
                    <a:pt x="314" y="7224"/>
                    <a:pt x="334" y="7239"/>
                    <a:pt x="352" y="7239"/>
                  </a:cubicBezTo>
                  <a:cubicBezTo>
                    <a:pt x="363" y="7239"/>
                    <a:pt x="374" y="7232"/>
                    <a:pt x="377" y="7217"/>
                  </a:cubicBezTo>
                  <a:cubicBezTo>
                    <a:pt x="577" y="5827"/>
                    <a:pt x="897" y="4456"/>
                    <a:pt x="1386" y="3138"/>
                  </a:cubicBezTo>
                  <a:cubicBezTo>
                    <a:pt x="1650" y="2426"/>
                    <a:pt x="1965" y="1730"/>
                    <a:pt x="2366" y="1082"/>
                  </a:cubicBezTo>
                  <a:cubicBezTo>
                    <a:pt x="2448" y="949"/>
                    <a:pt x="2886" y="276"/>
                    <a:pt x="2933" y="276"/>
                  </a:cubicBezTo>
                  <a:cubicBezTo>
                    <a:pt x="2933" y="276"/>
                    <a:pt x="2934" y="276"/>
                    <a:pt x="2934" y="276"/>
                  </a:cubicBezTo>
                  <a:cubicBezTo>
                    <a:pt x="2942" y="280"/>
                    <a:pt x="2622" y="998"/>
                    <a:pt x="2601" y="1050"/>
                  </a:cubicBezTo>
                  <a:cubicBezTo>
                    <a:pt x="1517" y="3621"/>
                    <a:pt x="627" y="6285"/>
                    <a:pt x="5" y="9007"/>
                  </a:cubicBezTo>
                  <a:cubicBezTo>
                    <a:pt x="1" y="9021"/>
                    <a:pt x="11" y="9030"/>
                    <a:pt x="22" y="9030"/>
                  </a:cubicBezTo>
                  <a:cubicBezTo>
                    <a:pt x="30" y="9030"/>
                    <a:pt x="37" y="9026"/>
                    <a:pt x="41" y="9016"/>
                  </a:cubicBezTo>
                  <a:cubicBezTo>
                    <a:pt x="831" y="5948"/>
                    <a:pt x="1824" y="2955"/>
                    <a:pt x="3113" y="59"/>
                  </a:cubicBezTo>
                  <a:cubicBezTo>
                    <a:pt x="3124" y="32"/>
                    <a:pt x="3103" y="0"/>
                    <a:pt x="3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2"/>
            <p:cNvSpPr/>
            <p:nvPr/>
          </p:nvSpPr>
          <p:spPr>
            <a:xfrm rot="7207644">
              <a:off x="9631903" y="1801433"/>
              <a:ext cx="40529" cy="152596"/>
            </a:xfrm>
            <a:custGeom>
              <a:avLst/>
              <a:gdLst/>
              <a:ahLst/>
              <a:cxnLst/>
              <a:rect l="l" t="t" r="r" b="b"/>
              <a:pathLst>
                <a:path w="1631" h="6067" extrusionOk="0">
                  <a:moveTo>
                    <a:pt x="1604" y="0"/>
                  </a:moveTo>
                  <a:cubicBezTo>
                    <a:pt x="1598" y="0"/>
                    <a:pt x="1592" y="3"/>
                    <a:pt x="1589" y="10"/>
                  </a:cubicBezTo>
                  <a:cubicBezTo>
                    <a:pt x="762" y="1921"/>
                    <a:pt x="0" y="3915"/>
                    <a:pt x="62" y="6029"/>
                  </a:cubicBezTo>
                  <a:cubicBezTo>
                    <a:pt x="62" y="6054"/>
                    <a:pt x="82" y="6066"/>
                    <a:pt x="101" y="6066"/>
                  </a:cubicBezTo>
                  <a:cubicBezTo>
                    <a:pt x="120" y="6066"/>
                    <a:pt x="138" y="6054"/>
                    <a:pt x="138" y="6029"/>
                  </a:cubicBezTo>
                  <a:cubicBezTo>
                    <a:pt x="76" y="3900"/>
                    <a:pt x="862" y="1969"/>
                    <a:pt x="1625" y="25"/>
                  </a:cubicBezTo>
                  <a:cubicBezTo>
                    <a:pt x="1630" y="12"/>
                    <a:pt x="1617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2"/>
            <p:cNvSpPr/>
            <p:nvPr/>
          </p:nvSpPr>
          <p:spPr>
            <a:xfrm rot="7207644">
              <a:off x="9468438" y="1832126"/>
              <a:ext cx="158141" cy="175157"/>
            </a:xfrm>
            <a:custGeom>
              <a:avLst/>
              <a:gdLst/>
              <a:ahLst/>
              <a:cxnLst/>
              <a:rect l="l" t="t" r="r" b="b"/>
              <a:pathLst>
                <a:path w="6364" h="6964" extrusionOk="0">
                  <a:moveTo>
                    <a:pt x="6320" y="0"/>
                  </a:moveTo>
                  <a:cubicBezTo>
                    <a:pt x="6315" y="0"/>
                    <a:pt x="6310" y="2"/>
                    <a:pt x="6305" y="6"/>
                  </a:cubicBezTo>
                  <a:cubicBezTo>
                    <a:pt x="4342" y="1451"/>
                    <a:pt x="2549" y="3106"/>
                    <a:pt x="977" y="4971"/>
                  </a:cubicBezTo>
                  <a:cubicBezTo>
                    <a:pt x="960" y="4992"/>
                    <a:pt x="979" y="5020"/>
                    <a:pt x="999" y="5020"/>
                  </a:cubicBezTo>
                  <a:cubicBezTo>
                    <a:pt x="1005" y="5020"/>
                    <a:pt x="1011" y="5018"/>
                    <a:pt x="1017" y="5011"/>
                  </a:cubicBezTo>
                  <a:cubicBezTo>
                    <a:pt x="1869" y="4025"/>
                    <a:pt x="2765" y="3081"/>
                    <a:pt x="3727" y="2201"/>
                  </a:cubicBezTo>
                  <a:cubicBezTo>
                    <a:pt x="4175" y="1790"/>
                    <a:pt x="4635" y="1393"/>
                    <a:pt x="5106" y="1009"/>
                  </a:cubicBezTo>
                  <a:cubicBezTo>
                    <a:pt x="5402" y="769"/>
                    <a:pt x="5726" y="413"/>
                    <a:pt x="6067" y="242"/>
                  </a:cubicBezTo>
                  <a:lnTo>
                    <a:pt x="6067" y="242"/>
                  </a:lnTo>
                  <a:cubicBezTo>
                    <a:pt x="5997" y="286"/>
                    <a:pt x="5928" y="334"/>
                    <a:pt x="5864" y="386"/>
                  </a:cubicBezTo>
                  <a:cubicBezTo>
                    <a:pt x="5863" y="386"/>
                    <a:pt x="5862" y="386"/>
                    <a:pt x="5861" y="386"/>
                  </a:cubicBezTo>
                  <a:cubicBezTo>
                    <a:pt x="5850" y="386"/>
                    <a:pt x="5839" y="391"/>
                    <a:pt x="5834" y="401"/>
                  </a:cubicBezTo>
                  <a:cubicBezTo>
                    <a:pt x="5830" y="407"/>
                    <a:pt x="5826" y="414"/>
                    <a:pt x="5822" y="419"/>
                  </a:cubicBezTo>
                  <a:cubicBezTo>
                    <a:pt x="5743" y="485"/>
                    <a:pt x="5664" y="555"/>
                    <a:pt x="5596" y="619"/>
                  </a:cubicBezTo>
                  <a:cubicBezTo>
                    <a:pt x="3565" y="2520"/>
                    <a:pt x="1813" y="4809"/>
                    <a:pt x="14" y="6927"/>
                  </a:cubicBezTo>
                  <a:cubicBezTo>
                    <a:pt x="1" y="6942"/>
                    <a:pt x="14" y="6963"/>
                    <a:pt x="29" y="6963"/>
                  </a:cubicBezTo>
                  <a:cubicBezTo>
                    <a:pt x="34" y="6963"/>
                    <a:pt x="39" y="6961"/>
                    <a:pt x="43" y="6957"/>
                  </a:cubicBezTo>
                  <a:cubicBezTo>
                    <a:pt x="1121" y="5744"/>
                    <a:pt x="2184" y="4519"/>
                    <a:pt x="3249" y="3296"/>
                  </a:cubicBezTo>
                  <a:cubicBezTo>
                    <a:pt x="4044" y="2382"/>
                    <a:pt x="4822" y="1445"/>
                    <a:pt x="5706" y="615"/>
                  </a:cubicBezTo>
                  <a:lnTo>
                    <a:pt x="5706" y="615"/>
                  </a:lnTo>
                  <a:cubicBezTo>
                    <a:pt x="4832" y="2090"/>
                    <a:pt x="3848" y="3489"/>
                    <a:pt x="2773" y="4827"/>
                  </a:cubicBezTo>
                  <a:cubicBezTo>
                    <a:pt x="2759" y="4845"/>
                    <a:pt x="2775" y="4870"/>
                    <a:pt x="2792" y="4870"/>
                  </a:cubicBezTo>
                  <a:cubicBezTo>
                    <a:pt x="2798" y="4870"/>
                    <a:pt x="2803" y="4867"/>
                    <a:pt x="2808" y="4861"/>
                  </a:cubicBezTo>
                  <a:cubicBezTo>
                    <a:pt x="3952" y="3472"/>
                    <a:pt x="4968" y="1992"/>
                    <a:pt x="5887" y="446"/>
                  </a:cubicBezTo>
                  <a:cubicBezTo>
                    <a:pt x="6035" y="313"/>
                    <a:pt x="6187" y="181"/>
                    <a:pt x="6342" y="53"/>
                  </a:cubicBezTo>
                  <a:cubicBezTo>
                    <a:pt x="6364" y="35"/>
                    <a:pt x="6343" y="0"/>
                    <a:pt x="6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2"/>
            <p:cNvSpPr/>
            <p:nvPr/>
          </p:nvSpPr>
          <p:spPr>
            <a:xfrm rot="7207644">
              <a:off x="9144806" y="1452539"/>
              <a:ext cx="623520" cy="624193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7158" y="2212"/>
                  </a:moveTo>
                  <a:cubicBezTo>
                    <a:pt x="7159" y="2212"/>
                    <a:pt x="7159" y="2212"/>
                    <a:pt x="7160" y="2212"/>
                  </a:cubicBezTo>
                  <a:cubicBezTo>
                    <a:pt x="7160" y="2212"/>
                    <a:pt x="7159" y="2212"/>
                    <a:pt x="7159" y="2212"/>
                  </a:cubicBezTo>
                  <a:lnTo>
                    <a:pt x="7159" y="2212"/>
                  </a:lnTo>
                  <a:cubicBezTo>
                    <a:pt x="7136" y="2212"/>
                    <a:pt x="7496" y="3419"/>
                    <a:pt x="7540" y="3528"/>
                  </a:cubicBezTo>
                  <a:cubicBezTo>
                    <a:pt x="7792" y="4160"/>
                    <a:pt x="8044" y="4745"/>
                    <a:pt x="8008" y="5442"/>
                  </a:cubicBezTo>
                  <a:cubicBezTo>
                    <a:pt x="8004" y="5479"/>
                    <a:pt x="8030" y="5513"/>
                    <a:pt x="8068" y="5517"/>
                  </a:cubicBezTo>
                  <a:lnTo>
                    <a:pt x="8068" y="5554"/>
                  </a:lnTo>
                  <a:cubicBezTo>
                    <a:pt x="7932" y="6117"/>
                    <a:pt x="7825" y="6686"/>
                    <a:pt x="7749" y="7260"/>
                  </a:cubicBezTo>
                  <a:cubicBezTo>
                    <a:pt x="7722" y="7462"/>
                    <a:pt x="7700" y="7665"/>
                    <a:pt x="7680" y="7868"/>
                  </a:cubicBezTo>
                  <a:cubicBezTo>
                    <a:pt x="7397" y="7289"/>
                    <a:pt x="7116" y="6712"/>
                    <a:pt x="6834" y="6134"/>
                  </a:cubicBezTo>
                  <a:cubicBezTo>
                    <a:pt x="6837" y="6130"/>
                    <a:pt x="6840" y="6125"/>
                    <a:pt x="6840" y="6121"/>
                  </a:cubicBezTo>
                  <a:cubicBezTo>
                    <a:pt x="6846" y="5469"/>
                    <a:pt x="6701" y="4833"/>
                    <a:pt x="6746" y="4175"/>
                  </a:cubicBezTo>
                  <a:cubicBezTo>
                    <a:pt x="6758" y="3999"/>
                    <a:pt x="7068" y="2212"/>
                    <a:pt x="7158" y="2212"/>
                  </a:cubicBezTo>
                  <a:close/>
                  <a:moveTo>
                    <a:pt x="13367" y="349"/>
                  </a:moveTo>
                  <a:cubicBezTo>
                    <a:pt x="12971" y="2233"/>
                    <a:pt x="12553" y="4111"/>
                    <a:pt x="12094" y="5983"/>
                  </a:cubicBezTo>
                  <a:cubicBezTo>
                    <a:pt x="12093" y="5991"/>
                    <a:pt x="12091" y="5999"/>
                    <a:pt x="12093" y="6007"/>
                  </a:cubicBezTo>
                  <a:cubicBezTo>
                    <a:pt x="11364" y="7086"/>
                    <a:pt x="10755" y="8239"/>
                    <a:pt x="10308" y="9445"/>
                  </a:cubicBezTo>
                  <a:cubicBezTo>
                    <a:pt x="10383" y="8847"/>
                    <a:pt x="10448" y="8249"/>
                    <a:pt x="10506" y="7652"/>
                  </a:cubicBezTo>
                  <a:cubicBezTo>
                    <a:pt x="10580" y="6890"/>
                    <a:pt x="10644" y="6129"/>
                    <a:pt x="10703" y="5366"/>
                  </a:cubicBezTo>
                  <a:cubicBezTo>
                    <a:pt x="11155" y="3488"/>
                    <a:pt x="12037" y="1769"/>
                    <a:pt x="13367" y="349"/>
                  </a:cubicBezTo>
                  <a:close/>
                  <a:moveTo>
                    <a:pt x="19113" y="2850"/>
                  </a:moveTo>
                  <a:lnTo>
                    <a:pt x="19113" y="2850"/>
                  </a:lnTo>
                  <a:cubicBezTo>
                    <a:pt x="18276" y="3980"/>
                    <a:pt x="17980" y="5427"/>
                    <a:pt x="17027" y="6485"/>
                  </a:cubicBezTo>
                  <a:cubicBezTo>
                    <a:pt x="17003" y="6510"/>
                    <a:pt x="16999" y="6549"/>
                    <a:pt x="17016" y="6580"/>
                  </a:cubicBezTo>
                  <a:cubicBezTo>
                    <a:pt x="15983" y="7189"/>
                    <a:pt x="14989" y="7876"/>
                    <a:pt x="14049" y="8680"/>
                  </a:cubicBezTo>
                  <a:cubicBezTo>
                    <a:pt x="13714" y="8967"/>
                    <a:pt x="13385" y="9264"/>
                    <a:pt x="13059" y="9574"/>
                  </a:cubicBezTo>
                  <a:cubicBezTo>
                    <a:pt x="13593" y="8521"/>
                    <a:pt x="14134" y="7473"/>
                    <a:pt x="14662" y="6418"/>
                  </a:cubicBezTo>
                  <a:cubicBezTo>
                    <a:pt x="15927" y="4963"/>
                    <a:pt x="17411" y="3754"/>
                    <a:pt x="19113" y="2850"/>
                  </a:cubicBezTo>
                  <a:close/>
                  <a:moveTo>
                    <a:pt x="23533" y="6862"/>
                  </a:moveTo>
                  <a:cubicBezTo>
                    <a:pt x="23625" y="6862"/>
                    <a:pt x="23465" y="6977"/>
                    <a:pt x="23231" y="7214"/>
                  </a:cubicBezTo>
                  <a:cubicBezTo>
                    <a:pt x="22949" y="7498"/>
                    <a:pt x="22663" y="7776"/>
                    <a:pt x="22369" y="8048"/>
                  </a:cubicBezTo>
                  <a:cubicBezTo>
                    <a:pt x="21690" y="8677"/>
                    <a:pt x="20980" y="9271"/>
                    <a:pt x="20243" y="9834"/>
                  </a:cubicBezTo>
                  <a:cubicBezTo>
                    <a:pt x="20238" y="9838"/>
                    <a:pt x="20233" y="9844"/>
                    <a:pt x="20229" y="9851"/>
                  </a:cubicBezTo>
                  <a:cubicBezTo>
                    <a:pt x="18618" y="10338"/>
                    <a:pt x="17047" y="10955"/>
                    <a:pt x="15545" y="11717"/>
                  </a:cubicBezTo>
                  <a:cubicBezTo>
                    <a:pt x="15759" y="11525"/>
                    <a:pt x="15969" y="11330"/>
                    <a:pt x="16177" y="11132"/>
                  </a:cubicBezTo>
                  <a:cubicBezTo>
                    <a:pt x="16943" y="10411"/>
                    <a:pt x="17690" y="9668"/>
                    <a:pt x="18432" y="8921"/>
                  </a:cubicBezTo>
                  <a:cubicBezTo>
                    <a:pt x="19989" y="8151"/>
                    <a:pt x="21532" y="7421"/>
                    <a:pt x="23209" y="6940"/>
                  </a:cubicBezTo>
                  <a:cubicBezTo>
                    <a:pt x="23387" y="6888"/>
                    <a:pt x="23489" y="6862"/>
                    <a:pt x="23533" y="6862"/>
                  </a:cubicBezTo>
                  <a:close/>
                  <a:moveTo>
                    <a:pt x="2136" y="5570"/>
                  </a:moveTo>
                  <a:lnTo>
                    <a:pt x="2136" y="5570"/>
                  </a:lnTo>
                  <a:cubicBezTo>
                    <a:pt x="2897" y="6750"/>
                    <a:pt x="4284" y="7374"/>
                    <a:pt x="5165" y="8473"/>
                  </a:cubicBezTo>
                  <a:cubicBezTo>
                    <a:pt x="5174" y="8485"/>
                    <a:pt x="5187" y="8493"/>
                    <a:pt x="5203" y="8497"/>
                  </a:cubicBezTo>
                  <a:cubicBezTo>
                    <a:pt x="5451" y="10050"/>
                    <a:pt x="5986" y="11577"/>
                    <a:pt x="6639" y="13002"/>
                  </a:cubicBezTo>
                  <a:cubicBezTo>
                    <a:pt x="6121" y="12375"/>
                    <a:pt x="5557" y="11787"/>
                    <a:pt x="4951" y="11243"/>
                  </a:cubicBezTo>
                  <a:cubicBezTo>
                    <a:pt x="4696" y="11014"/>
                    <a:pt x="4432" y="10795"/>
                    <a:pt x="4163" y="10582"/>
                  </a:cubicBezTo>
                  <a:cubicBezTo>
                    <a:pt x="3217" y="8992"/>
                    <a:pt x="2493" y="7374"/>
                    <a:pt x="2136" y="5570"/>
                  </a:cubicBezTo>
                  <a:close/>
                  <a:moveTo>
                    <a:pt x="24552" y="11094"/>
                  </a:moveTo>
                  <a:cubicBezTo>
                    <a:pt x="24651" y="11102"/>
                    <a:pt x="24644" y="11139"/>
                    <a:pt x="24536" y="11203"/>
                  </a:cubicBezTo>
                  <a:cubicBezTo>
                    <a:pt x="24383" y="11651"/>
                    <a:pt x="23425" y="12195"/>
                    <a:pt x="23065" y="12425"/>
                  </a:cubicBezTo>
                  <a:cubicBezTo>
                    <a:pt x="22488" y="12791"/>
                    <a:pt x="21869" y="13068"/>
                    <a:pt x="21221" y="13281"/>
                  </a:cubicBezTo>
                  <a:cubicBezTo>
                    <a:pt x="21185" y="13292"/>
                    <a:pt x="21164" y="13328"/>
                    <a:pt x="21172" y="13364"/>
                  </a:cubicBezTo>
                  <a:cubicBezTo>
                    <a:pt x="19895" y="13370"/>
                    <a:pt x="18620" y="13472"/>
                    <a:pt x="17360" y="13666"/>
                  </a:cubicBezTo>
                  <a:cubicBezTo>
                    <a:pt x="18566" y="13066"/>
                    <a:pt x="19743" y="12410"/>
                    <a:pt x="20897" y="11714"/>
                  </a:cubicBezTo>
                  <a:cubicBezTo>
                    <a:pt x="21466" y="11594"/>
                    <a:pt x="22034" y="11462"/>
                    <a:pt x="22608" y="11359"/>
                  </a:cubicBezTo>
                  <a:cubicBezTo>
                    <a:pt x="23067" y="11278"/>
                    <a:pt x="23527" y="11209"/>
                    <a:pt x="23989" y="11154"/>
                  </a:cubicBezTo>
                  <a:cubicBezTo>
                    <a:pt x="24176" y="11131"/>
                    <a:pt x="24364" y="11111"/>
                    <a:pt x="24552" y="11094"/>
                  </a:cubicBezTo>
                  <a:close/>
                  <a:moveTo>
                    <a:pt x="16796" y="1357"/>
                  </a:moveTo>
                  <a:lnTo>
                    <a:pt x="16796" y="1357"/>
                  </a:lnTo>
                  <a:cubicBezTo>
                    <a:pt x="16078" y="2445"/>
                    <a:pt x="15765" y="3740"/>
                    <a:pt x="15208" y="4915"/>
                  </a:cubicBezTo>
                  <a:cubicBezTo>
                    <a:pt x="14425" y="6570"/>
                    <a:pt x="13559" y="8189"/>
                    <a:pt x="12734" y="9823"/>
                  </a:cubicBezTo>
                  <a:cubicBezTo>
                    <a:pt x="12723" y="9844"/>
                    <a:pt x="12721" y="9870"/>
                    <a:pt x="12730" y="9894"/>
                  </a:cubicBezTo>
                  <a:cubicBezTo>
                    <a:pt x="11491" y="11115"/>
                    <a:pt x="10356" y="12491"/>
                    <a:pt x="9436" y="13974"/>
                  </a:cubicBezTo>
                  <a:cubicBezTo>
                    <a:pt x="9815" y="12653"/>
                    <a:pt x="10063" y="11293"/>
                    <a:pt x="10247" y="9927"/>
                  </a:cubicBezTo>
                  <a:cubicBezTo>
                    <a:pt x="11724" y="6516"/>
                    <a:pt x="13797" y="3573"/>
                    <a:pt x="16796" y="1357"/>
                  </a:cubicBezTo>
                  <a:close/>
                  <a:moveTo>
                    <a:pt x="5641" y="3958"/>
                  </a:moveTo>
                  <a:lnTo>
                    <a:pt x="5641" y="3958"/>
                  </a:lnTo>
                  <a:cubicBezTo>
                    <a:pt x="5783" y="4551"/>
                    <a:pt x="6126" y="5098"/>
                    <a:pt x="6391" y="5642"/>
                  </a:cubicBezTo>
                  <a:cubicBezTo>
                    <a:pt x="6810" y="6501"/>
                    <a:pt x="7229" y="7358"/>
                    <a:pt x="7648" y="8216"/>
                  </a:cubicBezTo>
                  <a:cubicBezTo>
                    <a:pt x="7546" y="9448"/>
                    <a:pt x="7552" y="10688"/>
                    <a:pt x="7622" y="11923"/>
                  </a:cubicBezTo>
                  <a:cubicBezTo>
                    <a:pt x="7689" y="13090"/>
                    <a:pt x="7693" y="14401"/>
                    <a:pt x="8077" y="15539"/>
                  </a:cubicBezTo>
                  <a:cubicBezTo>
                    <a:pt x="7922" y="15211"/>
                    <a:pt x="7829" y="14864"/>
                    <a:pt x="7674" y="14520"/>
                  </a:cubicBezTo>
                  <a:cubicBezTo>
                    <a:pt x="7490" y="14113"/>
                    <a:pt x="7233" y="13752"/>
                    <a:pt x="6962" y="13401"/>
                  </a:cubicBezTo>
                  <a:cubicBezTo>
                    <a:pt x="6941" y="13373"/>
                    <a:pt x="6918" y="13348"/>
                    <a:pt x="6897" y="13321"/>
                  </a:cubicBezTo>
                  <a:cubicBezTo>
                    <a:pt x="5730" y="10310"/>
                    <a:pt x="4638" y="7156"/>
                    <a:pt x="5641" y="3958"/>
                  </a:cubicBezTo>
                  <a:close/>
                  <a:moveTo>
                    <a:pt x="22517" y="4177"/>
                  </a:moveTo>
                  <a:lnTo>
                    <a:pt x="22517" y="4177"/>
                  </a:lnTo>
                  <a:cubicBezTo>
                    <a:pt x="21646" y="4936"/>
                    <a:pt x="21045" y="5990"/>
                    <a:pt x="20245" y="6822"/>
                  </a:cubicBezTo>
                  <a:cubicBezTo>
                    <a:pt x="19066" y="8049"/>
                    <a:pt x="17851" y="9251"/>
                    <a:pt x="16628" y="10435"/>
                  </a:cubicBezTo>
                  <a:cubicBezTo>
                    <a:pt x="14268" y="12723"/>
                    <a:pt x="11675" y="14851"/>
                    <a:pt x="8515" y="15889"/>
                  </a:cubicBezTo>
                  <a:cubicBezTo>
                    <a:pt x="8731" y="15513"/>
                    <a:pt x="8951" y="15143"/>
                    <a:pt x="9176" y="14777"/>
                  </a:cubicBezTo>
                  <a:cubicBezTo>
                    <a:pt x="9185" y="14767"/>
                    <a:pt x="9193" y="14756"/>
                    <a:pt x="9197" y="14743"/>
                  </a:cubicBezTo>
                  <a:lnTo>
                    <a:pt x="9199" y="14740"/>
                  </a:lnTo>
                  <a:cubicBezTo>
                    <a:pt x="10520" y="12595"/>
                    <a:pt x="12026" y="10632"/>
                    <a:pt x="13958" y="8944"/>
                  </a:cubicBezTo>
                  <a:cubicBezTo>
                    <a:pt x="16494" y="6730"/>
                    <a:pt x="19415" y="5365"/>
                    <a:pt x="22517" y="4177"/>
                  </a:cubicBezTo>
                  <a:close/>
                  <a:moveTo>
                    <a:pt x="10759" y="369"/>
                  </a:moveTo>
                  <a:lnTo>
                    <a:pt x="10759" y="369"/>
                  </a:lnTo>
                  <a:cubicBezTo>
                    <a:pt x="10656" y="1339"/>
                    <a:pt x="10726" y="2321"/>
                    <a:pt x="10672" y="3296"/>
                  </a:cubicBezTo>
                  <a:cubicBezTo>
                    <a:pt x="10603" y="4561"/>
                    <a:pt x="10488" y="5825"/>
                    <a:pt x="10372" y="7086"/>
                  </a:cubicBezTo>
                  <a:cubicBezTo>
                    <a:pt x="10139" y="9636"/>
                    <a:pt x="9745" y="12127"/>
                    <a:pt x="9067" y="14596"/>
                  </a:cubicBezTo>
                  <a:cubicBezTo>
                    <a:pt x="8817" y="15035"/>
                    <a:pt x="8585" y="15481"/>
                    <a:pt x="8377" y="15936"/>
                  </a:cubicBezTo>
                  <a:lnTo>
                    <a:pt x="8361" y="15941"/>
                  </a:lnTo>
                  <a:cubicBezTo>
                    <a:pt x="7806" y="14594"/>
                    <a:pt x="7818" y="12940"/>
                    <a:pt x="7756" y="11499"/>
                  </a:cubicBezTo>
                  <a:lnTo>
                    <a:pt x="7757" y="11499"/>
                  </a:lnTo>
                  <a:cubicBezTo>
                    <a:pt x="7709" y="10400"/>
                    <a:pt x="7717" y="9299"/>
                    <a:pt x="7810" y="8203"/>
                  </a:cubicBezTo>
                  <a:cubicBezTo>
                    <a:pt x="7816" y="8188"/>
                    <a:pt x="7817" y="8173"/>
                    <a:pt x="7814" y="8159"/>
                  </a:cubicBezTo>
                  <a:cubicBezTo>
                    <a:pt x="7840" y="7865"/>
                    <a:pt x="7870" y="7573"/>
                    <a:pt x="7910" y="7281"/>
                  </a:cubicBezTo>
                  <a:cubicBezTo>
                    <a:pt x="8246" y="4769"/>
                    <a:pt x="9129" y="2329"/>
                    <a:pt x="10759" y="369"/>
                  </a:cubicBezTo>
                  <a:close/>
                  <a:moveTo>
                    <a:pt x="352" y="8397"/>
                  </a:moveTo>
                  <a:lnTo>
                    <a:pt x="352" y="8397"/>
                  </a:lnTo>
                  <a:cubicBezTo>
                    <a:pt x="930" y="8847"/>
                    <a:pt x="1631" y="9131"/>
                    <a:pt x="2259" y="9507"/>
                  </a:cubicBezTo>
                  <a:cubicBezTo>
                    <a:pt x="3167" y="10051"/>
                    <a:pt x="4020" y="10679"/>
                    <a:pt x="4810" y="11386"/>
                  </a:cubicBezTo>
                  <a:cubicBezTo>
                    <a:pt x="5597" y="12091"/>
                    <a:pt x="6339" y="12874"/>
                    <a:pt x="6969" y="13725"/>
                  </a:cubicBezTo>
                  <a:cubicBezTo>
                    <a:pt x="7480" y="14416"/>
                    <a:pt x="7652" y="15277"/>
                    <a:pt x="8144" y="15961"/>
                  </a:cubicBezTo>
                  <a:cubicBezTo>
                    <a:pt x="7258" y="15877"/>
                    <a:pt x="6206" y="15049"/>
                    <a:pt x="5507" y="14582"/>
                  </a:cubicBezTo>
                  <a:cubicBezTo>
                    <a:pt x="4678" y="14030"/>
                    <a:pt x="3895" y="13409"/>
                    <a:pt x="3185" y="12709"/>
                  </a:cubicBezTo>
                  <a:cubicBezTo>
                    <a:pt x="1943" y="11483"/>
                    <a:pt x="960" y="10030"/>
                    <a:pt x="352" y="8397"/>
                  </a:cubicBezTo>
                  <a:close/>
                  <a:moveTo>
                    <a:pt x="24616" y="9036"/>
                  </a:moveTo>
                  <a:lnTo>
                    <a:pt x="24616" y="9036"/>
                  </a:lnTo>
                  <a:cubicBezTo>
                    <a:pt x="22154" y="10807"/>
                    <a:pt x="19561" y="12349"/>
                    <a:pt x="16856" y="13724"/>
                  </a:cubicBezTo>
                  <a:lnTo>
                    <a:pt x="16856" y="13722"/>
                  </a:lnTo>
                  <a:cubicBezTo>
                    <a:pt x="16843" y="13729"/>
                    <a:pt x="16831" y="13741"/>
                    <a:pt x="16823" y="13754"/>
                  </a:cubicBezTo>
                  <a:cubicBezTo>
                    <a:pt x="16688" y="13778"/>
                    <a:pt x="16553" y="13802"/>
                    <a:pt x="16419" y="13829"/>
                  </a:cubicBezTo>
                  <a:cubicBezTo>
                    <a:pt x="13849" y="14329"/>
                    <a:pt x="11412" y="15309"/>
                    <a:pt x="8887" y="15973"/>
                  </a:cubicBezTo>
                  <a:cubicBezTo>
                    <a:pt x="11310" y="15111"/>
                    <a:pt x="13411" y="13618"/>
                    <a:pt x="15325" y="11917"/>
                  </a:cubicBezTo>
                  <a:cubicBezTo>
                    <a:pt x="18299" y="10548"/>
                    <a:pt x="21382" y="9544"/>
                    <a:pt x="24616" y="9036"/>
                  </a:cubicBezTo>
                  <a:close/>
                  <a:moveTo>
                    <a:pt x="21324" y="13544"/>
                  </a:moveTo>
                  <a:cubicBezTo>
                    <a:pt x="22230" y="13544"/>
                    <a:pt x="23137" y="13590"/>
                    <a:pt x="24040" y="13682"/>
                  </a:cubicBezTo>
                  <a:cubicBezTo>
                    <a:pt x="22391" y="14156"/>
                    <a:pt x="20788" y="14780"/>
                    <a:pt x="19158" y="15316"/>
                  </a:cubicBezTo>
                  <a:lnTo>
                    <a:pt x="19158" y="15315"/>
                  </a:lnTo>
                  <a:lnTo>
                    <a:pt x="19129" y="15313"/>
                  </a:lnTo>
                  <a:cubicBezTo>
                    <a:pt x="19126" y="15313"/>
                    <a:pt x="19124" y="15313"/>
                    <a:pt x="19121" y="15313"/>
                  </a:cubicBezTo>
                  <a:cubicBezTo>
                    <a:pt x="19095" y="15313"/>
                    <a:pt x="19070" y="15326"/>
                    <a:pt x="19057" y="15348"/>
                  </a:cubicBezTo>
                  <a:cubicBezTo>
                    <a:pt x="18372" y="15571"/>
                    <a:pt x="17684" y="15779"/>
                    <a:pt x="16985" y="15951"/>
                  </a:cubicBezTo>
                  <a:cubicBezTo>
                    <a:pt x="15683" y="16273"/>
                    <a:pt x="14347" y="16436"/>
                    <a:pt x="13007" y="16436"/>
                  </a:cubicBezTo>
                  <a:cubicBezTo>
                    <a:pt x="12919" y="16436"/>
                    <a:pt x="12832" y="16435"/>
                    <a:pt x="12745" y="16434"/>
                  </a:cubicBezTo>
                  <a:cubicBezTo>
                    <a:pt x="11415" y="16415"/>
                    <a:pt x="9957" y="16398"/>
                    <a:pt x="8647" y="16109"/>
                  </a:cubicBezTo>
                  <a:cubicBezTo>
                    <a:pt x="11196" y="15557"/>
                    <a:pt x="13630" y="14570"/>
                    <a:pt x="16191" y="14053"/>
                  </a:cubicBezTo>
                  <a:cubicBezTo>
                    <a:pt x="17884" y="13711"/>
                    <a:pt x="19603" y="13544"/>
                    <a:pt x="21324" y="13544"/>
                  </a:cubicBezTo>
                  <a:close/>
                  <a:moveTo>
                    <a:pt x="19215" y="15501"/>
                  </a:moveTo>
                  <a:cubicBezTo>
                    <a:pt x="20844" y="15600"/>
                    <a:pt x="22459" y="15844"/>
                    <a:pt x="24044" y="16233"/>
                  </a:cubicBezTo>
                  <a:lnTo>
                    <a:pt x="24044" y="16233"/>
                  </a:lnTo>
                  <a:cubicBezTo>
                    <a:pt x="22699" y="16623"/>
                    <a:pt x="21309" y="17105"/>
                    <a:pt x="19906" y="17105"/>
                  </a:cubicBezTo>
                  <a:cubicBezTo>
                    <a:pt x="19694" y="17105"/>
                    <a:pt x="19481" y="17094"/>
                    <a:pt x="19269" y="17070"/>
                  </a:cubicBezTo>
                  <a:cubicBezTo>
                    <a:pt x="18444" y="16728"/>
                    <a:pt x="17627" y="16352"/>
                    <a:pt x="16751" y="16207"/>
                  </a:cubicBezTo>
                  <a:cubicBezTo>
                    <a:pt x="17584" y="16013"/>
                    <a:pt x="18403" y="15768"/>
                    <a:pt x="19215" y="15501"/>
                  </a:cubicBezTo>
                  <a:close/>
                  <a:moveTo>
                    <a:pt x="16171" y="16331"/>
                  </a:moveTo>
                  <a:cubicBezTo>
                    <a:pt x="16183" y="16337"/>
                    <a:pt x="16197" y="16341"/>
                    <a:pt x="16212" y="16341"/>
                  </a:cubicBezTo>
                  <a:cubicBezTo>
                    <a:pt x="17507" y="16415"/>
                    <a:pt x="18671" y="17058"/>
                    <a:pt x="19863" y="17510"/>
                  </a:cubicBezTo>
                  <a:cubicBezTo>
                    <a:pt x="20930" y="17914"/>
                    <a:pt x="22016" y="18261"/>
                    <a:pt x="23116" y="18565"/>
                  </a:cubicBezTo>
                  <a:cubicBezTo>
                    <a:pt x="21998" y="18740"/>
                    <a:pt x="20887" y="18823"/>
                    <a:pt x="19783" y="18823"/>
                  </a:cubicBezTo>
                  <a:cubicBezTo>
                    <a:pt x="17262" y="18823"/>
                    <a:pt x="14776" y="18389"/>
                    <a:pt x="12321" y="17626"/>
                  </a:cubicBezTo>
                  <a:cubicBezTo>
                    <a:pt x="12030" y="17488"/>
                    <a:pt x="11736" y="17355"/>
                    <a:pt x="11443" y="17226"/>
                  </a:cubicBezTo>
                  <a:cubicBezTo>
                    <a:pt x="10892" y="16986"/>
                    <a:pt x="10250" y="16688"/>
                    <a:pt x="9633" y="16476"/>
                  </a:cubicBezTo>
                  <a:lnTo>
                    <a:pt x="9633" y="16476"/>
                  </a:lnTo>
                  <a:cubicBezTo>
                    <a:pt x="10571" y="16588"/>
                    <a:pt x="11542" y="16599"/>
                    <a:pt x="12451" y="16623"/>
                  </a:cubicBezTo>
                  <a:cubicBezTo>
                    <a:pt x="12622" y="16627"/>
                    <a:pt x="12793" y="16630"/>
                    <a:pt x="12963" y="16630"/>
                  </a:cubicBezTo>
                  <a:cubicBezTo>
                    <a:pt x="14043" y="16630"/>
                    <a:pt x="15111" y="16537"/>
                    <a:pt x="16171" y="16331"/>
                  </a:cubicBezTo>
                  <a:close/>
                  <a:moveTo>
                    <a:pt x="13205" y="18062"/>
                  </a:moveTo>
                  <a:lnTo>
                    <a:pt x="13205" y="18062"/>
                  </a:lnTo>
                  <a:cubicBezTo>
                    <a:pt x="14557" y="18498"/>
                    <a:pt x="15963" y="18777"/>
                    <a:pt x="17386" y="18917"/>
                  </a:cubicBezTo>
                  <a:cubicBezTo>
                    <a:pt x="17387" y="18918"/>
                    <a:pt x="17388" y="18919"/>
                    <a:pt x="17391" y="18921"/>
                  </a:cubicBezTo>
                  <a:cubicBezTo>
                    <a:pt x="18783" y="19414"/>
                    <a:pt x="20110" y="20036"/>
                    <a:pt x="21365" y="20813"/>
                  </a:cubicBezTo>
                  <a:lnTo>
                    <a:pt x="21365" y="20813"/>
                  </a:lnTo>
                  <a:cubicBezTo>
                    <a:pt x="19463" y="20583"/>
                    <a:pt x="17646" y="20119"/>
                    <a:pt x="15817" y="19563"/>
                  </a:cubicBezTo>
                  <a:cubicBezTo>
                    <a:pt x="15354" y="19265"/>
                    <a:pt x="14884" y="18981"/>
                    <a:pt x="14405" y="18707"/>
                  </a:cubicBezTo>
                  <a:cubicBezTo>
                    <a:pt x="14010" y="18482"/>
                    <a:pt x="13609" y="18269"/>
                    <a:pt x="13205" y="18062"/>
                  </a:cubicBezTo>
                  <a:close/>
                  <a:moveTo>
                    <a:pt x="8369" y="16245"/>
                  </a:moveTo>
                  <a:cubicBezTo>
                    <a:pt x="8454" y="16268"/>
                    <a:pt x="8543" y="16285"/>
                    <a:pt x="8629" y="16305"/>
                  </a:cubicBezTo>
                  <a:cubicBezTo>
                    <a:pt x="12566" y="17700"/>
                    <a:pt x="16207" y="19723"/>
                    <a:pt x="19362" y="22469"/>
                  </a:cubicBezTo>
                  <a:cubicBezTo>
                    <a:pt x="17307" y="21985"/>
                    <a:pt x="15316" y="21266"/>
                    <a:pt x="13441" y="20293"/>
                  </a:cubicBezTo>
                  <a:cubicBezTo>
                    <a:pt x="12518" y="19814"/>
                    <a:pt x="11627" y="19279"/>
                    <a:pt x="10771" y="18691"/>
                  </a:cubicBezTo>
                  <a:cubicBezTo>
                    <a:pt x="9821" y="18038"/>
                    <a:pt x="8847" y="17344"/>
                    <a:pt x="8356" y="16269"/>
                  </a:cubicBezTo>
                  <a:cubicBezTo>
                    <a:pt x="8360" y="16261"/>
                    <a:pt x="8365" y="16253"/>
                    <a:pt x="8369" y="16245"/>
                  </a:cubicBezTo>
                  <a:close/>
                  <a:moveTo>
                    <a:pt x="8157" y="16378"/>
                  </a:moveTo>
                  <a:lnTo>
                    <a:pt x="8157" y="16378"/>
                  </a:lnTo>
                  <a:cubicBezTo>
                    <a:pt x="7328" y="17694"/>
                    <a:pt x="6407" y="18947"/>
                    <a:pt x="5643" y="20309"/>
                  </a:cubicBezTo>
                  <a:cubicBezTo>
                    <a:pt x="4867" y="21692"/>
                    <a:pt x="4207" y="23136"/>
                    <a:pt x="3644" y="24619"/>
                  </a:cubicBezTo>
                  <a:cubicBezTo>
                    <a:pt x="3535" y="24564"/>
                    <a:pt x="3444" y="24476"/>
                    <a:pt x="3387" y="24368"/>
                  </a:cubicBezTo>
                  <a:cubicBezTo>
                    <a:pt x="3359" y="24316"/>
                    <a:pt x="3346" y="24228"/>
                    <a:pt x="3316" y="24164"/>
                  </a:cubicBezTo>
                  <a:cubicBezTo>
                    <a:pt x="4363" y="21154"/>
                    <a:pt x="6027" y="18699"/>
                    <a:pt x="8157" y="16378"/>
                  </a:cubicBezTo>
                  <a:close/>
                  <a:moveTo>
                    <a:pt x="13506" y="0"/>
                  </a:moveTo>
                  <a:cubicBezTo>
                    <a:pt x="13487" y="0"/>
                    <a:pt x="13467" y="8"/>
                    <a:pt x="13450" y="25"/>
                  </a:cubicBezTo>
                  <a:cubicBezTo>
                    <a:pt x="12170" y="1319"/>
                    <a:pt x="11231" y="2898"/>
                    <a:pt x="10759" y="4634"/>
                  </a:cubicBezTo>
                  <a:cubicBezTo>
                    <a:pt x="10775" y="4421"/>
                    <a:pt x="10792" y="4207"/>
                    <a:pt x="10807" y="3994"/>
                  </a:cubicBezTo>
                  <a:cubicBezTo>
                    <a:pt x="10899" y="2710"/>
                    <a:pt x="10780" y="1392"/>
                    <a:pt x="10959" y="118"/>
                  </a:cubicBezTo>
                  <a:cubicBezTo>
                    <a:pt x="10967" y="64"/>
                    <a:pt x="10921" y="6"/>
                    <a:pt x="10871" y="6"/>
                  </a:cubicBezTo>
                  <a:cubicBezTo>
                    <a:pt x="10853" y="6"/>
                    <a:pt x="10833" y="15"/>
                    <a:pt x="10816" y="34"/>
                  </a:cubicBezTo>
                  <a:cubicBezTo>
                    <a:pt x="9524" y="1517"/>
                    <a:pt x="8671" y="3282"/>
                    <a:pt x="8168" y="5157"/>
                  </a:cubicBezTo>
                  <a:cubicBezTo>
                    <a:pt x="8102" y="4050"/>
                    <a:pt x="7362" y="3111"/>
                    <a:pt x="7306" y="1989"/>
                  </a:cubicBezTo>
                  <a:cubicBezTo>
                    <a:pt x="7304" y="1946"/>
                    <a:pt x="7260" y="1911"/>
                    <a:pt x="7219" y="1911"/>
                  </a:cubicBezTo>
                  <a:cubicBezTo>
                    <a:pt x="7195" y="1911"/>
                    <a:pt x="7173" y="1923"/>
                    <a:pt x="7161" y="1951"/>
                  </a:cubicBezTo>
                  <a:cubicBezTo>
                    <a:pt x="6582" y="3266"/>
                    <a:pt x="6499" y="4589"/>
                    <a:pt x="6757" y="5979"/>
                  </a:cubicBezTo>
                  <a:cubicBezTo>
                    <a:pt x="6385" y="5241"/>
                    <a:pt x="5827" y="4401"/>
                    <a:pt x="5763" y="3583"/>
                  </a:cubicBezTo>
                  <a:cubicBezTo>
                    <a:pt x="5761" y="3525"/>
                    <a:pt x="5715" y="3494"/>
                    <a:pt x="5670" y="3494"/>
                  </a:cubicBezTo>
                  <a:cubicBezTo>
                    <a:pt x="5633" y="3494"/>
                    <a:pt x="5597" y="3514"/>
                    <a:pt x="5583" y="3558"/>
                  </a:cubicBezTo>
                  <a:cubicBezTo>
                    <a:pt x="5032" y="5079"/>
                    <a:pt x="4948" y="6657"/>
                    <a:pt x="5161" y="8212"/>
                  </a:cubicBezTo>
                  <a:cubicBezTo>
                    <a:pt x="4179" y="7090"/>
                    <a:pt x="2672" y="6454"/>
                    <a:pt x="2037" y="5049"/>
                  </a:cubicBezTo>
                  <a:cubicBezTo>
                    <a:pt x="2023" y="5018"/>
                    <a:pt x="2000" y="5005"/>
                    <a:pt x="1976" y="5005"/>
                  </a:cubicBezTo>
                  <a:cubicBezTo>
                    <a:pt x="1927" y="5005"/>
                    <a:pt x="1875" y="5056"/>
                    <a:pt x="1884" y="5113"/>
                  </a:cubicBezTo>
                  <a:cubicBezTo>
                    <a:pt x="2176" y="6958"/>
                    <a:pt x="2812" y="8817"/>
                    <a:pt x="3887" y="10363"/>
                  </a:cubicBezTo>
                  <a:cubicBezTo>
                    <a:pt x="3528" y="10091"/>
                    <a:pt x="3160" y="9834"/>
                    <a:pt x="2781" y="9590"/>
                  </a:cubicBezTo>
                  <a:cubicBezTo>
                    <a:pt x="1945" y="9053"/>
                    <a:pt x="910" y="8693"/>
                    <a:pt x="198" y="7993"/>
                  </a:cubicBezTo>
                  <a:cubicBezTo>
                    <a:pt x="178" y="7974"/>
                    <a:pt x="153" y="7965"/>
                    <a:pt x="128" y="7965"/>
                  </a:cubicBezTo>
                  <a:cubicBezTo>
                    <a:pt x="65" y="7965"/>
                    <a:pt x="1" y="8021"/>
                    <a:pt x="25" y="8093"/>
                  </a:cubicBezTo>
                  <a:cubicBezTo>
                    <a:pt x="657" y="9991"/>
                    <a:pt x="1783" y="11661"/>
                    <a:pt x="3233" y="13030"/>
                  </a:cubicBezTo>
                  <a:cubicBezTo>
                    <a:pt x="3971" y="13725"/>
                    <a:pt x="4779" y="14342"/>
                    <a:pt x="5633" y="14888"/>
                  </a:cubicBezTo>
                  <a:cubicBezTo>
                    <a:pt x="6330" y="15334"/>
                    <a:pt x="7287" y="16083"/>
                    <a:pt x="8159" y="16083"/>
                  </a:cubicBezTo>
                  <a:cubicBezTo>
                    <a:pt x="8181" y="16083"/>
                    <a:pt x="8202" y="16082"/>
                    <a:pt x="8224" y="16081"/>
                  </a:cubicBezTo>
                  <a:cubicBezTo>
                    <a:pt x="8226" y="16101"/>
                    <a:pt x="8236" y="16121"/>
                    <a:pt x="8250" y="16137"/>
                  </a:cubicBezTo>
                  <a:lnTo>
                    <a:pt x="8248" y="16140"/>
                  </a:lnTo>
                  <a:cubicBezTo>
                    <a:pt x="8186" y="16140"/>
                    <a:pt x="8136" y="16185"/>
                    <a:pt x="8129" y="16245"/>
                  </a:cubicBezTo>
                  <a:cubicBezTo>
                    <a:pt x="5795" y="18289"/>
                    <a:pt x="4084" y="21196"/>
                    <a:pt x="3143" y="24120"/>
                  </a:cubicBezTo>
                  <a:cubicBezTo>
                    <a:pt x="3128" y="24158"/>
                    <a:pt x="3145" y="24200"/>
                    <a:pt x="3183" y="24218"/>
                  </a:cubicBezTo>
                  <a:cubicBezTo>
                    <a:pt x="3184" y="24300"/>
                    <a:pt x="3223" y="24398"/>
                    <a:pt x="3249" y="24451"/>
                  </a:cubicBezTo>
                  <a:cubicBezTo>
                    <a:pt x="3323" y="24596"/>
                    <a:pt x="3443" y="24712"/>
                    <a:pt x="3590" y="24780"/>
                  </a:cubicBezTo>
                  <a:cubicBezTo>
                    <a:pt x="3601" y="24786"/>
                    <a:pt x="3613" y="24789"/>
                    <a:pt x="3624" y="24789"/>
                  </a:cubicBezTo>
                  <a:cubicBezTo>
                    <a:pt x="3626" y="24789"/>
                    <a:pt x="3629" y="24789"/>
                    <a:pt x="3631" y="24788"/>
                  </a:cubicBezTo>
                  <a:cubicBezTo>
                    <a:pt x="3649" y="24806"/>
                    <a:pt x="3677" y="24817"/>
                    <a:pt x="3704" y="24817"/>
                  </a:cubicBezTo>
                  <a:cubicBezTo>
                    <a:pt x="3742" y="24817"/>
                    <a:pt x="3780" y="24797"/>
                    <a:pt x="3796" y="24752"/>
                  </a:cubicBezTo>
                  <a:cubicBezTo>
                    <a:pt x="4391" y="23171"/>
                    <a:pt x="5099" y="21637"/>
                    <a:pt x="5934" y="20169"/>
                  </a:cubicBezTo>
                  <a:cubicBezTo>
                    <a:pt x="6647" y="18914"/>
                    <a:pt x="7541" y="17760"/>
                    <a:pt x="8233" y="16496"/>
                  </a:cubicBezTo>
                  <a:cubicBezTo>
                    <a:pt x="8639" y="17303"/>
                    <a:pt x="9305" y="17887"/>
                    <a:pt x="10031" y="18422"/>
                  </a:cubicBezTo>
                  <a:cubicBezTo>
                    <a:pt x="11007" y="19141"/>
                    <a:pt x="12035" y="19786"/>
                    <a:pt x="13106" y="20352"/>
                  </a:cubicBezTo>
                  <a:cubicBezTo>
                    <a:pt x="15182" y="21454"/>
                    <a:pt x="17402" y="22249"/>
                    <a:pt x="19697" y="22748"/>
                  </a:cubicBezTo>
                  <a:cubicBezTo>
                    <a:pt x="19703" y="22749"/>
                    <a:pt x="19710" y="22750"/>
                    <a:pt x="19716" y="22750"/>
                  </a:cubicBezTo>
                  <a:cubicBezTo>
                    <a:pt x="19797" y="22750"/>
                    <a:pt x="19863" y="22648"/>
                    <a:pt x="19791" y="22585"/>
                  </a:cubicBezTo>
                  <a:cubicBezTo>
                    <a:pt x="18660" y="21580"/>
                    <a:pt x="17460" y="20654"/>
                    <a:pt x="16199" y="19817"/>
                  </a:cubicBezTo>
                  <a:lnTo>
                    <a:pt x="16199" y="19817"/>
                  </a:lnTo>
                  <a:cubicBezTo>
                    <a:pt x="17972" y="20462"/>
                    <a:pt x="19859" y="20822"/>
                    <a:pt x="21726" y="21022"/>
                  </a:cubicBezTo>
                  <a:cubicBezTo>
                    <a:pt x="21730" y="21023"/>
                    <a:pt x="21733" y="21023"/>
                    <a:pt x="21736" y="21023"/>
                  </a:cubicBezTo>
                  <a:cubicBezTo>
                    <a:pt x="21814" y="21023"/>
                    <a:pt x="21828" y="20908"/>
                    <a:pt x="21768" y="20869"/>
                  </a:cubicBezTo>
                  <a:cubicBezTo>
                    <a:pt x="20606" y="20106"/>
                    <a:pt x="19377" y="19467"/>
                    <a:pt x="18080" y="18974"/>
                  </a:cubicBezTo>
                  <a:lnTo>
                    <a:pt x="18080" y="18974"/>
                  </a:lnTo>
                  <a:cubicBezTo>
                    <a:pt x="18579" y="19006"/>
                    <a:pt x="19078" y="19022"/>
                    <a:pt x="19577" y="19022"/>
                  </a:cubicBezTo>
                  <a:cubicBezTo>
                    <a:pt x="20914" y="19022"/>
                    <a:pt x="22249" y="18907"/>
                    <a:pt x="23568" y="18677"/>
                  </a:cubicBezTo>
                  <a:cubicBezTo>
                    <a:pt x="23659" y="18661"/>
                    <a:pt x="23649" y="18523"/>
                    <a:pt x="23568" y="18502"/>
                  </a:cubicBezTo>
                  <a:cubicBezTo>
                    <a:pt x="22242" y="18149"/>
                    <a:pt x="20937" y="17723"/>
                    <a:pt x="19659" y="17227"/>
                  </a:cubicBezTo>
                  <a:cubicBezTo>
                    <a:pt x="19639" y="17219"/>
                    <a:pt x="19619" y="17211"/>
                    <a:pt x="19601" y="17204"/>
                  </a:cubicBezTo>
                  <a:lnTo>
                    <a:pt x="19601" y="17204"/>
                  </a:lnTo>
                  <a:cubicBezTo>
                    <a:pt x="19780" y="17223"/>
                    <a:pt x="19960" y="17232"/>
                    <a:pt x="20140" y="17232"/>
                  </a:cubicBezTo>
                  <a:cubicBezTo>
                    <a:pt x="21581" y="17232"/>
                    <a:pt x="23035" y="16677"/>
                    <a:pt x="24399" y="16307"/>
                  </a:cubicBezTo>
                  <a:cubicBezTo>
                    <a:pt x="24479" y="16285"/>
                    <a:pt x="24479" y="16167"/>
                    <a:pt x="24399" y="16145"/>
                  </a:cubicBezTo>
                  <a:cubicBezTo>
                    <a:pt x="22853" y="15729"/>
                    <a:pt x="21273" y="15463"/>
                    <a:pt x="19677" y="15348"/>
                  </a:cubicBezTo>
                  <a:cubicBezTo>
                    <a:pt x="21301" y="14799"/>
                    <a:pt x="22907" y="14181"/>
                    <a:pt x="24563" y="13734"/>
                  </a:cubicBezTo>
                  <a:cubicBezTo>
                    <a:pt x="24672" y="13705"/>
                    <a:pt x="24638" y="13561"/>
                    <a:pt x="24538" y="13549"/>
                  </a:cubicBezTo>
                  <a:cubicBezTo>
                    <a:pt x="23508" y="13429"/>
                    <a:pt x="22472" y="13368"/>
                    <a:pt x="21436" y="13365"/>
                  </a:cubicBezTo>
                  <a:cubicBezTo>
                    <a:pt x="22775" y="12917"/>
                    <a:pt x="23969" y="12115"/>
                    <a:pt x="24891" y="11046"/>
                  </a:cubicBezTo>
                  <a:cubicBezTo>
                    <a:pt x="24931" y="11001"/>
                    <a:pt x="24911" y="10909"/>
                    <a:pt x="24842" y="10909"/>
                  </a:cubicBezTo>
                  <a:cubicBezTo>
                    <a:pt x="24840" y="10909"/>
                    <a:pt x="24837" y="10910"/>
                    <a:pt x="24835" y="10910"/>
                  </a:cubicBezTo>
                  <a:cubicBezTo>
                    <a:pt x="23608" y="11028"/>
                    <a:pt x="22366" y="11206"/>
                    <a:pt x="21177" y="11547"/>
                  </a:cubicBezTo>
                  <a:cubicBezTo>
                    <a:pt x="22491" y="10742"/>
                    <a:pt x="23769" y="9883"/>
                    <a:pt x="25014" y="8969"/>
                  </a:cubicBezTo>
                  <a:cubicBezTo>
                    <a:pt x="25091" y="8912"/>
                    <a:pt x="25050" y="8807"/>
                    <a:pt x="24962" y="8807"/>
                  </a:cubicBezTo>
                  <a:cubicBezTo>
                    <a:pt x="24956" y="8807"/>
                    <a:pt x="24950" y="8807"/>
                    <a:pt x="24944" y="8808"/>
                  </a:cubicBezTo>
                  <a:cubicBezTo>
                    <a:pt x="23483" y="9020"/>
                    <a:pt x="22037" y="9331"/>
                    <a:pt x="20618" y="9738"/>
                  </a:cubicBezTo>
                  <a:cubicBezTo>
                    <a:pt x="21782" y="8823"/>
                    <a:pt x="22877" y="7823"/>
                    <a:pt x="23891" y="6745"/>
                  </a:cubicBezTo>
                  <a:cubicBezTo>
                    <a:pt x="23939" y="6694"/>
                    <a:pt x="23901" y="6616"/>
                    <a:pt x="23837" y="6616"/>
                  </a:cubicBezTo>
                  <a:cubicBezTo>
                    <a:pt x="23831" y="6616"/>
                    <a:pt x="23824" y="6617"/>
                    <a:pt x="23817" y="6618"/>
                  </a:cubicBezTo>
                  <a:cubicBezTo>
                    <a:pt x="22042" y="7081"/>
                    <a:pt x="20242" y="7729"/>
                    <a:pt x="18664" y="8688"/>
                  </a:cubicBezTo>
                  <a:cubicBezTo>
                    <a:pt x="19053" y="8297"/>
                    <a:pt x="19439" y="7905"/>
                    <a:pt x="19827" y="7513"/>
                  </a:cubicBezTo>
                  <a:cubicBezTo>
                    <a:pt x="20315" y="7020"/>
                    <a:pt x="20796" y="6522"/>
                    <a:pt x="21221" y="5973"/>
                  </a:cubicBezTo>
                  <a:cubicBezTo>
                    <a:pt x="21773" y="5259"/>
                    <a:pt x="22254" y="4510"/>
                    <a:pt x="23009" y="3990"/>
                  </a:cubicBezTo>
                  <a:cubicBezTo>
                    <a:pt x="23068" y="3948"/>
                    <a:pt x="23045" y="3843"/>
                    <a:pt x="22978" y="3843"/>
                  </a:cubicBezTo>
                  <a:cubicBezTo>
                    <a:pt x="22970" y="3843"/>
                    <a:pt x="22960" y="3845"/>
                    <a:pt x="22951" y="3848"/>
                  </a:cubicBezTo>
                  <a:cubicBezTo>
                    <a:pt x="20986" y="4598"/>
                    <a:pt x="19083" y="5395"/>
                    <a:pt x="17295" y="6418"/>
                  </a:cubicBezTo>
                  <a:cubicBezTo>
                    <a:pt x="18207" y="5281"/>
                    <a:pt x="18490" y="3774"/>
                    <a:pt x="19457" y="2668"/>
                  </a:cubicBezTo>
                  <a:cubicBezTo>
                    <a:pt x="19507" y="2614"/>
                    <a:pt x="19461" y="2535"/>
                    <a:pt x="19399" y="2535"/>
                  </a:cubicBezTo>
                  <a:cubicBezTo>
                    <a:pt x="19387" y="2535"/>
                    <a:pt x="19374" y="2538"/>
                    <a:pt x="19361" y="2545"/>
                  </a:cubicBezTo>
                  <a:cubicBezTo>
                    <a:pt x="17644" y="3408"/>
                    <a:pt x="16116" y="4573"/>
                    <a:pt x="14860" y="6018"/>
                  </a:cubicBezTo>
                  <a:cubicBezTo>
                    <a:pt x="14989" y="5758"/>
                    <a:pt x="15118" y="5498"/>
                    <a:pt x="15245" y="5238"/>
                  </a:cubicBezTo>
                  <a:cubicBezTo>
                    <a:pt x="15912" y="3863"/>
                    <a:pt x="16239" y="2273"/>
                    <a:pt x="17200" y="1061"/>
                  </a:cubicBezTo>
                  <a:cubicBezTo>
                    <a:pt x="17240" y="1011"/>
                    <a:pt x="17205" y="926"/>
                    <a:pt x="17148" y="926"/>
                  </a:cubicBezTo>
                  <a:cubicBezTo>
                    <a:pt x="17135" y="926"/>
                    <a:pt x="17121" y="931"/>
                    <a:pt x="17107" y="941"/>
                  </a:cubicBezTo>
                  <a:cubicBezTo>
                    <a:pt x="15310" y="2197"/>
                    <a:pt x="13663" y="3795"/>
                    <a:pt x="12361" y="5622"/>
                  </a:cubicBezTo>
                  <a:cubicBezTo>
                    <a:pt x="12827" y="3796"/>
                    <a:pt x="13202" y="1948"/>
                    <a:pt x="13587" y="104"/>
                  </a:cubicBezTo>
                  <a:cubicBezTo>
                    <a:pt x="13599" y="48"/>
                    <a:pt x="13554" y="0"/>
                    <a:pt x="13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5" name="Google Shape;1995;p32"/>
          <p:cNvGrpSpPr/>
          <p:nvPr/>
        </p:nvGrpSpPr>
        <p:grpSpPr>
          <a:xfrm>
            <a:off x="7580417" y="2989779"/>
            <a:ext cx="3127179" cy="3108746"/>
            <a:chOff x="1749146" y="3374692"/>
            <a:chExt cx="600192" cy="596654"/>
          </a:xfrm>
        </p:grpSpPr>
        <p:sp>
          <p:nvSpPr>
            <p:cNvPr id="1996" name="Google Shape;1996;p32"/>
            <p:cNvSpPr/>
            <p:nvPr/>
          </p:nvSpPr>
          <p:spPr>
            <a:xfrm rot="7988407">
              <a:off x="1856825" y="3442064"/>
              <a:ext cx="384834" cy="46191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2"/>
            <p:cNvSpPr/>
            <p:nvPr/>
          </p:nvSpPr>
          <p:spPr>
            <a:xfrm rot="7988407">
              <a:off x="1979114" y="3767210"/>
              <a:ext cx="57851" cy="61276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2"/>
            <p:cNvSpPr/>
            <p:nvPr/>
          </p:nvSpPr>
          <p:spPr>
            <a:xfrm rot="7988407">
              <a:off x="1979717" y="3790812"/>
              <a:ext cx="64551" cy="62526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2"/>
            <p:cNvSpPr/>
            <p:nvPr/>
          </p:nvSpPr>
          <p:spPr>
            <a:xfrm rot="7988407">
              <a:off x="1983517" y="3798580"/>
              <a:ext cx="63001" cy="61226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2"/>
            <p:cNvSpPr/>
            <p:nvPr/>
          </p:nvSpPr>
          <p:spPr>
            <a:xfrm rot="7988407">
              <a:off x="1954769" y="3700278"/>
              <a:ext cx="61651" cy="84552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2"/>
            <p:cNvSpPr/>
            <p:nvPr/>
          </p:nvSpPr>
          <p:spPr>
            <a:xfrm rot="7988407">
              <a:off x="1955812" y="3690324"/>
              <a:ext cx="57076" cy="86677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2"/>
            <p:cNvSpPr/>
            <p:nvPr/>
          </p:nvSpPr>
          <p:spPr>
            <a:xfrm rot="7988407">
              <a:off x="1953336" y="3652183"/>
              <a:ext cx="52751" cy="83102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2"/>
            <p:cNvSpPr/>
            <p:nvPr/>
          </p:nvSpPr>
          <p:spPr>
            <a:xfrm rot="7988407">
              <a:off x="1947305" y="3583554"/>
              <a:ext cx="42926" cy="88877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2"/>
            <p:cNvSpPr/>
            <p:nvPr/>
          </p:nvSpPr>
          <p:spPr>
            <a:xfrm rot="7988407">
              <a:off x="2015779" y="3643399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2"/>
            <p:cNvSpPr/>
            <p:nvPr/>
          </p:nvSpPr>
          <p:spPr>
            <a:xfrm rot="7988407">
              <a:off x="1945052" y="3599808"/>
              <a:ext cx="48301" cy="90177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2"/>
            <p:cNvSpPr/>
            <p:nvPr/>
          </p:nvSpPr>
          <p:spPr>
            <a:xfrm rot="7988407">
              <a:off x="1944199" y="3606041"/>
              <a:ext cx="53951" cy="88602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2"/>
            <p:cNvSpPr/>
            <p:nvPr/>
          </p:nvSpPr>
          <p:spPr>
            <a:xfrm rot="7988407">
              <a:off x="1953046" y="3642186"/>
              <a:ext cx="50751" cy="80877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2"/>
            <p:cNvSpPr/>
            <p:nvPr/>
          </p:nvSpPr>
          <p:spPr>
            <a:xfrm rot="7988407">
              <a:off x="1947082" y="3626808"/>
              <a:ext cx="55901" cy="80477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2"/>
            <p:cNvSpPr/>
            <p:nvPr/>
          </p:nvSpPr>
          <p:spPr>
            <a:xfrm rot="7988407">
              <a:off x="1957317" y="3562457"/>
              <a:ext cx="32551" cy="86152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2"/>
            <p:cNvSpPr/>
            <p:nvPr/>
          </p:nvSpPr>
          <p:spPr>
            <a:xfrm rot="7988407">
              <a:off x="1958151" y="3556350"/>
              <a:ext cx="32476" cy="83652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2"/>
            <p:cNvSpPr/>
            <p:nvPr/>
          </p:nvSpPr>
          <p:spPr>
            <a:xfrm rot="7988407">
              <a:off x="1961526" y="3510207"/>
              <a:ext cx="21275" cy="84127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2"/>
            <p:cNvSpPr/>
            <p:nvPr/>
          </p:nvSpPr>
          <p:spPr>
            <a:xfrm rot="7988407">
              <a:off x="1965264" y="3500297"/>
              <a:ext cx="16400" cy="84902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2"/>
            <p:cNvSpPr/>
            <p:nvPr/>
          </p:nvSpPr>
          <p:spPr>
            <a:xfrm rot="7988407">
              <a:off x="1967975" y="3482235"/>
              <a:ext cx="14350" cy="85402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2"/>
            <p:cNvSpPr/>
            <p:nvPr/>
          </p:nvSpPr>
          <p:spPr>
            <a:xfrm rot="7988407">
              <a:off x="1973453" y="3456600"/>
              <a:ext cx="10725" cy="73202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2"/>
            <p:cNvSpPr/>
            <p:nvPr/>
          </p:nvSpPr>
          <p:spPr>
            <a:xfrm rot="7988407">
              <a:off x="1984100" y="3433194"/>
              <a:ext cx="6575" cy="48851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2"/>
            <p:cNvSpPr/>
            <p:nvPr/>
          </p:nvSpPr>
          <p:spPr>
            <a:xfrm rot="7988407">
              <a:off x="1987451" y="3422393"/>
              <a:ext cx="9775" cy="49651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2"/>
            <p:cNvSpPr/>
            <p:nvPr/>
          </p:nvSpPr>
          <p:spPr>
            <a:xfrm rot="7988407">
              <a:off x="1991123" y="3415310"/>
              <a:ext cx="12175" cy="41976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2"/>
            <p:cNvSpPr/>
            <p:nvPr/>
          </p:nvSpPr>
          <p:spPr>
            <a:xfrm rot="7988407">
              <a:off x="1997605" y="3403521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2"/>
            <p:cNvSpPr/>
            <p:nvPr/>
          </p:nvSpPr>
          <p:spPr>
            <a:xfrm rot="7988407">
              <a:off x="2009814" y="3412073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2"/>
            <p:cNvSpPr/>
            <p:nvPr/>
          </p:nvSpPr>
          <p:spPr>
            <a:xfrm rot="7988407">
              <a:off x="2010453" y="3426523"/>
              <a:ext cx="25226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2"/>
            <p:cNvSpPr/>
            <p:nvPr/>
          </p:nvSpPr>
          <p:spPr>
            <a:xfrm rot="7988407">
              <a:off x="2010607" y="3432089"/>
              <a:ext cx="28401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2"/>
            <p:cNvSpPr/>
            <p:nvPr/>
          </p:nvSpPr>
          <p:spPr>
            <a:xfrm rot="7988407">
              <a:off x="2004486" y="3462220"/>
              <a:ext cx="58326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2"/>
            <p:cNvSpPr/>
            <p:nvPr/>
          </p:nvSpPr>
          <p:spPr>
            <a:xfrm rot="7988407">
              <a:off x="2004260" y="3470284"/>
              <a:ext cx="63701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2"/>
            <p:cNvSpPr/>
            <p:nvPr/>
          </p:nvSpPr>
          <p:spPr>
            <a:xfrm rot="7988407">
              <a:off x="2010440" y="3510971"/>
              <a:ext cx="65501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2"/>
            <p:cNvSpPr/>
            <p:nvPr/>
          </p:nvSpPr>
          <p:spPr>
            <a:xfrm rot="7988407">
              <a:off x="2013655" y="3519894"/>
              <a:ext cx="62801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 rot="7988407">
              <a:off x="2011916" y="3560458"/>
              <a:ext cx="88902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 rot="7988407">
              <a:off x="2009191" y="3552031"/>
              <a:ext cx="84052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 rot="7988407">
              <a:off x="2013543" y="3568031"/>
              <a:ext cx="89102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 rot="7988407">
              <a:off x="2012136" y="3591483"/>
              <a:ext cx="113828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 rot="7988407">
              <a:off x="2020046" y="3630403"/>
              <a:ext cx="123653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 rot="7988407">
              <a:off x="2023032" y="3640020"/>
              <a:ext cx="119778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 rot="7988407">
              <a:off x="2030477" y="3662232"/>
              <a:ext cx="108227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 rot="7988407">
              <a:off x="2037782" y="3695381"/>
              <a:ext cx="91502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 rot="7988407">
              <a:off x="2040657" y="3702006"/>
              <a:ext cx="88702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 rot="7988407">
              <a:off x="2050925" y="3734034"/>
              <a:ext cx="85777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 rot="7988407">
              <a:off x="2051824" y="3740627"/>
              <a:ext cx="85427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 rot="7988407">
              <a:off x="2060272" y="3772899"/>
              <a:ext cx="78777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 rot="7988407">
              <a:off x="2064373" y="3782191"/>
              <a:ext cx="74102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 rot="7988407">
              <a:off x="2074033" y="3814385"/>
              <a:ext cx="47101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 rot="7988407">
              <a:off x="2000754" y="3823391"/>
              <a:ext cx="59801" cy="47626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1" name="Google Shape;2041;p32"/>
          <p:cNvSpPr/>
          <p:nvPr/>
        </p:nvSpPr>
        <p:spPr>
          <a:xfrm rot="837140">
            <a:off x="-187065" y="-444222"/>
            <a:ext cx="1031517" cy="1967459"/>
          </a:xfrm>
          <a:custGeom>
            <a:avLst/>
            <a:gdLst/>
            <a:ahLst/>
            <a:cxnLst/>
            <a:rect l="l" t="t" r="r" b="b"/>
            <a:pathLst>
              <a:path w="21294" h="40615" extrusionOk="0">
                <a:moveTo>
                  <a:pt x="10563" y="17898"/>
                </a:moveTo>
                <a:cubicBezTo>
                  <a:pt x="11299" y="17898"/>
                  <a:pt x="12022" y="18115"/>
                  <a:pt x="12714" y="18474"/>
                </a:cubicBezTo>
                <a:lnTo>
                  <a:pt x="12714" y="18474"/>
                </a:lnTo>
                <a:cubicBezTo>
                  <a:pt x="12188" y="18409"/>
                  <a:pt x="11623" y="18449"/>
                  <a:pt x="11155" y="18422"/>
                </a:cubicBezTo>
                <a:cubicBezTo>
                  <a:pt x="10656" y="18395"/>
                  <a:pt x="10103" y="18312"/>
                  <a:pt x="9563" y="18312"/>
                </a:cubicBezTo>
                <a:cubicBezTo>
                  <a:pt x="9248" y="18312"/>
                  <a:pt x="8938" y="18340"/>
                  <a:pt x="8646" y="18424"/>
                </a:cubicBezTo>
                <a:cubicBezTo>
                  <a:pt x="9289" y="18057"/>
                  <a:pt x="9931" y="17898"/>
                  <a:pt x="10563" y="17898"/>
                </a:cubicBezTo>
                <a:close/>
                <a:moveTo>
                  <a:pt x="9745" y="18453"/>
                </a:moveTo>
                <a:cubicBezTo>
                  <a:pt x="10168" y="18453"/>
                  <a:pt x="10594" y="18489"/>
                  <a:pt x="11007" y="18516"/>
                </a:cubicBezTo>
                <a:cubicBezTo>
                  <a:pt x="11451" y="18544"/>
                  <a:pt x="11893" y="18528"/>
                  <a:pt x="12337" y="18561"/>
                </a:cubicBezTo>
                <a:cubicBezTo>
                  <a:pt x="12617" y="18584"/>
                  <a:pt x="12894" y="18640"/>
                  <a:pt x="13160" y="18728"/>
                </a:cubicBezTo>
                <a:cubicBezTo>
                  <a:pt x="13531" y="18959"/>
                  <a:pt x="13884" y="19216"/>
                  <a:pt x="14218" y="19496"/>
                </a:cubicBezTo>
                <a:cubicBezTo>
                  <a:pt x="12263" y="19136"/>
                  <a:pt x="10312" y="18888"/>
                  <a:pt x="8326" y="18784"/>
                </a:cubicBezTo>
                <a:cubicBezTo>
                  <a:pt x="8310" y="18749"/>
                  <a:pt x="8293" y="18713"/>
                  <a:pt x="8277" y="18677"/>
                </a:cubicBezTo>
                <a:cubicBezTo>
                  <a:pt x="8746" y="18503"/>
                  <a:pt x="9244" y="18453"/>
                  <a:pt x="9745" y="18453"/>
                </a:cubicBezTo>
                <a:close/>
                <a:moveTo>
                  <a:pt x="8382" y="18901"/>
                </a:moveTo>
                <a:cubicBezTo>
                  <a:pt x="9277" y="19103"/>
                  <a:pt x="10248" y="19001"/>
                  <a:pt x="11156" y="19145"/>
                </a:cubicBezTo>
                <a:cubicBezTo>
                  <a:pt x="12216" y="19315"/>
                  <a:pt x="13278" y="19519"/>
                  <a:pt x="14348" y="19607"/>
                </a:cubicBezTo>
                <a:cubicBezTo>
                  <a:pt x="14475" y="19716"/>
                  <a:pt x="14602" y="19829"/>
                  <a:pt x="14726" y="19945"/>
                </a:cubicBezTo>
                <a:cubicBezTo>
                  <a:pt x="13660" y="19888"/>
                  <a:pt x="12600" y="19849"/>
                  <a:pt x="11533" y="19745"/>
                </a:cubicBezTo>
                <a:cubicBezTo>
                  <a:pt x="10929" y="19688"/>
                  <a:pt x="10326" y="19627"/>
                  <a:pt x="9725" y="19551"/>
                </a:cubicBezTo>
                <a:cubicBezTo>
                  <a:pt x="9471" y="19519"/>
                  <a:pt x="9217" y="19455"/>
                  <a:pt x="8969" y="19455"/>
                </a:cubicBezTo>
                <a:cubicBezTo>
                  <a:pt x="8866" y="19455"/>
                  <a:pt x="8763" y="19466"/>
                  <a:pt x="8662" y="19495"/>
                </a:cubicBezTo>
                <a:cubicBezTo>
                  <a:pt x="8569" y="19297"/>
                  <a:pt x="8475" y="19099"/>
                  <a:pt x="8382" y="18901"/>
                </a:cubicBezTo>
                <a:close/>
                <a:moveTo>
                  <a:pt x="8878" y="19564"/>
                </a:moveTo>
                <a:cubicBezTo>
                  <a:pt x="9205" y="19564"/>
                  <a:pt x="9532" y="19655"/>
                  <a:pt x="9858" y="19699"/>
                </a:cubicBezTo>
                <a:cubicBezTo>
                  <a:pt x="10482" y="19781"/>
                  <a:pt x="11109" y="19827"/>
                  <a:pt x="11736" y="19879"/>
                </a:cubicBezTo>
                <a:cubicBezTo>
                  <a:pt x="12620" y="19951"/>
                  <a:pt x="13535" y="20054"/>
                  <a:pt x="14433" y="20054"/>
                </a:cubicBezTo>
                <a:cubicBezTo>
                  <a:pt x="14567" y="20054"/>
                  <a:pt x="14700" y="20052"/>
                  <a:pt x="14833" y="20047"/>
                </a:cubicBezTo>
                <a:cubicBezTo>
                  <a:pt x="15083" y="20285"/>
                  <a:pt x="15325" y="20536"/>
                  <a:pt x="15558" y="20791"/>
                </a:cubicBezTo>
                <a:lnTo>
                  <a:pt x="15558" y="20791"/>
                </a:lnTo>
                <a:cubicBezTo>
                  <a:pt x="14385" y="20697"/>
                  <a:pt x="13228" y="20545"/>
                  <a:pt x="12060" y="20379"/>
                </a:cubicBezTo>
                <a:cubicBezTo>
                  <a:pt x="10936" y="20219"/>
                  <a:pt x="9853" y="20143"/>
                  <a:pt x="8783" y="19745"/>
                </a:cubicBezTo>
                <a:cubicBezTo>
                  <a:pt x="8755" y="19688"/>
                  <a:pt x="8727" y="19631"/>
                  <a:pt x="8701" y="19573"/>
                </a:cubicBezTo>
                <a:cubicBezTo>
                  <a:pt x="8760" y="19567"/>
                  <a:pt x="8819" y="19564"/>
                  <a:pt x="8878" y="19564"/>
                </a:cubicBezTo>
                <a:close/>
                <a:moveTo>
                  <a:pt x="8847" y="19881"/>
                </a:moveTo>
                <a:lnTo>
                  <a:pt x="8847" y="19881"/>
                </a:lnTo>
                <a:cubicBezTo>
                  <a:pt x="9648" y="20384"/>
                  <a:pt x="10772" y="20372"/>
                  <a:pt x="11671" y="20483"/>
                </a:cubicBezTo>
                <a:cubicBezTo>
                  <a:pt x="12887" y="20632"/>
                  <a:pt x="14120" y="20902"/>
                  <a:pt x="15351" y="20902"/>
                </a:cubicBezTo>
                <a:cubicBezTo>
                  <a:pt x="15452" y="20902"/>
                  <a:pt x="15553" y="20900"/>
                  <a:pt x="15654" y="20896"/>
                </a:cubicBezTo>
                <a:cubicBezTo>
                  <a:pt x="15886" y="21154"/>
                  <a:pt x="16109" y="21416"/>
                  <a:pt x="16321" y="21679"/>
                </a:cubicBezTo>
                <a:cubicBezTo>
                  <a:pt x="13988" y="21108"/>
                  <a:pt x="11588" y="20864"/>
                  <a:pt x="9202" y="20615"/>
                </a:cubicBezTo>
                <a:cubicBezTo>
                  <a:pt x="9083" y="20371"/>
                  <a:pt x="8965" y="20125"/>
                  <a:pt x="8847" y="19881"/>
                </a:cubicBezTo>
                <a:close/>
                <a:moveTo>
                  <a:pt x="9264" y="20743"/>
                </a:moveTo>
                <a:lnTo>
                  <a:pt x="9264" y="20743"/>
                </a:lnTo>
                <a:cubicBezTo>
                  <a:pt x="10472" y="20940"/>
                  <a:pt x="11701" y="21044"/>
                  <a:pt x="12918" y="21166"/>
                </a:cubicBezTo>
                <a:cubicBezTo>
                  <a:pt x="14092" y="21282"/>
                  <a:pt x="15235" y="21572"/>
                  <a:pt x="16394" y="21771"/>
                </a:cubicBezTo>
                <a:cubicBezTo>
                  <a:pt x="16444" y="21831"/>
                  <a:pt x="16490" y="21891"/>
                  <a:pt x="16537" y="21951"/>
                </a:cubicBezTo>
                <a:cubicBezTo>
                  <a:pt x="16515" y="21951"/>
                  <a:pt x="16494" y="21950"/>
                  <a:pt x="16472" y="21950"/>
                </a:cubicBezTo>
                <a:cubicBezTo>
                  <a:pt x="16435" y="21950"/>
                  <a:pt x="16398" y="21951"/>
                  <a:pt x="16361" y="21954"/>
                </a:cubicBezTo>
                <a:cubicBezTo>
                  <a:pt x="16370" y="21947"/>
                  <a:pt x="16373" y="21931"/>
                  <a:pt x="16360" y="21928"/>
                </a:cubicBezTo>
                <a:cubicBezTo>
                  <a:pt x="15859" y="21835"/>
                  <a:pt x="15318" y="21886"/>
                  <a:pt x="14807" y="21847"/>
                </a:cubicBezTo>
                <a:cubicBezTo>
                  <a:pt x="14123" y="21795"/>
                  <a:pt x="13438" y="21770"/>
                  <a:pt x="12754" y="21727"/>
                </a:cubicBezTo>
                <a:cubicBezTo>
                  <a:pt x="12075" y="21686"/>
                  <a:pt x="11405" y="21630"/>
                  <a:pt x="10734" y="21515"/>
                </a:cubicBezTo>
                <a:cubicBezTo>
                  <a:pt x="10487" y="21474"/>
                  <a:pt x="10242" y="21441"/>
                  <a:pt x="9997" y="21441"/>
                </a:cubicBezTo>
                <a:cubicBezTo>
                  <a:pt x="9872" y="21441"/>
                  <a:pt x="9747" y="21449"/>
                  <a:pt x="9622" y="21470"/>
                </a:cubicBezTo>
                <a:cubicBezTo>
                  <a:pt x="9502" y="21227"/>
                  <a:pt x="9382" y="20986"/>
                  <a:pt x="9264" y="20743"/>
                </a:cubicBezTo>
                <a:close/>
                <a:moveTo>
                  <a:pt x="9866" y="21530"/>
                </a:moveTo>
                <a:cubicBezTo>
                  <a:pt x="10260" y="21530"/>
                  <a:pt x="10653" y="21610"/>
                  <a:pt x="11043" y="21675"/>
                </a:cubicBezTo>
                <a:cubicBezTo>
                  <a:pt x="11607" y="21770"/>
                  <a:pt x="12180" y="21803"/>
                  <a:pt x="12751" y="21834"/>
                </a:cubicBezTo>
                <a:cubicBezTo>
                  <a:pt x="13370" y="21867"/>
                  <a:pt x="13991" y="21872"/>
                  <a:pt x="14609" y="21926"/>
                </a:cubicBezTo>
                <a:cubicBezTo>
                  <a:pt x="14975" y="21957"/>
                  <a:pt x="15379" y="22021"/>
                  <a:pt x="15768" y="22021"/>
                </a:cubicBezTo>
                <a:cubicBezTo>
                  <a:pt x="15872" y="22021"/>
                  <a:pt x="15975" y="22017"/>
                  <a:pt x="16075" y="22006"/>
                </a:cubicBezTo>
                <a:lnTo>
                  <a:pt x="16075" y="22006"/>
                </a:lnTo>
                <a:cubicBezTo>
                  <a:pt x="16071" y="22028"/>
                  <a:pt x="16087" y="22050"/>
                  <a:pt x="16110" y="22051"/>
                </a:cubicBezTo>
                <a:cubicBezTo>
                  <a:pt x="16155" y="22055"/>
                  <a:pt x="16199" y="22057"/>
                  <a:pt x="16244" y="22057"/>
                </a:cubicBezTo>
                <a:cubicBezTo>
                  <a:pt x="16363" y="22057"/>
                  <a:pt x="16483" y="22045"/>
                  <a:pt x="16601" y="22040"/>
                </a:cubicBezTo>
                <a:cubicBezTo>
                  <a:pt x="16602" y="22040"/>
                  <a:pt x="16604" y="22039"/>
                  <a:pt x="16605" y="22039"/>
                </a:cubicBezTo>
                <a:cubicBezTo>
                  <a:pt x="16953" y="22487"/>
                  <a:pt x="17270" y="22927"/>
                  <a:pt x="17548" y="23334"/>
                </a:cubicBezTo>
                <a:cubicBezTo>
                  <a:pt x="16429" y="22986"/>
                  <a:pt x="15262" y="22813"/>
                  <a:pt x="14099" y="22679"/>
                </a:cubicBezTo>
                <a:cubicBezTo>
                  <a:pt x="13388" y="22598"/>
                  <a:pt x="12675" y="22535"/>
                  <a:pt x="11960" y="22470"/>
                </a:cubicBezTo>
                <a:cubicBezTo>
                  <a:pt x="11319" y="22411"/>
                  <a:pt x="10660" y="22275"/>
                  <a:pt x="10014" y="22252"/>
                </a:cubicBezTo>
                <a:cubicBezTo>
                  <a:pt x="9996" y="22216"/>
                  <a:pt x="9977" y="22179"/>
                  <a:pt x="9958" y="22143"/>
                </a:cubicBezTo>
                <a:cubicBezTo>
                  <a:pt x="9956" y="22138"/>
                  <a:pt x="9953" y="22132"/>
                  <a:pt x="9950" y="22128"/>
                </a:cubicBezTo>
                <a:cubicBezTo>
                  <a:pt x="9938" y="22104"/>
                  <a:pt x="9925" y="22080"/>
                  <a:pt x="9913" y="22056"/>
                </a:cubicBezTo>
                <a:cubicBezTo>
                  <a:pt x="9826" y="21883"/>
                  <a:pt x="9742" y="21710"/>
                  <a:pt x="9657" y="21538"/>
                </a:cubicBezTo>
                <a:cubicBezTo>
                  <a:pt x="9727" y="21532"/>
                  <a:pt x="9797" y="21530"/>
                  <a:pt x="9866" y="21530"/>
                </a:cubicBezTo>
                <a:close/>
                <a:moveTo>
                  <a:pt x="10086" y="22394"/>
                </a:moveTo>
                <a:cubicBezTo>
                  <a:pt x="10574" y="22523"/>
                  <a:pt x="11107" y="22554"/>
                  <a:pt x="11599" y="22603"/>
                </a:cubicBezTo>
                <a:cubicBezTo>
                  <a:pt x="12311" y="22675"/>
                  <a:pt x="13024" y="22721"/>
                  <a:pt x="13738" y="22773"/>
                </a:cubicBezTo>
                <a:cubicBezTo>
                  <a:pt x="15055" y="22869"/>
                  <a:pt x="16352" y="23035"/>
                  <a:pt x="17612" y="23426"/>
                </a:cubicBezTo>
                <a:cubicBezTo>
                  <a:pt x="17621" y="23441"/>
                  <a:pt x="17632" y="23455"/>
                  <a:pt x="17641" y="23470"/>
                </a:cubicBezTo>
                <a:lnTo>
                  <a:pt x="17641" y="23469"/>
                </a:lnTo>
                <a:cubicBezTo>
                  <a:pt x="17682" y="23530"/>
                  <a:pt x="17721" y="23593"/>
                  <a:pt x="17761" y="23655"/>
                </a:cubicBezTo>
                <a:cubicBezTo>
                  <a:pt x="17633" y="23668"/>
                  <a:pt x="17506" y="23673"/>
                  <a:pt x="17378" y="23673"/>
                </a:cubicBezTo>
                <a:cubicBezTo>
                  <a:pt x="16973" y="23673"/>
                  <a:pt x="16568" y="23623"/>
                  <a:pt x="16161" y="23614"/>
                </a:cubicBezTo>
                <a:cubicBezTo>
                  <a:pt x="15517" y="23601"/>
                  <a:pt x="14881" y="23539"/>
                  <a:pt x="14240" y="23474"/>
                </a:cubicBezTo>
                <a:cubicBezTo>
                  <a:pt x="13595" y="23410"/>
                  <a:pt x="12947" y="23390"/>
                  <a:pt x="12299" y="23354"/>
                </a:cubicBezTo>
                <a:cubicBezTo>
                  <a:pt x="11898" y="23332"/>
                  <a:pt x="11481" y="23257"/>
                  <a:pt x="11073" y="23257"/>
                </a:cubicBezTo>
                <a:cubicBezTo>
                  <a:pt x="10898" y="23257"/>
                  <a:pt x="10726" y="23270"/>
                  <a:pt x="10556" y="23307"/>
                </a:cubicBezTo>
                <a:cubicBezTo>
                  <a:pt x="10397" y="23005"/>
                  <a:pt x="10242" y="22699"/>
                  <a:pt x="10086" y="22394"/>
                </a:cubicBezTo>
                <a:close/>
                <a:moveTo>
                  <a:pt x="8241" y="19213"/>
                </a:moveTo>
                <a:lnTo>
                  <a:pt x="8241" y="19213"/>
                </a:lnTo>
                <a:cubicBezTo>
                  <a:pt x="8279" y="19292"/>
                  <a:pt x="8317" y="19372"/>
                  <a:pt x="8354" y="19452"/>
                </a:cubicBezTo>
                <a:cubicBezTo>
                  <a:pt x="8518" y="19796"/>
                  <a:pt x="8685" y="20139"/>
                  <a:pt x="8850" y="20481"/>
                </a:cubicBezTo>
                <a:cubicBezTo>
                  <a:pt x="8850" y="20483"/>
                  <a:pt x="8849" y="20484"/>
                  <a:pt x="8847" y="20485"/>
                </a:cubicBezTo>
                <a:cubicBezTo>
                  <a:pt x="8185" y="21575"/>
                  <a:pt x="8195" y="23003"/>
                  <a:pt x="8062" y="24270"/>
                </a:cubicBezTo>
                <a:cubicBezTo>
                  <a:pt x="8045" y="24197"/>
                  <a:pt x="8026" y="24124"/>
                  <a:pt x="8010" y="24049"/>
                </a:cubicBezTo>
                <a:cubicBezTo>
                  <a:pt x="7922" y="23658"/>
                  <a:pt x="7858" y="23263"/>
                  <a:pt x="7817" y="22865"/>
                </a:cubicBezTo>
                <a:cubicBezTo>
                  <a:pt x="7854" y="22485"/>
                  <a:pt x="7915" y="22106"/>
                  <a:pt x="8001" y="21732"/>
                </a:cubicBezTo>
                <a:cubicBezTo>
                  <a:pt x="8138" y="21114"/>
                  <a:pt x="8462" y="20495"/>
                  <a:pt x="8527" y="19869"/>
                </a:cubicBezTo>
                <a:cubicBezTo>
                  <a:pt x="8530" y="19846"/>
                  <a:pt x="8512" y="19834"/>
                  <a:pt x="8493" y="19834"/>
                </a:cubicBezTo>
                <a:cubicBezTo>
                  <a:pt x="8481" y="19834"/>
                  <a:pt x="8469" y="19839"/>
                  <a:pt x="8462" y="19849"/>
                </a:cubicBezTo>
                <a:cubicBezTo>
                  <a:pt x="8045" y="20436"/>
                  <a:pt x="7907" y="21346"/>
                  <a:pt x="7781" y="22042"/>
                </a:cubicBezTo>
                <a:cubicBezTo>
                  <a:pt x="7779" y="22048"/>
                  <a:pt x="7779" y="22056"/>
                  <a:pt x="7778" y="22063"/>
                </a:cubicBezTo>
                <a:cubicBezTo>
                  <a:pt x="7779" y="21635"/>
                  <a:pt x="7821" y="21210"/>
                  <a:pt x="7918" y="20802"/>
                </a:cubicBezTo>
                <a:cubicBezTo>
                  <a:pt x="8026" y="20347"/>
                  <a:pt x="8254" y="19747"/>
                  <a:pt x="8241" y="19213"/>
                </a:cubicBezTo>
                <a:close/>
                <a:moveTo>
                  <a:pt x="10962" y="23353"/>
                </a:moveTo>
                <a:cubicBezTo>
                  <a:pt x="11469" y="23353"/>
                  <a:pt x="11999" y="23460"/>
                  <a:pt x="12491" y="23486"/>
                </a:cubicBezTo>
                <a:cubicBezTo>
                  <a:pt x="13202" y="23523"/>
                  <a:pt x="13910" y="23542"/>
                  <a:pt x="14618" y="23605"/>
                </a:cubicBezTo>
                <a:cubicBezTo>
                  <a:pt x="15231" y="23658"/>
                  <a:pt x="15857" y="23673"/>
                  <a:pt x="16466" y="23755"/>
                </a:cubicBezTo>
                <a:cubicBezTo>
                  <a:pt x="16744" y="23793"/>
                  <a:pt x="17019" y="23839"/>
                  <a:pt x="17291" y="23839"/>
                </a:cubicBezTo>
                <a:cubicBezTo>
                  <a:pt x="17472" y="23839"/>
                  <a:pt x="17651" y="23819"/>
                  <a:pt x="17829" y="23762"/>
                </a:cubicBezTo>
                <a:cubicBezTo>
                  <a:pt x="18031" y="24077"/>
                  <a:pt x="18217" y="24398"/>
                  <a:pt x="18389" y="24726"/>
                </a:cubicBezTo>
                <a:cubicBezTo>
                  <a:pt x="17589" y="24698"/>
                  <a:pt x="16814" y="24482"/>
                  <a:pt x="16019" y="24392"/>
                </a:cubicBezTo>
                <a:cubicBezTo>
                  <a:pt x="16019" y="24391"/>
                  <a:pt x="16019" y="24391"/>
                  <a:pt x="16018" y="24391"/>
                </a:cubicBezTo>
                <a:lnTo>
                  <a:pt x="16018" y="24391"/>
                </a:lnTo>
                <a:cubicBezTo>
                  <a:pt x="16015" y="24391"/>
                  <a:pt x="16015" y="24397"/>
                  <a:pt x="16019" y="24398"/>
                </a:cubicBezTo>
                <a:lnTo>
                  <a:pt x="16019" y="24397"/>
                </a:lnTo>
                <a:cubicBezTo>
                  <a:pt x="16825" y="24497"/>
                  <a:pt x="17601" y="24760"/>
                  <a:pt x="18415" y="24772"/>
                </a:cubicBezTo>
                <a:cubicBezTo>
                  <a:pt x="18451" y="24841"/>
                  <a:pt x="18489" y="24909"/>
                  <a:pt x="18524" y="24978"/>
                </a:cubicBezTo>
                <a:lnTo>
                  <a:pt x="18520" y="24978"/>
                </a:lnTo>
                <a:cubicBezTo>
                  <a:pt x="18078" y="25021"/>
                  <a:pt x="17641" y="25040"/>
                  <a:pt x="17206" y="25040"/>
                </a:cubicBezTo>
                <a:cubicBezTo>
                  <a:pt x="15135" y="25040"/>
                  <a:pt x="13129" y="24609"/>
                  <a:pt x="11068" y="24265"/>
                </a:cubicBezTo>
                <a:cubicBezTo>
                  <a:pt x="10992" y="24125"/>
                  <a:pt x="10917" y="23985"/>
                  <a:pt x="10844" y="23845"/>
                </a:cubicBezTo>
                <a:lnTo>
                  <a:pt x="10844" y="23845"/>
                </a:lnTo>
                <a:cubicBezTo>
                  <a:pt x="11361" y="24077"/>
                  <a:pt x="12051" y="24020"/>
                  <a:pt x="12583" y="24073"/>
                </a:cubicBezTo>
                <a:cubicBezTo>
                  <a:pt x="13574" y="24174"/>
                  <a:pt x="14561" y="24322"/>
                  <a:pt x="15553" y="24413"/>
                </a:cubicBezTo>
                <a:cubicBezTo>
                  <a:pt x="15553" y="24413"/>
                  <a:pt x="15554" y="24413"/>
                  <a:pt x="15554" y="24413"/>
                </a:cubicBezTo>
                <a:cubicBezTo>
                  <a:pt x="15574" y="24413"/>
                  <a:pt x="15575" y="24381"/>
                  <a:pt x="15554" y="24380"/>
                </a:cubicBezTo>
                <a:cubicBezTo>
                  <a:pt x="14694" y="24281"/>
                  <a:pt x="13838" y="24146"/>
                  <a:pt x="12982" y="24025"/>
                </a:cubicBezTo>
                <a:cubicBezTo>
                  <a:pt x="12221" y="23917"/>
                  <a:pt x="11487" y="23870"/>
                  <a:pt x="10748" y="23667"/>
                </a:cubicBezTo>
                <a:cubicBezTo>
                  <a:pt x="10696" y="23570"/>
                  <a:pt x="10642" y="23473"/>
                  <a:pt x="10590" y="23375"/>
                </a:cubicBezTo>
                <a:cubicBezTo>
                  <a:pt x="10712" y="23359"/>
                  <a:pt x="10837" y="23353"/>
                  <a:pt x="10962" y="23353"/>
                </a:cubicBezTo>
                <a:close/>
                <a:moveTo>
                  <a:pt x="8931" y="20646"/>
                </a:moveTo>
                <a:cubicBezTo>
                  <a:pt x="9030" y="20851"/>
                  <a:pt x="9130" y="21052"/>
                  <a:pt x="9230" y="21256"/>
                </a:cubicBezTo>
                <a:lnTo>
                  <a:pt x="9230" y="21256"/>
                </a:lnTo>
                <a:cubicBezTo>
                  <a:pt x="9161" y="21856"/>
                  <a:pt x="8925" y="22389"/>
                  <a:pt x="8794" y="22978"/>
                </a:cubicBezTo>
                <a:cubicBezTo>
                  <a:pt x="8613" y="23797"/>
                  <a:pt x="8545" y="24636"/>
                  <a:pt x="8410" y="25461"/>
                </a:cubicBezTo>
                <a:cubicBezTo>
                  <a:pt x="8297" y="25130"/>
                  <a:pt x="8195" y="24794"/>
                  <a:pt x="8107" y="24454"/>
                </a:cubicBezTo>
                <a:cubicBezTo>
                  <a:pt x="8207" y="23927"/>
                  <a:pt x="8297" y="23401"/>
                  <a:pt x="8377" y="22869"/>
                </a:cubicBezTo>
                <a:cubicBezTo>
                  <a:pt x="8495" y="22091"/>
                  <a:pt x="8697" y="21387"/>
                  <a:pt x="8931" y="20646"/>
                </a:cubicBezTo>
                <a:close/>
                <a:moveTo>
                  <a:pt x="11105" y="24334"/>
                </a:moveTo>
                <a:cubicBezTo>
                  <a:pt x="12321" y="24569"/>
                  <a:pt x="13526" y="24862"/>
                  <a:pt x="14754" y="25032"/>
                </a:cubicBezTo>
                <a:cubicBezTo>
                  <a:pt x="15386" y="25120"/>
                  <a:pt x="16017" y="25145"/>
                  <a:pt x="16653" y="25168"/>
                </a:cubicBezTo>
                <a:cubicBezTo>
                  <a:pt x="16883" y="25176"/>
                  <a:pt x="17115" y="25186"/>
                  <a:pt x="17347" y="25186"/>
                </a:cubicBezTo>
                <a:cubicBezTo>
                  <a:pt x="17749" y="25186"/>
                  <a:pt x="18150" y="25157"/>
                  <a:pt x="18536" y="25044"/>
                </a:cubicBezTo>
                <a:cubicBezTo>
                  <a:pt x="18541" y="25041"/>
                  <a:pt x="18545" y="25038"/>
                  <a:pt x="18549" y="25033"/>
                </a:cubicBezTo>
                <a:cubicBezTo>
                  <a:pt x="18657" y="25252"/>
                  <a:pt x="18759" y="25473"/>
                  <a:pt x="18856" y="25697"/>
                </a:cubicBezTo>
                <a:cubicBezTo>
                  <a:pt x="17665" y="25624"/>
                  <a:pt x="16472" y="25672"/>
                  <a:pt x="15278" y="25561"/>
                </a:cubicBezTo>
                <a:cubicBezTo>
                  <a:pt x="13996" y="25442"/>
                  <a:pt x="12760" y="25069"/>
                  <a:pt x="11479" y="25008"/>
                </a:cubicBezTo>
                <a:cubicBezTo>
                  <a:pt x="11353" y="24784"/>
                  <a:pt x="11228" y="24560"/>
                  <a:pt x="11105" y="24334"/>
                </a:cubicBezTo>
                <a:close/>
                <a:moveTo>
                  <a:pt x="9374" y="21550"/>
                </a:moveTo>
                <a:cubicBezTo>
                  <a:pt x="9508" y="21819"/>
                  <a:pt x="9642" y="22087"/>
                  <a:pt x="9777" y="22355"/>
                </a:cubicBezTo>
                <a:cubicBezTo>
                  <a:pt x="9309" y="23629"/>
                  <a:pt x="8996" y="24996"/>
                  <a:pt x="8737" y="26330"/>
                </a:cubicBezTo>
                <a:lnTo>
                  <a:pt x="8737" y="26330"/>
                </a:lnTo>
                <a:cubicBezTo>
                  <a:pt x="8636" y="26085"/>
                  <a:pt x="8542" y="25838"/>
                  <a:pt x="8454" y="25589"/>
                </a:cubicBezTo>
                <a:cubicBezTo>
                  <a:pt x="8462" y="25582"/>
                  <a:pt x="8466" y="25574"/>
                  <a:pt x="8469" y="25565"/>
                </a:cubicBezTo>
                <a:cubicBezTo>
                  <a:pt x="8599" y="24672"/>
                  <a:pt x="8758" y="23767"/>
                  <a:pt x="8962" y="22889"/>
                </a:cubicBezTo>
                <a:cubicBezTo>
                  <a:pt x="9062" y="22455"/>
                  <a:pt x="9320" y="22004"/>
                  <a:pt x="9374" y="21550"/>
                </a:cubicBezTo>
                <a:close/>
                <a:moveTo>
                  <a:pt x="11497" y="25042"/>
                </a:moveTo>
                <a:lnTo>
                  <a:pt x="11497" y="25042"/>
                </a:lnTo>
                <a:cubicBezTo>
                  <a:pt x="12171" y="25089"/>
                  <a:pt x="12850" y="25293"/>
                  <a:pt x="13510" y="25430"/>
                </a:cubicBezTo>
                <a:cubicBezTo>
                  <a:pt x="14092" y="25552"/>
                  <a:pt x="14682" y="25608"/>
                  <a:pt x="15273" y="25668"/>
                </a:cubicBezTo>
                <a:cubicBezTo>
                  <a:pt x="16146" y="25754"/>
                  <a:pt x="17078" y="25862"/>
                  <a:pt x="17984" y="25862"/>
                </a:cubicBezTo>
                <a:cubicBezTo>
                  <a:pt x="18296" y="25862"/>
                  <a:pt x="18605" y="25849"/>
                  <a:pt x="18907" y="25819"/>
                </a:cubicBezTo>
                <a:cubicBezTo>
                  <a:pt x="19037" y="26125"/>
                  <a:pt x="19159" y="26436"/>
                  <a:pt x="19268" y="26749"/>
                </a:cubicBezTo>
                <a:cubicBezTo>
                  <a:pt x="18744" y="26687"/>
                  <a:pt x="18216" y="26675"/>
                  <a:pt x="17688" y="26675"/>
                </a:cubicBezTo>
                <a:cubicBezTo>
                  <a:pt x="17364" y="26675"/>
                  <a:pt x="17039" y="26680"/>
                  <a:pt x="16716" y="26680"/>
                </a:cubicBezTo>
                <a:cubicBezTo>
                  <a:pt x="16368" y="26680"/>
                  <a:pt x="16020" y="26675"/>
                  <a:pt x="15674" y="26653"/>
                </a:cubicBezTo>
                <a:cubicBezTo>
                  <a:pt x="14965" y="26609"/>
                  <a:pt x="14259" y="26491"/>
                  <a:pt x="13563" y="26356"/>
                </a:cubicBezTo>
                <a:cubicBezTo>
                  <a:pt x="13059" y="26259"/>
                  <a:pt x="12560" y="26048"/>
                  <a:pt x="12045" y="26012"/>
                </a:cubicBezTo>
                <a:cubicBezTo>
                  <a:pt x="11925" y="25805"/>
                  <a:pt x="11807" y="25597"/>
                  <a:pt x="11689" y="25389"/>
                </a:cubicBezTo>
                <a:lnTo>
                  <a:pt x="11689" y="25389"/>
                </a:lnTo>
                <a:cubicBezTo>
                  <a:pt x="12092" y="25560"/>
                  <a:pt x="12511" y="25636"/>
                  <a:pt x="12951" y="25690"/>
                </a:cubicBezTo>
                <a:cubicBezTo>
                  <a:pt x="13654" y="25777"/>
                  <a:pt x="14348" y="25872"/>
                  <a:pt x="15047" y="26000"/>
                </a:cubicBezTo>
                <a:cubicBezTo>
                  <a:pt x="16388" y="26247"/>
                  <a:pt x="17740" y="26079"/>
                  <a:pt x="19075" y="26351"/>
                </a:cubicBezTo>
                <a:cubicBezTo>
                  <a:pt x="19076" y="26351"/>
                  <a:pt x="19078" y="26351"/>
                  <a:pt x="19080" y="26351"/>
                </a:cubicBezTo>
                <a:cubicBezTo>
                  <a:pt x="19099" y="26351"/>
                  <a:pt x="19105" y="26322"/>
                  <a:pt x="19084" y="26317"/>
                </a:cubicBezTo>
                <a:cubicBezTo>
                  <a:pt x="18600" y="26128"/>
                  <a:pt x="18074" y="26118"/>
                  <a:pt x="17558" y="26118"/>
                </a:cubicBezTo>
                <a:cubicBezTo>
                  <a:pt x="17499" y="26118"/>
                  <a:pt x="17441" y="26119"/>
                  <a:pt x="17382" y="26119"/>
                </a:cubicBezTo>
                <a:cubicBezTo>
                  <a:pt x="16661" y="26119"/>
                  <a:pt x="15969" y="26076"/>
                  <a:pt x="15257" y="25951"/>
                </a:cubicBezTo>
                <a:cubicBezTo>
                  <a:pt x="14654" y="25844"/>
                  <a:pt x="14060" y="25692"/>
                  <a:pt x="13454" y="25617"/>
                </a:cubicBezTo>
                <a:cubicBezTo>
                  <a:pt x="12840" y="25541"/>
                  <a:pt x="12225" y="25497"/>
                  <a:pt x="11639" y="25297"/>
                </a:cubicBezTo>
                <a:cubicBezTo>
                  <a:pt x="11591" y="25213"/>
                  <a:pt x="11544" y="25128"/>
                  <a:pt x="11497" y="25042"/>
                </a:cubicBezTo>
                <a:close/>
                <a:moveTo>
                  <a:pt x="9868" y="22535"/>
                </a:moveTo>
                <a:cubicBezTo>
                  <a:pt x="9918" y="22635"/>
                  <a:pt x="9968" y="22735"/>
                  <a:pt x="10020" y="22837"/>
                </a:cubicBezTo>
                <a:cubicBezTo>
                  <a:pt x="9978" y="24372"/>
                  <a:pt x="9230" y="25779"/>
                  <a:pt x="9169" y="27297"/>
                </a:cubicBezTo>
                <a:lnTo>
                  <a:pt x="9169" y="27296"/>
                </a:lnTo>
                <a:cubicBezTo>
                  <a:pt x="9035" y="27020"/>
                  <a:pt x="8909" y="26740"/>
                  <a:pt x="8789" y="26457"/>
                </a:cubicBezTo>
                <a:cubicBezTo>
                  <a:pt x="9139" y="25149"/>
                  <a:pt x="9533" y="23847"/>
                  <a:pt x="9868" y="22535"/>
                </a:cubicBezTo>
                <a:close/>
                <a:moveTo>
                  <a:pt x="10098" y="22990"/>
                </a:moveTo>
                <a:cubicBezTo>
                  <a:pt x="10241" y="23270"/>
                  <a:pt x="10386" y="23549"/>
                  <a:pt x="10532" y="23826"/>
                </a:cubicBezTo>
                <a:lnTo>
                  <a:pt x="10532" y="23827"/>
                </a:lnTo>
                <a:cubicBezTo>
                  <a:pt x="10268" y="25169"/>
                  <a:pt x="9918" y="26451"/>
                  <a:pt x="9376" y="27710"/>
                </a:cubicBezTo>
                <a:cubicBezTo>
                  <a:pt x="9316" y="27592"/>
                  <a:pt x="9257" y="27475"/>
                  <a:pt x="9199" y="27356"/>
                </a:cubicBezTo>
                <a:cubicBezTo>
                  <a:pt x="9208" y="27356"/>
                  <a:pt x="9214" y="27349"/>
                  <a:pt x="9217" y="27341"/>
                </a:cubicBezTo>
                <a:cubicBezTo>
                  <a:pt x="9477" y="25905"/>
                  <a:pt x="10101" y="24464"/>
                  <a:pt x="10098" y="22990"/>
                </a:cubicBezTo>
                <a:close/>
                <a:moveTo>
                  <a:pt x="12101" y="26108"/>
                </a:moveTo>
                <a:lnTo>
                  <a:pt x="12101" y="26108"/>
                </a:lnTo>
                <a:cubicBezTo>
                  <a:pt x="12644" y="26195"/>
                  <a:pt x="13184" y="26416"/>
                  <a:pt x="13720" y="26523"/>
                </a:cubicBezTo>
                <a:cubicBezTo>
                  <a:pt x="14302" y="26636"/>
                  <a:pt x="14889" y="26715"/>
                  <a:pt x="15479" y="26760"/>
                </a:cubicBezTo>
                <a:cubicBezTo>
                  <a:pt x="16746" y="26857"/>
                  <a:pt x="18032" y="26817"/>
                  <a:pt x="19304" y="26852"/>
                </a:cubicBezTo>
                <a:cubicBezTo>
                  <a:pt x="19413" y="27169"/>
                  <a:pt x="19515" y="27492"/>
                  <a:pt x="19605" y="27818"/>
                </a:cubicBezTo>
                <a:cubicBezTo>
                  <a:pt x="19348" y="27881"/>
                  <a:pt x="19084" y="27894"/>
                  <a:pt x="18818" y="27894"/>
                </a:cubicBezTo>
                <a:cubicBezTo>
                  <a:pt x="18636" y="27894"/>
                  <a:pt x="18452" y="27888"/>
                  <a:pt x="18269" y="27887"/>
                </a:cubicBezTo>
                <a:cubicBezTo>
                  <a:pt x="18252" y="27887"/>
                  <a:pt x="18234" y="27887"/>
                  <a:pt x="18216" y="27887"/>
                </a:cubicBezTo>
                <a:cubicBezTo>
                  <a:pt x="17853" y="27887"/>
                  <a:pt x="17493" y="27894"/>
                  <a:pt x="17132" y="27894"/>
                </a:cubicBezTo>
                <a:cubicBezTo>
                  <a:pt x="16875" y="27894"/>
                  <a:pt x="16617" y="27891"/>
                  <a:pt x="16358" y="27878"/>
                </a:cubicBezTo>
                <a:cubicBezTo>
                  <a:pt x="15141" y="27816"/>
                  <a:pt x="14004" y="27616"/>
                  <a:pt x="12838" y="27273"/>
                </a:cubicBezTo>
                <a:cubicBezTo>
                  <a:pt x="12834" y="27273"/>
                  <a:pt x="12831" y="27272"/>
                  <a:pt x="12828" y="27272"/>
                </a:cubicBezTo>
                <a:cubicBezTo>
                  <a:pt x="12816" y="27272"/>
                  <a:pt x="12803" y="27277"/>
                  <a:pt x="12796" y="27287"/>
                </a:cubicBezTo>
                <a:cubicBezTo>
                  <a:pt x="12645" y="27036"/>
                  <a:pt x="12496" y="26785"/>
                  <a:pt x="12348" y="26535"/>
                </a:cubicBezTo>
                <a:lnTo>
                  <a:pt x="12348" y="26535"/>
                </a:lnTo>
                <a:cubicBezTo>
                  <a:pt x="13520" y="26901"/>
                  <a:pt x="14725" y="27112"/>
                  <a:pt x="15943" y="27249"/>
                </a:cubicBezTo>
                <a:cubicBezTo>
                  <a:pt x="16426" y="27303"/>
                  <a:pt x="16917" y="27343"/>
                  <a:pt x="17404" y="27343"/>
                </a:cubicBezTo>
                <a:cubicBezTo>
                  <a:pt x="17495" y="27343"/>
                  <a:pt x="17585" y="27342"/>
                  <a:pt x="17676" y="27339"/>
                </a:cubicBezTo>
                <a:cubicBezTo>
                  <a:pt x="17918" y="27332"/>
                  <a:pt x="18173" y="27311"/>
                  <a:pt x="18426" y="27311"/>
                </a:cubicBezTo>
                <a:cubicBezTo>
                  <a:pt x="18773" y="27311"/>
                  <a:pt x="19117" y="27349"/>
                  <a:pt x="19421" y="27512"/>
                </a:cubicBezTo>
                <a:cubicBezTo>
                  <a:pt x="19428" y="27516"/>
                  <a:pt x="19435" y="27518"/>
                  <a:pt x="19442" y="27518"/>
                </a:cubicBezTo>
                <a:cubicBezTo>
                  <a:pt x="19480" y="27518"/>
                  <a:pt x="19506" y="27462"/>
                  <a:pt x="19465" y="27442"/>
                </a:cubicBezTo>
                <a:cubicBezTo>
                  <a:pt x="19194" y="27301"/>
                  <a:pt x="18898" y="27276"/>
                  <a:pt x="18599" y="27276"/>
                </a:cubicBezTo>
                <a:cubicBezTo>
                  <a:pt x="18534" y="27276"/>
                  <a:pt x="18469" y="27277"/>
                  <a:pt x="18404" y="27279"/>
                </a:cubicBezTo>
                <a:cubicBezTo>
                  <a:pt x="18229" y="27282"/>
                  <a:pt x="18058" y="27285"/>
                  <a:pt x="17889" y="27285"/>
                </a:cubicBezTo>
                <a:cubicBezTo>
                  <a:pt x="17502" y="27285"/>
                  <a:pt x="17123" y="27271"/>
                  <a:pt x="16722" y="27223"/>
                </a:cubicBezTo>
                <a:cubicBezTo>
                  <a:pt x="15235" y="27044"/>
                  <a:pt x="13770" y="26825"/>
                  <a:pt x="12324" y="26428"/>
                </a:cubicBezTo>
                <a:cubicBezTo>
                  <a:pt x="12320" y="26427"/>
                  <a:pt x="12316" y="26427"/>
                  <a:pt x="12312" y="26427"/>
                </a:cubicBezTo>
                <a:cubicBezTo>
                  <a:pt x="12304" y="26427"/>
                  <a:pt x="12297" y="26428"/>
                  <a:pt x="12289" y="26432"/>
                </a:cubicBezTo>
                <a:cubicBezTo>
                  <a:pt x="12227" y="26324"/>
                  <a:pt x="12164" y="26216"/>
                  <a:pt x="12101" y="26108"/>
                </a:cubicBezTo>
                <a:close/>
                <a:moveTo>
                  <a:pt x="10636" y="24025"/>
                </a:moveTo>
                <a:cubicBezTo>
                  <a:pt x="10674" y="24100"/>
                  <a:pt x="10713" y="24176"/>
                  <a:pt x="10753" y="24249"/>
                </a:cubicBezTo>
                <a:cubicBezTo>
                  <a:pt x="10924" y="25780"/>
                  <a:pt x="10128" y="27043"/>
                  <a:pt x="9790" y="28478"/>
                </a:cubicBezTo>
                <a:cubicBezTo>
                  <a:pt x="9660" y="28246"/>
                  <a:pt x="9533" y="28012"/>
                  <a:pt x="9410" y="27776"/>
                </a:cubicBezTo>
                <a:cubicBezTo>
                  <a:pt x="9412" y="27775"/>
                  <a:pt x="9413" y="27775"/>
                  <a:pt x="9414" y="27774"/>
                </a:cubicBezTo>
                <a:cubicBezTo>
                  <a:pt x="9996" y="26615"/>
                  <a:pt x="10490" y="25326"/>
                  <a:pt x="10636" y="24025"/>
                </a:cubicBezTo>
                <a:close/>
                <a:moveTo>
                  <a:pt x="12852" y="27381"/>
                </a:moveTo>
                <a:lnTo>
                  <a:pt x="12852" y="27381"/>
                </a:lnTo>
                <a:cubicBezTo>
                  <a:pt x="13910" y="27878"/>
                  <a:pt x="15211" y="27899"/>
                  <a:pt x="16356" y="27960"/>
                </a:cubicBezTo>
                <a:cubicBezTo>
                  <a:pt x="17038" y="27998"/>
                  <a:pt x="17725" y="28006"/>
                  <a:pt x="18409" y="28019"/>
                </a:cubicBezTo>
                <a:cubicBezTo>
                  <a:pt x="18566" y="28022"/>
                  <a:pt x="18723" y="28029"/>
                  <a:pt x="18879" y="28029"/>
                </a:cubicBezTo>
                <a:cubicBezTo>
                  <a:pt x="19138" y="28029"/>
                  <a:pt x="19392" y="28011"/>
                  <a:pt x="19636" y="27928"/>
                </a:cubicBezTo>
                <a:cubicBezTo>
                  <a:pt x="19690" y="28123"/>
                  <a:pt x="19740" y="28319"/>
                  <a:pt x="19788" y="28516"/>
                </a:cubicBezTo>
                <a:cubicBezTo>
                  <a:pt x="19744" y="28512"/>
                  <a:pt x="19700" y="28510"/>
                  <a:pt x="19658" y="28507"/>
                </a:cubicBezTo>
                <a:cubicBezTo>
                  <a:pt x="19671" y="28496"/>
                  <a:pt x="19672" y="28472"/>
                  <a:pt x="19651" y="28467"/>
                </a:cubicBezTo>
                <a:cubicBezTo>
                  <a:pt x="19389" y="28402"/>
                  <a:pt x="19118" y="28386"/>
                  <a:pt x="18846" y="28386"/>
                </a:cubicBezTo>
                <a:cubicBezTo>
                  <a:pt x="18626" y="28386"/>
                  <a:pt x="18405" y="28397"/>
                  <a:pt x="18188" y="28400"/>
                </a:cubicBezTo>
                <a:cubicBezTo>
                  <a:pt x="17976" y="28404"/>
                  <a:pt x="17765" y="28406"/>
                  <a:pt x="17555" y="28406"/>
                </a:cubicBezTo>
                <a:cubicBezTo>
                  <a:pt x="17146" y="28406"/>
                  <a:pt x="16739" y="28396"/>
                  <a:pt x="16329" y="28363"/>
                </a:cubicBezTo>
                <a:cubicBezTo>
                  <a:pt x="15762" y="28318"/>
                  <a:pt x="15202" y="28214"/>
                  <a:pt x="14637" y="28155"/>
                </a:cubicBezTo>
                <a:cubicBezTo>
                  <a:pt x="14151" y="28103"/>
                  <a:pt x="13628" y="28090"/>
                  <a:pt x="13170" y="27907"/>
                </a:cubicBezTo>
                <a:cubicBezTo>
                  <a:pt x="13063" y="27732"/>
                  <a:pt x="12959" y="27558"/>
                  <a:pt x="12852" y="27381"/>
                </a:cubicBezTo>
                <a:close/>
                <a:moveTo>
                  <a:pt x="13271" y="28071"/>
                </a:moveTo>
                <a:lnTo>
                  <a:pt x="13271" y="28071"/>
                </a:lnTo>
                <a:cubicBezTo>
                  <a:pt x="13518" y="28151"/>
                  <a:pt x="13782" y="28183"/>
                  <a:pt x="14038" y="28216"/>
                </a:cubicBezTo>
                <a:cubicBezTo>
                  <a:pt x="14613" y="28292"/>
                  <a:pt x="15189" y="28360"/>
                  <a:pt x="15765" y="28432"/>
                </a:cubicBezTo>
                <a:cubicBezTo>
                  <a:pt x="16519" y="28527"/>
                  <a:pt x="17312" y="28573"/>
                  <a:pt x="18098" y="28573"/>
                </a:cubicBezTo>
                <a:cubicBezTo>
                  <a:pt x="18533" y="28573"/>
                  <a:pt x="18965" y="28559"/>
                  <a:pt x="19388" y="28531"/>
                </a:cubicBezTo>
                <a:lnTo>
                  <a:pt x="19388" y="28531"/>
                </a:lnTo>
                <a:cubicBezTo>
                  <a:pt x="19360" y="28546"/>
                  <a:pt x="19368" y="28588"/>
                  <a:pt x="19400" y="28590"/>
                </a:cubicBezTo>
                <a:cubicBezTo>
                  <a:pt x="19536" y="28596"/>
                  <a:pt x="19674" y="28603"/>
                  <a:pt x="19811" y="28607"/>
                </a:cubicBezTo>
                <a:cubicBezTo>
                  <a:pt x="19850" y="28770"/>
                  <a:pt x="19886" y="28932"/>
                  <a:pt x="19920" y="29096"/>
                </a:cubicBezTo>
                <a:cubicBezTo>
                  <a:pt x="19694" y="29069"/>
                  <a:pt x="19466" y="29059"/>
                  <a:pt x="19237" y="29059"/>
                </a:cubicBezTo>
                <a:cubicBezTo>
                  <a:pt x="18557" y="29059"/>
                  <a:pt x="17865" y="29148"/>
                  <a:pt x="17187" y="29148"/>
                </a:cubicBezTo>
                <a:cubicBezTo>
                  <a:pt x="17078" y="29148"/>
                  <a:pt x="16970" y="29146"/>
                  <a:pt x="16862" y="29140"/>
                </a:cubicBezTo>
                <a:lnTo>
                  <a:pt x="16864" y="29140"/>
                </a:lnTo>
                <a:cubicBezTo>
                  <a:pt x="15805" y="29091"/>
                  <a:pt x="14778" y="28768"/>
                  <a:pt x="13727" y="28724"/>
                </a:cubicBezTo>
                <a:cubicBezTo>
                  <a:pt x="13712" y="28724"/>
                  <a:pt x="13698" y="28732"/>
                  <a:pt x="13692" y="28746"/>
                </a:cubicBezTo>
                <a:cubicBezTo>
                  <a:pt x="13551" y="28522"/>
                  <a:pt x="13410" y="28296"/>
                  <a:pt x="13271" y="28071"/>
                </a:cubicBezTo>
                <a:close/>
                <a:moveTo>
                  <a:pt x="13732" y="28810"/>
                </a:moveTo>
                <a:cubicBezTo>
                  <a:pt x="14698" y="29012"/>
                  <a:pt x="15687" y="29174"/>
                  <a:pt x="16670" y="29247"/>
                </a:cubicBezTo>
                <a:cubicBezTo>
                  <a:pt x="16906" y="29264"/>
                  <a:pt x="17141" y="29271"/>
                  <a:pt x="17375" y="29271"/>
                </a:cubicBezTo>
                <a:cubicBezTo>
                  <a:pt x="18229" y="29271"/>
                  <a:pt x="19075" y="29179"/>
                  <a:pt x="19932" y="29154"/>
                </a:cubicBezTo>
                <a:cubicBezTo>
                  <a:pt x="19966" y="29321"/>
                  <a:pt x="19999" y="29487"/>
                  <a:pt x="20030" y="29654"/>
                </a:cubicBezTo>
                <a:cubicBezTo>
                  <a:pt x="19838" y="29597"/>
                  <a:pt x="19640" y="29579"/>
                  <a:pt x="19441" y="29579"/>
                </a:cubicBezTo>
                <a:cubicBezTo>
                  <a:pt x="19236" y="29579"/>
                  <a:pt x="19030" y="29598"/>
                  <a:pt x="18828" y="29613"/>
                </a:cubicBezTo>
                <a:cubicBezTo>
                  <a:pt x="18589" y="29631"/>
                  <a:pt x="18354" y="29638"/>
                  <a:pt x="18119" y="29638"/>
                </a:cubicBezTo>
                <a:cubicBezTo>
                  <a:pt x="17750" y="29638"/>
                  <a:pt x="17382" y="29619"/>
                  <a:pt x="17006" y="29593"/>
                </a:cubicBezTo>
                <a:cubicBezTo>
                  <a:pt x="16388" y="29549"/>
                  <a:pt x="15771" y="29481"/>
                  <a:pt x="15158" y="29389"/>
                </a:cubicBezTo>
                <a:cubicBezTo>
                  <a:pt x="14758" y="29330"/>
                  <a:pt x="14354" y="29321"/>
                  <a:pt x="13974" y="29193"/>
                </a:cubicBezTo>
                <a:cubicBezTo>
                  <a:pt x="13892" y="29066"/>
                  <a:pt x="13812" y="28938"/>
                  <a:pt x="13732" y="28810"/>
                </a:cubicBezTo>
                <a:close/>
                <a:moveTo>
                  <a:pt x="10874" y="24474"/>
                </a:moveTo>
                <a:cubicBezTo>
                  <a:pt x="11045" y="24794"/>
                  <a:pt x="11217" y="25113"/>
                  <a:pt x="11392" y="25430"/>
                </a:cubicBezTo>
                <a:cubicBezTo>
                  <a:pt x="11236" y="26323"/>
                  <a:pt x="11041" y="27208"/>
                  <a:pt x="10854" y="28094"/>
                </a:cubicBezTo>
                <a:cubicBezTo>
                  <a:pt x="10742" y="28622"/>
                  <a:pt x="10540" y="29163"/>
                  <a:pt x="10537" y="29710"/>
                </a:cubicBezTo>
                <a:cubicBezTo>
                  <a:pt x="10297" y="29338"/>
                  <a:pt x="10068" y="28959"/>
                  <a:pt x="9846" y="28574"/>
                </a:cubicBezTo>
                <a:cubicBezTo>
                  <a:pt x="10258" y="27237"/>
                  <a:pt x="11013" y="25897"/>
                  <a:pt x="10874" y="24476"/>
                </a:cubicBezTo>
                <a:lnTo>
                  <a:pt x="10874" y="24474"/>
                </a:lnTo>
                <a:close/>
                <a:moveTo>
                  <a:pt x="14091" y="29375"/>
                </a:moveTo>
                <a:cubicBezTo>
                  <a:pt x="14183" y="29399"/>
                  <a:pt x="14275" y="29419"/>
                  <a:pt x="14370" y="29434"/>
                </a:cubicBezTo>
                <a:cubicBezTo>
                  <a:pt x="14967" y="29531"/>
                  <a:pt x="15574" y="29601"/>
                  <a:pt x="16177" y="29665"/>
                </a:cubicBezTo>
                <a:cubicBezTo>
                  <a:pt x="16783" y="29728"/>
                  <a:pt x="17407" y="29793"/>
                  <a:pt x="18022" y="29793"/>
                </a:cubicBezTo>
                <a:cubicBezTo>
                  <a:pt x="18126" y="29793"/>
                  <a:pt x="18231" y="29791"/>
                  <a:pt x="18335" y="29787"/>
                </a:cubicBezTo>
                <a:cubicBezTo>
                  <a:pt x="18745" y="29771"/>
                  <a:pt x="19143" y="29740"/>
                  <a:pt x="19546" y="29740"/>
                </a:cubicBezTo>
                <a:cubicBezTo>
                  <a:pt x="19713" y="29740"/>
                  <a:pt x="19879" y="29746"/>
                  <a:pt x="20048" y="29759"/>
                </a:cubicBezTo>
                <a:cubicBezTo>
                  <a:pt x="20064" y="29853"/>
                  <a:pt x="20082" y="29945"/>
                  <a:pt x="20096" y="30038"/>
                </a:cubicBezTo>
                <a:cubicBezTo>
                  <a:pt x="19163" y="30171"/>
                  <a:pt x="18258" y="30252"/>
                  <a:pt x="17354" y="30252"/>
                </a:cubicBezTo>
                <a:cubicBezTo>
                  <a:pt x="16398" y="30252"/>
                  <a:pt x="15444" y="30162"/>
                  <a:pt x="14462" y="29950"/>
                </a:cubicBezTo>
                <a:lnTo>
                  <a:pt x="14463" y="29950"/>
                </a:lnTo>
                <a:cubicBezTo>
                  <a:pt x="14338" y="29759"/>
                  <a:pt x="14215" y="29567"/>
                  <a:pt x="14091" y="29375"/>
                </a:cubicBezTo>
                <a:close/>
                <a:moveTo>
                  <a:pt x="14531" y="30055"/>
                </a:moveTo>
                <a:cubicBezTo>
                  <a:pt x="15500" y="30271"/>
                  <a:pt x="16530" y="30386"/>
                  <a:pt x="17557" y="30386"/>
                </a:cubicBezTo>
                <a:cubicBezTo>
                  <a:pt x="18424" y="30386"/>
                  <a:pt x="19289" y="30304"/>
                  <a:pt x="20111" y="30131"/>
                </a:cubicBezTo>
                <a:cubicBezTo>
                  <a:pt x="20131" y="30258"/>
                  <a:pt x="20152" y="30383"/>
                  <a:pt x="20171" y="30510"/>
                </a:cubicBezTo>
                <a:cubicBezTo>
                  <a:pt x="19161" y="30603"/>
                  <a:pt x="18142" y="30732"/>
                  <a:pt x="17130" y="30732"/>
                </a:cubicBezTo>
                <a:cubicBezTo>
                  <a:pt x="16335" y="30732"/>
                  <a:pt x="15545" y="30652"/>
                  <a:pt x="14769" y="30414"/>
                </a:cubicBezTo>
                <a:cubicBezTo>
                  <a:pt x="14689" y="30295"/>
                  <a:pt x="14610" y="30175"/>
                  <a:pt x="14531" y="30055"/>
                </a:cubicBezTo>
                <a:close/>
                <a:moveTo>
                  <a:pt x="11443" y="25521"/>
                </a:moveTo>
                <a:cubicBezTo>
                  <a:pt x="11535" y="25688"/>
                  <a:pt x="11631" y="25853"/>
                  <a:pt x="11727" y="26019"/>
                </a:cubicBezTo>
                <a:cubicBezTo>
                  <a:pt x="11672" y="26999"/>
                  <a:pt x="11512" y="27922"/>
                  <a:pt x="11333" y="28890"/>
                </a:cubicBezTo>
                <a:cubicBezTo>
                  <a:pt x="11209" y="29559"/>
                  <a:pt x="11151" y="30235"/>
                  <a:pt x="11321" y="30882"/>
                </a:cubicBezTo>
                <a:cubicBezTo>
                  <a:pt x="11171" y="30663"/>
                  <a:pt x="11021" y="30443"/>
                  <a:pt x="10873" y="30223"/>
                </a:cubicBezTo>
                <a:cubicBezTo>
                  <a:pt x="10786" y="30094"/>
                  <a:pt x="10701" y="29965"/>
                  <a:pt x="10616" y="29834"/>
                </a:cubicBezTo>
                <a:cubicBezTo>
                  <a:pt x="10616" y="29131"/>
                  <a:pt x="10849" y="28460"/>
                  <a:pt x="11020" y="27776"/>
                </a:cubicBezTo>
                <a:cubicBezTo>
                  <a:pt x="11204" y="27028"/>
                  <a:pt x="11371" y="26287"/>
                  <a:pt x="11443" y="25521"/>
                </a:cubicBezTo>
                <a:close/>
                <a:moveTo>
                  <a:pt x="14815" y="30485"/>
                </a:moveTo>
                <a:cubicBezTo>
                  <a:pt x="15573" y="30749"/>
                  <a:pt x="16370" y="30833"/>
                  <a:pt x="17178" y="30833"/>
                </a:cubicBezTo>
                <a:cubicBezTo>
                  <a:pt x="18186" y="30833"/>
                  <a:pt x="19209" y="30702"/>
                  <a:pt x="20187" y="30627"/>
                </a:cubicBezTo>
                <a:cubicBezTo>
                  <a:pt x="20204" y="30754"/>
                  <a:pt x="20222" y="30881"/>
                  <a:pt x="20236" y="31008"/>
                </a:cubicBezTo>
                <a:cubicBezTo>
                  <a:pt x="19916" y="30988"/>
                  <a:pt x="19594" y="30981"/>
                  <a:pt x="19272" y="30981"/>
                </a:cubicBezTo>
                <a:cubicBezTo>
                  <a:pt x="18173" y="30981"/>
                  <a:pt x="17068" y="31068"/>
                  <a:pt x="15966" y="31068"/>
                </a:cubicBezTo>
                <a:cubicBezTo>
                  <a:pt x="15708" y="31068"/>
                  <a:pt x="15450" y="31063"/>
                  <a:pt x="15193" y="31052"/>
                </a:cubicBezTo>
                <a:cubicBezTo>
                  <a:pt x="15066" y="30862"/>
                  <a:pt x="14939" y="30674"/>
                  <a:pt x="14815" y="30485"/>
                </a:cubicBezTo>
                <a:close/>
                <a:moveTo>
                  <a:pt x="11845" y="26233"/>
                </a:moveTo>
                <a:cubicBezTo>
                  <a:pt x="11935" y="26388"/>
                  <a:pt x="12021" y="26543"/>
                  <a:pt x="12111" y="26696"/>
                </a:cubicBezTo>
                <a:cubicBezTo>
                  <a:pt x="12100" y="27563"/>
                  <a:pt x="11961" y="28422"/>
                  <a:pt x="11927" y="29287"/>
                </a:cubicBezTo>
                <a:cubicBezTo>
                  <a:pt x="11897" y="30033"/>
                  <a:pt x="11732" y="30795"/>
                  <a:pt x="11783" y="31544"/>
                </a:cubicBezTo>
                <a:cubicBezTo>
                  <a:pt x="11683" y="31404"/>
                  <a:pt x="11583" y="31261"/>
                  <a:pt x="11484" y="31120"/>
                </a:cubicBezTo>
                <a:cubicBezTo>
                  <a:pt x="11213" y="30202"/>
                  <a:pt x="11379" y="29265"/>
                  <a:pt x="11571" y="28339"/>
                </a:cubicBezTo>
                <a:lnTo>
                  <a:pt x="11571" y="28340"/>
                </a:lnTo>
                <a:cubicBezTo>
                  <a:pt x="11709" y="27676"/>
                  <a:pt x="11936" y="26925"/>
                  <a:pt x="11845" y="26233"/>
                </a:cubicBezTo>
                <a:close/>
                <a:moveTo>
                  <a:pt x="20251" y="31118"/>
                </a:moveTo>
                <a:cubicBezTo>
                  <a:pt x="20271" y="31286"/>
                  <a:pt x="20290" y="31454"/>
                  <a:pt x="20307" y="31622"/>
                </a:cubicBezTo>
                <a:cubicBezTo>
                  <a:pt x="19643" y="31676"/>
                  <a:pt x="18981" y="31714"/>
                  <a:pt x="18322" y="31714"/>
                </a:cubicBezTo>
                <a:cubicBezTo>
                  <a:pt x="17347" y="31714"/>
                  <a:pt x="16379" y="31631"/>
                  <a:pt x="15421" y="31392"/>
                </a:cubicBezTo>
                <a:cubicBezTo>
                  <a:pt x="15410" y="31374"/>
                  <a:pt x="15398" y="31358"/>
                  <a:pt x="15387" y="31342"/>
                </a:cubicBezTo>
                <a:cubicBezTo>
                  <a:pt x="15347" y="31284"/>
                  <a:pt x="15309" y="31225"/>
                  <a:pt x="15270" y="31166"/>
                </a:cubicBezTo>
                <a:lnTo>
                  <a:pt x="15270" y="31166"/>
                </a:lnTo>
                <a:cubicBezTo>
                  <a:pt x="15603" y="31250"/>
                  <a:pt x="15953" y="31275"/>
                  <a:pt x="16306" y="31275"/>
                </a:cubicBezTo>
                <a:cubicBezTo>
                  <a:pt x="16736" y="31275"/>
                  <a:pt x="17170" y="31238"/>
                  <a:pt x="17580" y="31225"/>
                </a:cubicBezTo>
                <a:cubicBezTo>
                  <a:pt x="18460" y="31198"/>
                  <a:pt x="19375" y="31233"/>
                  <a:pt x="20251" y="31118"/>
                </a:cubicBezTo>
                <a:close/>
                <a:moveTo>
                  <a:pt x="15467" y="31461"/>
                </a:moveTo>
                <a:lnTo>
                  <a:pt x="15467" y="31461"/>
                </a:lnTo>
                <a:cubicBezTo>
                  <a:pt x="16385" y="31701"/>
                  <a:pt x="17323" y="31782"/>
                  <a:pt x="18266" y="31782"/>
                </a:cubicBezTo>
                <a:cubicBezTo>
                  <a:pt x="18947" y="31782"/>
                  <a:pt x="19632" y="31740"/>
                  <a:pt x="20312" y="31684"/>
                </a:cubicBezTo>
                <a:cubicBezTo>
                  <a:pt x="20327" y="31822"/>
                  <a:pt x="20339" y="31962"/>
                  <a:pt x="20351" y="32101"/>
                </a:cubicBezTo>
                <a:lnTo>
                  <a:pt x="20350" y="32101"/>
                </a:lnTo>
                <a:cubicBezTo>
                  <a:pt x="19990" y="32196"/>
                  <a:pt x="19616" y="32224"/>
                  <a:pt x="19241" y="32224"/>
                </a:cubicBezTo>
                <a:cubicBezTo>
                  <a:pt x="18874" y="32224"/>
                  <a:pt x="18506" y="32198"/>
                  <a:pt x="18147" y="32181"/>
                </a:cubicBezTo>
                <a:cubicBezTo>
                  <a:pt x="17385" y="32145"/>
                  <a:pt x="16599" y="32001"/>
                  <a:pt x="15841" y="32001"/>
                </a:cubicBezTo>
                <a:cubicBezTo>
                  <a:pt x="15837" y="32001"/>
                  <a:pt x="15834" y="32001"/>
                  <a:pt x="15830" y="32001"/>
                </a:cubicBezTo>
                <a:cubicBezTo>
                  <a:pt x="15709" y="31821"/>
                  <a:pt x="15589" y="31640"/>
                  <a:pt x="15467" y="31461"/>
                </a:cubicBezTo>
                <a:close/>
                <a:moveTo>
                  <a:pt x="12155" y="26772"/>
                </a:moveTo>
                <a:cubicBezTo>
                  <a:pt x="12195" y="26841"/>
                  <a:pt x="12237" y="26909"/>
                  <a:pt x="12277" y="26979"/>
                </a:cubicBezTo>
                <a:cubicBezTo>
                  <a:pt x="12551" y="28819"/>
                  <a:pt x="12656" y="30739"/>
                  <a:pt x="12553" y="32600"/>
                </a:cubicBezTo>
                <a:cubicBezTo>
                  <a:pt x="12315" y="32282"/>
                  <a:pt x="12080" y="31964"/>
                  <a:pt x="11849" y="31641"/>
                </a:cubicBezTo>
                <a:cubicBezTo>
                  <a:pt x="11859" y="30017"/>
                  <a:pt x="12229" y="28395"/>
                  <a:pt x="12155" y="26772"/>
                </a:cubicBezTo>
                <a:close/>
                <a:moveTo>
                  <a:pt x="15879" y="32073"/>
                </a:moveTo>
                <a:cubicBezTo>
                  <a:pt x="16597" y="32286"/>
                  <a:pt x="17405" y="32245"/>
                  <a:pt x="18144" y="32274"/>
                </a:cubicBezTo>
                <a:cubicBezTo>
                  <a:pt x="18483" y="32288"/>
                  <a:pt x="18823" y="32312"/>
                  <a:pt x="19160" y="32312"/>
                </a:cubicBezTo>
                <a:cubicBezTo>
                  <a:pt x="19564" y="32312"/>
                  <a:pt x="19964" y="32278"/>
                  <a:pt x="20355" y="32156"/>
                </a:cubicBezTo>
                <a:cubicBezTo>
                  <a:pt x="20359" y="32196"/>
                  <a:pt x="20363" y="32234"/>
                  <a:pt x="20366" y="32274"/>
                </a:cubicBezTo>
                <a:cubicBezTo>
                  <a:pt x="20378" y="32430"/>
                  <a:pt x="20387" y="32586"/>
                  <a:pt x="20395" y="32741"/>
                </a:cubicBezTo>
                <a:cubicBezTo>
                  <a:pt x="19776" y="32564"/>
                  <a:pt x="19047" y="32613"/>
                  <a:pt x="18407" y="32588"/>
                </a:cubicBezTo>
                <a:cubicBezTo>
                  <a:pt x="17621" y="32557"/>
                  <a:pt x="16838" y="32504"/>
                  <a:pt x="16069" y="32333"/>
                </a:cubicBezTo>
                <a:cubicBezTo>
                  <a:pt x="16068" y="32333"/>
                  <a:pt x="16067" y="32333"/>
                  <a:pt x="16066" y="32333"/>
                </a:cubicBezTo>
                <a:cubicBezTo>
                  <a:pt x="16062" y="32333"/>
                  <a:pt x="16059" y="32335"/>
                  <a:pt x="16055" y="32336"/>
                </a:cubicBezTo>
                <a:cubicBezTo>
                  <a:pt x="15997" y="32248"/>
                  <a:pt x="15938" y="32161"/>
                  <a:pt x="15879" y="32073"/>
                </a:cubicBezTo>
                <a:close/>
                <a:moveTo>
                  <a:pt x="12497" y="27347"/>
                </a:moveTo>
                <a:lnTo>
                  <a:pt x="12497" y="27347"/>
                </a:lnTo>
                <a:cubicBezTo>
                  <a:pt x="12730" y="27732"/>
                  <a:pt x="12966" y="28115"/>
                  <a:pt x="13207" y="28495"/>
                </a:cubicBezTo>
                <a:cubicBezTo>
                  <a:pt x="12883" y="28763"/>
                  <a:pt x="12956" y="29855"/>
                  <a:pt x="12944" y="30158"/>
                </a:cubicBezTo>
                <a:cubicBezTo>
                  <a:pt x="12931" y="30502"/>
                  <a:pt x="12930" y="30846"/>
                  <a:pt x="12914" y="31190"/>
                </a:cubicBezTo>
                <a:cubicBezTo>
                  <a:pt x="12886" y="31780"/>
                  <a:pt x="12776" y="32401"/>
                  <a:pt x="12855" y="32992"/>
                </a:cubicBezTo>
                <a:cubicBezTo>
                  <a:pt x="12772" y="32887"/>
                  <a:pt x="12692" y="32780"/>
                  <a:pt x="12611" y="32673"/>
                </a:cubicBezTo>
                <a:cubicBezTo>
                  <a:pt x="12754" y="31633"/>
                  <a:pt x="12703" y="30582"/>
                  <a:pt x="12636" y="29537"/>
                </a:cubicBezTo>
                <a:cubicBezTo>
                  <a:pt x="12601" y="29002"/>
                  <a:pt x="12565" y="28470"/>
                  <a:pt x="12545" y="27932"/>
                </a:cubicBezTo>
                <a:cubicBezTo>
                  <a:pt x="12539" y="27743"/>
                  <a:pt x="12529" y="27542"/>
                  <a:pt x="12497" y="27347"/>
                </a:cubicBezTo>
                <a:close/>
                <a:moveTo>
                  <a:pt x="16115" y="32424"/>
                </a:moveTo>
                <a:lnTo>
                  <a:pt x="16115" y="32424"/>
                </a:lnTo>
                <a:cubicBezTo>
                  <a:pt x="16748" y="32584"/>
                  <a:pt x="17386" y="32655"/>
                  <a:pt x="18037" y="32683"/>
                </a:cubicBezTo>
                <a:cubicBezTo>
                  <a:pt x="18655" y="32709"/>
                  <a:pt x="19308" y="32775"/>
                  <a:pt x="19938" y="32775"/>
                </a:cubicBezTo>
                <a:cubicBezTo>
                  <a:pt x="20093" y="32775"/>
                  <a:pt x="20246" y="32771"/>
                  <a:pt x="20398" y="32761"/>
                </a:cubicBezTo>
                <a:cubicBezTo>
                  <a:pt x="20402" y="32864"/>
                  <a:pt x="20406" y="32968"/>
                  <a:pt x="20410" y="33072"/>
                </a:cubicBezTo>
                <a:cubicBezTo>
                  <a:pt x="19987" y="33113"/>
                  <a:pt x="19564" y="33133"/>
                  <a:pt x="19140" y="33133"/>
                </a:cubicBezTo>
                <a:cubicBezTo>
                  <a:pt x="18883" y="33133"/>
                  <a:pt x="18627" y="33126"/>
                  <a:pt x="18371" y="33111"/>
                </a:cubicBezTo>
                <a:cubicBezTo>
                  <a:pt x="17748" y="33073"/>
                  <a:pt x="17109" y="32913"/>
                  <a:pt x="16487" y="32913"/>
                </a:cubicBezTo>
                <a:cubicBezTo>
                  <a:pt x="16472" y="32913"/>
                  <a:pt x="16457" y="32913"/>
                  <a:pt x="16442" y="32913"/>
                </a:cubicBezTo>
                <a:cubicBezTo>
                  <a:pt x="16334" y="32749"/>
                  <a:pt x="16225" y="32588"/>
                  <a:pt x="16115" y="32424"/>
                </a:cubicBezTo>
                <a:close/>
                <a:moveTo>
                  <a:pt x="16485" y="32977"/>
                </a:moveTo>
                <a:cubicBezTo>
                  <a:pt x="17080" y="33148"/>
                  <a:pt x="17758" y="33164"/>
                  <a:pt x="18367" y="33208"/>
                </a:cubicBezTo>
                <a:cubicBezTo>
                  <a:pt x="18628" y="33227"/>
                  <a:pt x="18887" y="33237"/>
                  <a:pt x="19145" y="33237"/>
                </a:cubicBezTo>
                <a:cubicBezTo>
                  <a:pt x="19569" y="33237"/>
                  <a:pt x="19990" y="33210"/>
                  <a:pt x="20411" y="33149"/>
                </a:cubicBezTo>
                <a:cubicBezTo>
                  <a:pt x="20418" y="33316"/>
                  <a:pt x="20420" y="33480"/>
                  <a:pt x="20423" y="33647"/>
                </a:cubicBezTo>
                <a:lnTo>
                  <a:pt x="20423" y="33647"/>
                </a:lnTo>
                <a:cubicBezTo>
                  <a:pt x="20198" y="33598"/>
                  <a:pt x="19963" y="33587"/>
                  <a:pt x="19724" y="33587"/>
                </a:cubicBezTo>
                <a:cubicBezTo>
                  <a:pt x="19514" y="33587"/>
                  <a:pt x="19301" y="33596"/>
                  <a:pt x="19092" y="33596"/>
                </a:cubicBezTo>
                <a:cubicBezTo>
                  <a:pt x="18957" y="33596"/>
                  <a:pt x="18823" y="33592"/>
                  <a:pt x="18692" y="33580"/>
                </a:cubicBezTo>
                <a:cubicBezTo>
                  <a:pt x="17968" y="33513"/>
                  <a:pt x="17264" y="33373"/>
                  <a:pt x="16582" y="33125"/>
                </a:cubicBezTo>
                <a:cubicBezTo>
                  <a:pt x="16549" y="33076"/>
                  <a:pt x="16518" y="33027"/>
                  <a:pt x="16485" y="32977"/>
                </a:cubicBezTo>
                <a:close/>
                <a:moveTo>
                  <a:pt x="13251" y="28566"/>
                </a:moveTo>
                <a:cubicBezTo>
                  <a:pt x="13278" y="28607"/>
                  <a:pt x="13304" y="28650"/>
                  <a:pt x="13331" y="28692"/>
                </a:cubicBezTo>
                <a:cubicBezTo>
                  <a:pt x="13322" y="28699"/>
                  <a:pt x="13318" y="28711"/>
                  <a:pt x="13319" y="28723"/>
                </a:cubicBezTo>
                <a:cubicBezTo>
                  <a:pt x="13472" y="29595"/>
                  <a:pt x="13478" y="30457"/>
                  <a:pt x="13510" y="31341"/>
                </a:cubicBezTo>
                <a:cubicBezTo>
                  <a:pt x="13539" y="32153"/>
                  <a:pt x="13540" y="32965"/>
                  <a:pt x="13472" y="33775"/>
                </a:cubicBezTo>
                <a:cubicBezTo>
                  <a:pt x="13286" y="33544"/>
                  <a:pt x="13102" y="33312"/>
                  <a:pt x="12920" y="33077"/>
                </a:cubicBezTo>
                <a:cubicBezTo>
                  <a:pt x="12874" y="32220"/>
                  <a:pt x="13028" y="31377"/>
                  <a:pt x="13051" y="30518"/>
                </a:cubicBezTo>
                <a:cubicBezTo>
                  <a:pt x="13064" y="29990"/>
                  <a:pt x="12964" y="29064"/>
                  <a:pt x="13251" y="28566"/>
                </a:cubicBezTo>
                <a:close/>
                <a:moveTo>
                  <a:pt x="16629" y="33196"/>
                </a:moveTo>
                <a:cubicBezTo>
                  <a:pt x="17712" y="33654"/>
                  <a:pt x="18872" y="33711"/>
                  <a:pt x="20034" y="33711"/>
                </a:cubicBezTo>
                <a:cubicBezTo>
                  <a:pt x="20163" y="33711"/>
                  <a:pt x="20293" y="33710"/>
                  <a:pt x="20423" y="33709"/>
                </a:cubicBezTo>
                <a:cubicBezTo>
                  <a:pt x="20424" y="33775"/>
                  <a:pt x="20427" y="33839"/>
                  <a:pt x="20427" y="33900"/>
                </a:cubicBezTo>
                <a:cubicBezTo>
                  <a:pt x="19998" y="33971"/>
                  <a:pt x="19578" y="34003"/>
                  <a:pt x="19160" y="34003"/>
                </a:cubicBezTo>
                <a:cubicBezTo>
                  <a:pt x="18480" y="34003"/>
                  <a:pt x="17806" y="33918"/>
                  <a:pt x="17112" y="33777"/>
                </a:cubicBezTo>
                <a:cubicBezTo>
                  <a:pt x="17109" y="33777"/>
                  <a:pt x="17107" y="33777"/>
                  <a:pt x="17104" y="33777"/>
                </a:cubicBezTo>
                <a:cubicBezTo>
                  <a:pt x="17100" y="33777"/>
                  <a:pt x="17096" y="33778"/>
                  <a:pt x="17093" y="33780"/>
                </a:cubicBezTo>
                <a:cubicBezTo>
                  <a:pt x="17066" y="33776"/>
                  <a:pt x="17038" y="33773"/>
                  <a:pt x="17010" y="33771"/>
                </a:cubicBezTo>
                <a:lnTo>
                  <a:pt x="16862" y="33547"/>
                </a:lnTo>
                <a:cubicBezTo>
                  <a:pt x="16860" y="33533"/>
                  <a:pt x="16858" y="33520"/>
                  <a:pt x="16857" y="33507"/>
                </a:cubicBezTo>
                <a:cubicBezTo>
                  <a:pt x="16855" y="33492"/>
                  <a:pt x="16843" y="33483"/>
                  <a:pt x="16829" y="33483"/>
                </a:cubicBezTo>
                <a:cubicBezTo>
                  <a:pt x="16826" y="33483"/>
                  <a:pt x="16823" y="33483"/>
                  <a:pt x="16820" y="33484"/>
                </a:cubicBezTo>
                <a:cubicBezTo>
                  <a:pt x="16757" y="33388"/>
                  <a:pt x="16693" y="33292"/>
                  <a:pt x="16629" y="33196"/>
                </a:cubicBezTo>
                <a:close/>
                <a:moveTo>
                  <a:pt x="13464" y="28904"/>
                </a:moveTo>
                <a:cubicBezTo>
                  <a:pt x="13475" y="28919"/>
                  <a:pt x="13484" y="28935"/>
                  <a:pt x="13494" y="28950"/>
                </a:cubicBezTo>
                <a:cubicBezTo>
                  <a:pt x="13667" y="29217"/>
                  <a:pt x="13843" y="29482"/>
                  <a:pt x="14018" y="29747"/>
                </a:cubicBezTo>
                <a:cubicBezTo>
                  <a:pt x="13990" y="30490"/>
                  <a:pt x="14031" y="31229"/>
                  <a:pt x="14034" y="31973"/>
                </a:cubicBezTo>
                <a:cubicBezTo>
                  <a:pt x="14038" y="32724"/>
                  <a:pt x="13876" y="33451"/>
                  <a:pt x="13818" y="34192"/>
                </a:cubicBezTo>
                <a:cubicBezTo>
                  <a:pt x="13722" y="34079"/>
                  <a:pt x="13626" y="33964"/>
                  <a:pt x="13531" y="33849"/>
                </a:cubicBezTo>
                <a:cubicBezTo>
                  <a:pt x="13651" y="32956"/>
                  <a:pt x="13632" y="32057"/>
                  <a:pt x="13599" y="31158"/>
                </a:cubicBezTo>
                <a:cubicBezTo>
                  <a:pt x="13574" y="30462"/>
                  <a:pt x="13690" y="29591"/>
                  <a:pt x="13464" y="28904"/>
                </a:cubicBezTo>
                <a:close/>
                <a:moveTo>
                  <a:pt x="14142" y="30475"/>
                </a:moveTo>
                <a:lnTo>
                  <a:pt x="14142" y="30475"/>
                </a:lnTo>
                <a:cubicBezTo>
                  <a:pt x="14154" y="30563"/>
                  <a:pt x="14166" y="30653"/>
                  <a:pt x="14176" y="30742"/>
                </a:cubicBezTo>
                <a:cubicBezTo>
                  <a:pt x="14283" y="31614"/>
                  <a:pt x="14364" y="32570"/>
                  <a:pt x="14266" y="33447"/>
                </a:cubicBezTo>
                <a:cubicBezTo>
                  <a:pt x="14238" y="33696"/>
                  <a:pt x="14086" y="34189"/>
                  <a:pt x="14106" y="34535"/>
                </a:cubicBezTo>
                <a:cubicBezTo>
                  <a:pt x="14028" y="34444"/>
                  <a:pt x="13954" y="34354"/>
                  <a:pt x="13878" y="34263"/>
                </a:cubicBezTo>
                <a:cubicBezTo>
                  <a:pt x="14026" y="33435"/>
                  <a:pt x="14142" y="32619"/>
                  <a:pt x="14155" y="31773"/>
                </a:cubicBezTo>
                <a:cubicBezTo>
                  <a:pt x="14162" y="31340"/>
                  <a:pt x="14151" y="30908"/>
                  <a:pt x="14142" y="30475"/>
                </a:cubicBezTo>
                <a:close/>
                <a:moveTo>
                  <a:pt x="17070" y="33861"/>
                </a:moveTo>
                <a:lnTo>
                  <a:pt x="17070" y="33861"/>
                </a:lnTo>
                <a:cubicBezTo>
                  <a:pt x="17124" y="33871"/>
                  <a:pt x="17177" y="33880"/>
                  <a:pt x="17230" y="33888"/>
                </a:cubicBezTo>
                <a:cubicBezTo>
                  <a:pt x="17700" y="34100"/>
                  <a:pt x="18252" y="34180"/>
                  <a:pt x="18811" y="34180"/>
                </a:cubicBezTo>
                <a:cubicBezTo>
                  <a:pt x="19367" y="34180"/>
                  <a:pt x="19930" y="34101"/>
                  <a:pt x="20427" y="33996"/>
                </a:cubicBezTo>
                <a:lnTo>
                  <a:pt x="20427" y="33996"/>
                </a:lnTo>
                <a:cubicBezTo>
                  <a:pt x="20428" y="34251"/>
                  <a:pt x="20427" y="34506"/>
                  <a:pt x="20424" y="34759"/>
                </a:cubicBezTo>
                <a:cubicBezTo>
                  <a:pt x="19936" y="34635"/>
                  <a:pt x="19411" y="34631"/>
                  <a:pt x="18919" y="34527"/>
                </a:cubicBezTo>
                <a:cubicBezTo>
                  <a:pt x="18379" y="34412"/>
                  <a:pt x="17842" y="34279"/>
                  <a:pt x="17296" y="34203"/>
                </a:cubicBezTo>
                <a:cubicBezTo>
                  <a:pt x="17221" y="34088"/>
                  <a:pt x="17145" y="33975"/>
                  <a:pt x="17070" y="33861"/>
                </a:cubicBezTo>
                <a:close/>
                <a:moveTo>
                  <a:pt x="17349" y="34284"/>
                </a:moveTo>
                <a:cubicBezTo>
                  <a:pt x="17864" y="34391"/>
                  <a:pt x="18371" y="34527"/>
                  <a:pt x="18884" y="34642"/>
                </a:cubicBezTo>
                <a:cubicBezTo>
                  <a:pt x="19393" y="34755"/>
                  <a:pt x="19911" y="34791"/>
                  <a:pt x="20424" y="34875"/>
                </a:cubicBezTo>
                <a:cubicBezTo>
                  <a:pt x="20424" y="34940"/>
                  <a:pt x="20423" y="35006"/>
                  <a:pt x="20423" y="35071"/>
                </a:cubicBezTo>
                <a:cubicBezTo>
                  <a:pt x="19926" y="35027"/>
                  <a:pt x="19429" y="34988"/>
                  <a:pt x="18932" y="34943"/>
                </a:cubicBezTo>
                <a:lnTo>
                  <a:pt x="18932" y="34942"/>
                </a:lnTo>
                <a:cubicBezTo>
                  <a:pt x="18588" y="34910"/>
                  <a:pt x="18187" y="34780"/>
                  <a:pt x="17818" y="34780"/>
                </a:cubicBezTo>
                <a:cubicBezTo>
                  <a:pt x="17771" y="34780"/>
                  <a:pt x="17724" y="34782"/>
                  <a:pt x="17678" y="34787"/>
                </a:cubicBezTo>
                <a:cubicBezTo>
                  <a:pt x="17569" y="34619"/>
                  <a:pt x="17458" y="34452"/>
                  <a:pt x="17349" y="34284"/>
                </a:cubicBezTo>
                <a:close/>
                <a:moveTo>
                  <a:pt x="14223" y="30061"/>
                </a:moveTo>
                <a:cubicBezTo>
                  <a:pt x="14412" y="30349"/>
                  <a:pt x="14603" y="30637"/>
                  <a:pt x="14793" y="30925"/>
                </a:cubicBezTo>
                <a:cubicBezTo>
                  <a:pt x="14737" y="31566"/>
                  <a:pt x="14806" y="32228"/>
                  <a:pt x="14811" y="32872"/>
                </a:cubicBezTo>
                <a:cubicBezTo>
                  <a:pt x="14815" y="33643"/>
                  <a:pt x="14739" y="34386"/>
                  <a:pt x="14646" y="35148"/>
                </a:cubicBezTo>
                <a:cubicBezTo>
                  <a:pt x="14505" y="34991"/>
                  <a:pt x="14363" y="34835"/>
                  <a:pt x="14226" y="34676"/>
                </a:cubicBezTo>
                <a:cubicBezTo>
                  <a:pt x="14227" y="34478"/>
                  <a:pt x="14304" y="34233"/>
                  <a:pt x="14330" y="34051"/>
                </a:cubicBezTo>
                <a:cubicBezTo>
                  <a:pt x="14371" y="33741"/>
                  <a:pt x="14426" y="33432"/>
                  <a:pt x="14449" y="33120"/>
                </a:cubicBezTo>
                <a:cubicBezTo>
                  <a:pt x="14518" y="32120"/>
                  <a:pt x="14398" y="31064"/>
                  <a:pt x="14223" y="30061"/>
                </a:cubicBezTo>
                <a:close/>
                <a:moveTo>
                  <a:pt x="17750" y="34898"/>
                </a:moveTo>
                <a:lnTo>
                  <a:pt x="17750" y="34898"/>
                </a:lnTo>
                <a:cubicBezTo>
                  <a:pt x="18643" y="35002"/>
                  <a:pt x="19523" y="35092"/>
                  <a:pt x="20422" y="35139"/>
                </a:cubicBezTo>
                <a:cubicBezTo>
                  <a:pt x="20422" y="35319"/>
                  <a:pt x="20420" y="35499"/>
                  <a:pt x="20420" y="35679"/>
                </a:cubicBezTo>
                <a:lnTo>
                  <a:pt x="20419" y="35678"/>
                </a:lnTo>
                <a:cubicBezTo>
                  <a:pt x="20123" y="35434"/>
                  <a:pt x="19688" y="35332"/>
                  <a:pt x="19333" y="35246"/>
                </a:cubicBezTo>
                <a:cubicBezTo>
                  <a:pt x="18827" y="35122"/>
                  <a:pt x="18304" y="35071"/>
                  <a:pt x="17794" y="34963"/>
                </a:cubicBezTo>
                <a:lnTo>
                  <a:pt x="17750" y="34898"/>
                </a:lnTo>
                <a:close/>
                <a:moveTo>
                  <a:pt x="14899" y="31081"/>
                </a:moveTo>
                <a:lnTo>
                  <a:pt x="14899" y="31081"/>
                </a:lnTo>
                <a:cubicBezTo>
                  <a:pt x="15061" y="31325"/>
                  <a:pt x="15223" y="31568"/>
                  <a:pt x="15386" y="31810"/>
                </a:cubicBezTo>
                <a:cubicBezTo>
                  <a:pt x="15727" y="33120"/>
                  <a:pt x="15215" y="34559"/>
                  <a:pt x="15335" y="35890"/>
                </a:cubicBezTo>
                <a:cubicBezTo>
                  <a:pt x="15121" y="35667"/>
                  <a:pt x="14910" y="35440"/>
                  <a:pt x="14703" y="35212"/>
                </a:cubicBezTo>
                <a:cubicBezTo>
                  <a:pt x="14931" y="34530"/>
                  <a:pt x="14947" y="33772"/>
                  <a:pt x="14942" y="33059"/>
                </a:cubicBezTo>
                <a:cubicBezTo>
                  <a:pt x="14937" y="32405"/>
                  <a:pt x="14939" y="31738"/>
                  <a:pt x="14899" y="31081"/>
                </a:cubicBezTo>
                <a:close/>
                <a:moveTo>
                  <a:pt x="17848" y="35046"/>
                </a:moveTo>
                <a:cubicBezTo>
                  <a:pt x="18244" y="35155"/>
                  <a:pt x="18648" y="35230"/>
                  <a:pt x="19049" y="35318"/>
                </a:cubicBezTo>
                <a:cubicBezTo>
                  <a:pt x="19540" y="35426"/>
                  <a:pt x="19972" y="35584"/>
                  <a:pt x="20420" y="35792"/>
                </a:cubicBezTo>
                <a:cubicBezTo>
                  <a:pt x="20422" y="35858"/>
                  <a:pt x="20420" y="35924"/>
                  <a:pt x="20422" y="35990"/>
                </a:cubicBezTo>
                <a:lnTo>
                  <a:pt x="20420" y="35990"/>
                </a:lnTo>
                <a:cubicBezTo>
                  <a:pt x="20072" y="35838"/>
                  <a:pt x="19712" y="35715"/>
                  <a:pt x="19344" y="35623"/>
                </a:cubicBezTo>
                <a:cubicBezTo>
                  <a:pt x="19060" y="35552"/>
                  <a:pt x="18726" y="35475"/>
                  <a:pt x="18411" y="35475"/>
                </a:cubicBezTo>
                <a:cubicBezTo>
                  <a:pt x="18319" y="35475"/>
                  <a:pt x="18229" y="35481"/>
                  <a:pt x="18143" y="35496"/>
                </a:cubicBezTo>
                <a:cubicBezTo>
                  <a:pt x="18044" y="35346"/>
                  <a:pt x="17947" y="35195"/>
                  <a:pt x="17848" y="35046"/>
                </a:cubicBezTo>
                <a:close/>
                <a:moveTo>
                  <a:pt x="15527" y="32024"/>
                </a:moveTo>
                <a:lnTo>
                  <a:pt x="15527" y="32024"/>
                </a:lnTo>
                <a:cubicBezTo>
                  <a:pt x="15618" y="32158"/>
                  <a:pt x="15707" y="32293"/>
                  <a:pt x="15798" y="32428"/>
                </a:cubicBezTo>
                <a:cubicBezTo>
                  <a:pt x="15587" y="33691"/>
                  <a:pt x="16098" y="34964"/>
                  <a:pt x="15647" y="36209"/>
                </a:cubicBezTo>
                <a:cubicBezTo>
                  <a:pt x="15579" y="36139"/>
                  <a:pt x="15509" y="36073"/>
                  <a:pt x="15442" y="36003"/>
                </a:cubicBezTo>
                <a:cubicBezTo>
                  <a:pt x="15455" y="35168"/>
                  <a:pt x="15545" y="34339"/>
                  <a:pt x="15587" y="33504"/>
                </a:cubicBezTo>
                <a:cubicBezTo>
                  <a:pt x="15611" y="33017"/>
                  <a:pt x="15625" y="32506"/>
                  <a:pt x="15527" y="32024"/>
                </a:cubicBezTo>
                <a:close/>
                <a:moveTo>
                  <a:pt x="18205" y="35591"/>
                </a:moveTo>
                <a:lnTo>
                  <a:pt x="18205" y="35591"/>
                </a:lnTo>
                <a:cubicBezTo>
                  <a:pt x="18575" y="35636"/>
                  <a:pt x="18945" y="35639"/>
                  <a:pt x="19316" y="35719"/>
                </a:cubicBezTo>
                <a:lnTo>
                  <a:pt x="19316" y="35718"/>
                </a:lnTo>
                <a:cubicBezTo>
                  <a:pt x="19691" y="35800"/>
                  <a:pt x="20060" y="35922"/>
                  <a:pt x="20420" y="36061"/>
                </a:cubicBezTo>
                <a:cubicBezTo>
                  <a:pt x="20422" y="36230"/>
                  <a:pt x="20424" y="36399"/>
                  <a:pt x="20428" y="36570"/>
                </a:cubicBezTo>
                <a:cubicBezTo>
                  <a:pt x="19886" y="36042"/>
                  <a:pt x="19000" y="35927"/>
                  <a:pt x="18321" y="35672"/>
                </a:cubicBezTo>
                <a:cubicBezTo>
                  <a:pt x="18317" y="35671"/>
                  <a:pt x="18313" y="35670"/>
                  <a:pt x="18309" y="35670"/>
                </a:cubicBezTo>
                <a:cubicBezTo>
                  <a:pt x="18290" y="35670"/>
                  <a:pt x="18280" y="35688"/>
                  <a:pt x="18280" y="35706"/>
                </a:cubicBezTo>
                <a:cubicBezTo>
                  <a:pt x="18256" y="35667"/>
                  <a:pt x="18231" y="35628"/>
                  <a:pt x="18205" y="35591"/>
                </a:cubicBezTo>
                <a:close/>
                <a:moveTo>
                  <a:pt x="18304" y="35742"/>
                </a:moveTo>
                <a:cubicBezTo>
                  <a:pt x="19028" y="36050"/>
                  <a:pt x="19751" y="36241"/>
                  <a:pt x="20430" y="36645"/>
                </a:cubicBezTo>
                <a:cubicBezTo>
                  <a:pt x="20431" y="36695"/>
                  <a:pt x="20432" y="36746"/>
                  <a:pt x="20434" y="36797"/>
                </a:cubicBezTo>
                <a:cubicBezTo>
                  <a:pt x="20164" y="36653"/>
                  <a:pt x="19884" y="36527"/>
                  <a:pt x="19596" y="36422"/>
                </a:cubicBezTo>
                <a:cubicBezTo>
                  <a:pt x="19348" y="36330"/>
                  <a:pt x="19001" y="36201"/>
                  <a:pt x="18702" y="36201"/>
                </a:cubicBezTo>
                <a:cubicBezTo>
                  <a:pt x="18670" y="36201"/>
                  <a:pt x="18638" y="36203"/>
                  <a:pt x="18607" y="36206"/>
                </a:cubicBezTo>
                <a:lnTo>
                  <a:pt x="18304" y="35742"/>
                </a:lnTo>
                <a:close/>
                <a:moveTo>
                  <a:pt x="15905" y="32586"/>
                </a:moveTo>
                <a:lnTo>
                  <a:pt x="16281" y="33145"/>
                </a:lnTo>
                <a:cubicBezTo>
                  <a:pt x="16568" y="34370"/>
                  <a:pt x="16377" y="35695"/>
                  <a:pt x="16396" y="36937"/>
                </a:cubicBezTo>
                <a:cubicBezTo>
                  <a:pt x="16164" y="36719"/>
                  <a:pt x="15935" y="36498"/>
                  <a:pt x="15711" y="36273"/>
                </a:cubicBezTo>
                <a:lnTo>
                  <a:pt x="15713" y="36273"/>
                </a:lnTo>
                <a:cubicBezTo>
                  <a:pt x="16206" y="35123"/>
                  <a:pt x="15891" y="33811"/>
                  <a:pt x="15905" y="32586"/>
                </a:cubicBezTo>
                <a:close/>
                <a:moveTo>
                  <a:pt x="16392" y="33312"/>
                </a:moveTo>
                <a:lnTo>
                  <a:pt x="16392" y="33312"/>
                </a:lnTo>
                <a:cubicBezTo>
                  <a:pt x="16525" y="33511"/>
                  <a:pt x="16660" y="33709"/>
                  <a:pt x="16793" y="33909"/>
                </a:cubicBezTo>
                <a:cubicBezTo>
                  <a:pt x="16797" y="34387"/>
                  <a:pt x="16816" y="34863"/>
                  <a:pt x="16792" y="35340"/>
                </a:cubicBezTo>
                <a:cubicBezTo>
                  <a:pt x="16760" y="35959"/>
                  <a:pt x="16690" y="36579"/>
                  <a:pt x="16674" y="37198"/>
                </a:cubicBezTo>
                <a:cubicBezTo>
                  <a:pt x="16589" y="37119"/>
                  <a:pt x="16505" y="37039"/>
                  <a:pt x="16420" y="36959"/>
                </a:cubicBezTo>
                <a:cubicBezTo>
                  <a:pt x="16432" y="36959"/>
                  <a:pt x="16441" y="36950"/>
                  <a:pt x="16442" y="36939"/>
                </a:cubicBezTo>
                <a:cubicBezTo>
                  <a:pt x="16572" y="36159"/>
                  <a:pt x="16525" y="35330"/>
                  <a:pt x="16524" y="34542"/>
                </a:cubicBezTo>
                <a:lnTo>
                  <a:pt x="16522" y="34542"/>
                </a:lnTo>
                <a:cubicBezTo>
                  <a:pt x="16524" y="34128"/>
                  <a:pt x="16480" y="33715"/>
                  <a:pt x="16392" y="33312"/>
                </a:cubicBezTo>
                <a:close/>
                <a:moveTo>
                  <a:pt x="18691" y="36334"/>
                </a:moveTo>
                <a:lnTo>
                  <a:pt x="18691" y="36334"/>
                </a:lnTo>
                <a:cubicBezTo>
                  <a:pt x="18948" y="36391"/>
                  <a:pt x="19219" y="36417"/>
                  <a:pt x="19472" y="36494"/>
                </a:cubicBezTo>
                <a:cubicBezTo>
                  <a:pt x="19800" y="36594"/>
                  <a:pt x="20122" y="36714"/>
                  <a:pt x="20436" y="36850"/>
                </a:cubicBezTo>
                <a:cubicBezTo>
                  <a:pt x="20442" y="37031"/>
                  <a:pt x="20448" y="37214"/>
                  <a:pt x="20459" y="37398"/>
                </a:cubicBezTo>
                <a:cubicBezTo>
                  <a:pt x="20068" y="36987"/>
                  <a:pt x="19447" y="36731"/>
                  <a:pt x="18908" y="36667"/>
                </a:cubicBezTo>
                <a:lnTo>
                  <a:pt x="18691" y="36334"/>
                </a:lnTo>
                <a:close/>
                <a:moveTo>
                  <a:pt x="18983" y="36781"/>
                </a:moveTo>
                <a:cubicBezTo>
                  <a:pt x="19568" y="36902"/>
                  <a:pt x="20018" y="37221"/>
                  <a:pt x="20470" y="37598"/>
                </a:cubicBezTo>
                <a:cubicBezTo>
                  <a:pt x="20475" y="37679"/>
                  <a:pt x="20480" y="37762"/>
                  <a:pt x="20487" y="37845"/>
                </a:cubicBezTo>
                <a:lnTo>
                  <a:pt x="20486" y="37844"/>
                </a:lnTo>
                <a:cubicBezTo>
                  <a:pt x="20186" y="37518"/>
                  <a:pt x="19703" y="37302"/>
                  <a:pt x="19272" y="37223"/>
                </a:cubicBezTo>
                <a:cubicBezTo>
                  <a:pt x="19209" y="37127"/>
                  <a:pt x="19145" y="37031"/>
                  <a:pt x="19083" y="36934"/>
                </a:cubicBezTo>
                <a:lnTo>
                  <a:pt x="18983" y="36781"/>
                </a:lnTo>
                <a:close/>
                <a:moveTo>
                  <a:pt x="16929" y="34112"/>
                </a:moveTo>
                <a:lnTo>
                  <a:pt x="17322" y="34698"/>
                </a:lnTo>
                <a:cubicBezTo>
                  <a:pt x="17501" y="35270"/>
                  <a:pt x="17581" y="35874"/>
                  <a:pt x="17584" y="36467"/>
                </a:cubicBezTo>
                <a:cubicBezTo>
                  <a:pt x="17586" y="36982"/>
                  <a:pt x="17474" y="37553"/>
                  <a:pt x="17656" y="38045"/>
                </a:cubicBezTo>
                <a:cubicBezTo>
                  <a:pt x="17356" y="37798"/>
                  <a:pt x="17060" y="37546"/>
                  <a:pt x="16770" y="37286"/>
                </a:cubicBezTo>
                <a:cubicBezTo>
                  <a:pt x="16948" y="36290"/>
                  <a:pt x="17021" y="35153"/>
                  <a:pt x="16929" y="34112"/>
                </a:cubicBezTo>
                <a:close/>
                <a:moveTo>
                  <a:pt x="17510" y="34978"/>
                </a:moveTo>
                <a:cubicBezTo>
                  <a:pt x="17648" y="35182"/>
                  <a:pt x="17784" y="35386"/>
                  <a:pt x="17920" y="35588"/>
                </a:cubicBezTo>
                <a:cubicBezTo>
                  <a:pt x="18040" y="36491"/>
                  <a:pt x="18063" y="37405"/>
                  <a:pt x="17987" y="38312"/>
                </a:cubicBezTo>
                <a:cubicBezTo>
                  <a:pt x="17915" y="38254"/>
                  <a:pt x="17844" y="38197"/>
                  <a:pt x="17773" y="38140"/>
                </a:cubicBezTo>
                <a:cubicBezTo>
                  <a:pt x="17600" y="37415"/>
                  <a:pt x="17732" y="36711"/>
                  <a:pt x="17681" y="35968"/>
                </a:cubicBezTo>
                <a:lnTo>
                  <a:pt x="17680" y="35967"/>
                </a:lnTo>
                <a:cubicBezTo>
                  <a:pt x="17657" y="35632"/>
                  <a:pt x="17600" y="35302"/>
                  <a:pt x="17510" y="34978"/>
                </a:cubicBezTo>
                <a:close/>
                <a:moveTo>
                  <a:pt x="18067" y="35808"/>
                </a:moveTo>
                <a:lnTo>
                  <a:pt x="18168" y="35960"/>
                </a:lnTo>
                <a:cubicBezTo>
                  <a:pt x="18315" y="36559"/>
                  <a:pt x="18533" y="37143"/>
                  <a:pt x="18580" y="37760"/>
                </a:cubicBezTo>
                <a:cubicBezTo>
                  <a:pt x="18608" y="38122"/>
                  <a:pt x="18560" y="38510"/>
                  <a:pt x="18688" y="38846"/>
                </a:cubicBezTo>
                <a:cubicBezTo>
                  <a:pt x="18479" y="38693"/>
                  <a:pt x="18271" y="38537"/>
                  <a:pt x="18068" y="38377"/>
                </a:cubicBezTo>
                <a:cubicBezTo>
                  <a:pt x="18196" y="37545"/>
                  <a:pt x="18223" y="36649"/>
                  <a:pt x="18067" y="35808"/>
                </a:cubicBezTo>
                <a:close/>
                <a:moveTo>
                  <a:pt x="18253" y="36090"/>
                </a:moveTo>
                <a:lnTo>
                  <a:pt x="18253" y="36090"/>
                </a:lnTo>
                <a:cubicBezTo>
                  <a:pt x="18465" y="36405"/>
                  <a:pt x="18675" y="36721"/>
                  <a:pt x="18885" y="37038"/>
                </a:cubicBezTo>
                <a:cubicBezTo>
                  <a:pt x="19021" y="37718"/>
                  <a:pt x="18991" y="38390"/>
                  <a:pt x="19021" y="39088"/>
                </a:cubicBezTo>
                <a:cubicBezTo>
                  <a:pt x="18955" y="39041"/>
                  <a:pt x="18888" y="38994"/>
                  <a:pt x="18821" y="38946"/>
                </a:cubicBezTo>
                <a:cubicBezTo>
                  <a:pt x="18665" y="38452"/>
                  <a:pt x="18719" y="37954"/>
                  <a:pt x="18640" y="37443"/>
                </a:cubicBezTo>
                <a:cubicBezTo>
                  <a:pt x="18569" y="36979"/>
                  <a:pt x="18399" y="36537"/>
                  <a:pt x="18253" y="36090"/>
                </a:cubicBezTo>
                <a:close/>
                <a:moveTo>
                  <a:pt x="19088" y="37345"/>
                </a:moveTo>
                <a:cubicBezTo>
                  <a:pt x="19124" y="37401"/>
                  <a:pt x="19160" y="37457"/>
                  <a:pt x="19196" y="37511"/>
                </a:cubicBezTo>
                <a:cubicBezTo>
                  <a:pt x="19303" y="37812"/>
                  <a:pt x="19417" y="38108"/>
                  <a:pt x="19492" y="38418"/>
                </a:cubicBezTo>
                <a:cubicBezTo>
                  <a:pt x="19583" y="38801"/>
                  <a:pt x="19541" y="39196"/>
                  <a:pt x="19708" y="39553"/>
                </a:cubicBezTo>
                <a:cubicBezTo>
                  <a:pt x="19501" y="39418"/>
                  <a:pt x="19299" y="39278"/>
                  <a:pt x="19096" y="39138"/>
                </a:cubicBezTo>
                <a:cubicBezTo>
                  <a:pt x="19116" y="38573"/>
                  <a:pt x="19189" y="37926"/>
                  <a:pt x="19088" y="37346"/>
                </a:cubicBezTo>
                <a:lnTo>
                  <a:pt x="19088" y="37345"/>
                </a:lnTo>
                <a:close/>
                <a:moveTo>
                  <a:pt x="19347" y="37339"/>
                </a:moveTo>
                <a:lnTo>
                  <a:pt x="19347" y="37339"/>
                </a:lnTo>
                <a:cubicBezTo>
                  <a:pt x="19483" y="37405"/>
                  <a:pt x="19628" y="37454"/>
                  <a:pt x="19766" y="37510"/>
                </a:cubicBezTo>
                <a:cubicBezTo>
                  <a:pt x="20040" y="37621"/>
                  <a:pt x="20292" y="37769"/>
                  <a:pt x="20498" y="37981"/>
                </a:cubicBezTo>
                <a:cubicBezTo>
                  <a:pt x="20506" y="38069"/>
                  <a:pt x="20514" y="38156"/>
                  <a:pt x="20523" y="38242"/>
                </a:cubicBezTo>
                <a:cubicBezTo>
                  <a:pt x="20312" y="38033"/>
                  <a:pt x="20066" y="37857"/>
                  <a:pt x="19828" y="37681"/>
                </a:cubicBezTo>
                <a:cubicBezTo>
                  <a:pt x="19824" y="37677"/>
                  <a:pt x="19819" y="37676"/>
                  <a:pt x="19815" y="37676"/>
                </a:cubicBezTo>
                <a:cubicBezTo>
                  <a:pt x="19796" y="37676"/>
                  <a:pt x="19779" y="37704"/>
                  <a:pt x="19796" y="37719"/>
                </a:cubicBezTo>
                <a:cubicBezTo>
                  <a:pt x="20054" y="37934"/>
                  <a:pt x="20298" y="38157"/>
                  <a:pt x="20539" y="38385"/>
                </a:cubicBezTo>
                <a:cubicBezTo>
                  <a:pt x="20591" y="38806"/>
                  <a:pt x="20667" y="39225"/>
                  <a:pt x="20783" y="39627"/>
                </a:cubicBezTo>
                <a:cubicBezTo>
                  <a:pt x="20710" y="39512"/>
                  <a:pt x="20642" y="39410"/>
                  <a:pt x="20602" y="39340"/>
                </a:cubicBezTo>
                <a:cubicBezTo>
                  <a:pt x="20211" y="38658"/>
                  <a:pt x="19779" y="37997"/>
                  <a:pt x="19347" y="37339"/>
                </a:cubicBezTo>
                <a:close/>
                <a:moveTo>
                  <a:pt x="19412" y="37842"/>
                </a:moveTo>
                <a:lnTo>
                  <a:pt x="19412" y="37842"/>
                </a:lnTo>
                <a:cubicBezTo>
                  <a:pt x="19549" y="38054"/>
                  <a:pt x="19690" y="38265"/>
                  <a:pt x="19826" y="38477"/>
                </a:cubicBezTo>
                <a:cubicBezTo>
                  <a:pt x="19943" y="38904"/>
                  <a:pt x="19986" y="39341"/>
                  <a:pt x="20068" y="39779"/>
                </a:cubicBezTo>
                <a:cubicBezTo>
                  <a:pt x="19967" y="39716"/>
                  <a:pt x="19864" y="39655"/>
                  <a:pt x="19764" y="39589"/>
                </a:cubicBezTo>
                <a:cubicBezTo>
                  <a:pt x="19692" y="39194"/>
                  <a:pt x="19662" y="38794"/>
                  <a:pt x="19589" y="38398"/>
                </a:cubicBezTo>
                <a:lnTo>
                  <a:pt x="19588" y="38397"/>
                </a:lnTo>
                <a:cubicBezTo>
                  <a:pt x="19553" y="38206"/>
                  <a:pt x="19487" y="38024"/>
                  <a:pt x="19412" y="37842"/>
                </a:cubicBezTo>
                <a:close/>
                <a:moveTo>
                  <a:pt x="19956" y="38682"/>
                </a:moveTo>
                <a:cubicBezTo>
                  <a:pt x="20179" y="39030"/>
                  <a:pt x="20396" y="39382"/>
                  <a:pt x="20608" y="39737"/>
                </a:cubicBezTo>
                <a:cubicBezTo>
                  <a:pt x="20671" y="39843"/>
                  <a:pt x="20868" y="40100"/>
                  <a:pt x="20951" y="40300"/>
                </a:cubicBezTo>
                <a:cubicBezTo>
                  <a:pt x="20667" y="40141"/>
                  <a:pt x="20387" y="39976"/>
                  <a:pt x="20112" y="39807"/>
                </a:cubicBezTo>
                <a:cubicBezTo>
                  <a:pt x="20116" y="39801"/>
                  <a:pt x="20119" y="39793"/>
                  <a:pt x="20118" y="39787"/>
                </a:cubicBezTo>
                <a:cubicBezTo>
                  <a:pt x="20060" y="39424"/>
                  <a:pt x="20038" y="39045"/>
                  <a:pt x="19956" y="38682"/>
                </a:cubicBezTo>
                <a:close/>
                <a:moveTo>
                  <a:pt x="187" y="0"/>
                </a:moveTo>
                <a:cubicBezTo>
                  <a:pt x="93" y="0"/>
                  <a:pt x="1" y="97"/>
                  <a:pt x="55" y="210"/>
                </a:cubicBezTo>
                <a:cubicBezTo>
                  <a:pt x="805" y="1766"/>
                  <a:pt x="1241" y="3421"/>
                  <a:pt x="1806" y="5045"/>
                </a:cubicBezTo>
                <a:cubicBezTo>
                  <a:pt x="2358" y="6629"/>
                  <a:pt x="3072" y="8159"/>
                  <a:pt x="3778" y="9677"/>
                </a:cubicBezTo>
                <a:cubicBezTo>
                  <a:pt x="5151" y="12621"/>
                  <a:pt x="6512" y="15571"/>
                  <a:pt x="7906" y="18505"/>
                </a:cubicBezTo>
                <a:cubicBezTo>
                  <a:pt x="7813" y="18520"/>
                  <a:pt x="7735" y="18612"/>
                  <a:pt x="7799" y="18714"/>
                </a:cubicBezTo>
                <a:cubicBezTo>
                  <a:pt x="8239" y="19425"/>
                  <a:pt x="7587" y="20588"/>
                  <a:pt x="7515" y="21358"/>
                </a:cubicBezTo>
                <a:cubicBezTo>
                  <a:pt x="7414" y="22441"/>
                  <a:pt x="7579" y="23542"/>
                  <a:pt x="7851" y="24589"/>
                </a:cubicBezTo>
                <a:cubicBezTo>
                  <a:pt x="8415" y="26767"/>
                  <a:pt x="9574" y="28772"/>
                  <a:pt x="10825" y="30622"/>
                </a:cubicBezTo>
                <a:cubicBezTo>
                  <a:pt x="12137" y="32565"/>
                  <a:pt x="13594" y="34444"/>
                  <a:pt x="15194" y="36159"/>
                </a:cubicBezTo>
                <a:cubicBezTo>
                  <a:pt x="16845" y="37930"/>
                  <a:pt x="18761" y="39543"/>
                  <a:pt x="20991" y="40523"/>
                </a:cubicBezTo>
                <a:cubicBezTo>
                  <a:pt x="21001" y="40543"/>
                  <a:pt x="21022" y="40556"/>
                  <a:pt x="21044" y="40556"/>
                </a:cubicBezTo>
                <a:cubicBezTo>
                  <a:pt x="21049" y="40556"/>
                  <a:pt x="21055" y="40555"/>
                  <a:pt x="21060" y="40553"/>
                </a:cubicBezTo>
                <a:cubicBezTo>
                  <a:pt x="21102" y="40572"/>
                  <a:pt x="21143" y="40592"/>
                  <a:pt x="21184" y="40609"/>
                </a:cubicBezTo>
                <a:cubicBezTo>
                  <a:pt x="21194" y="40613"/>
                  <a:pt x="21202" y="40615"/>
                  <a:pt x="21211" y="40615"/>
                </a:cubicBezTo>
                <a:cubicBezTo>
                  <a:pt x="21253" y="40615"/>
                  <a:pt x="21283" y="40572"/>
                  <a:pt x="21283" y="40531"/>
                </a:cubicBezTo>
                <a:cubicBezTo>
                  <a:pt x="21292" y="40513"/>
                  <a:pt x="21294" y="40493"/>
                  <a:pt x="21288" y="40475"/>
                </a:cubicBezTo>
                <a:cubicBezTo>
                  <a:pt x="20414" y="37685"/>
                  <a:pt x="20907" y="34739"/>
                  <a:pt x="20640" y="31873"/>
                </a:cubicBezTo>
                <a:cubicBezTo>
                  <a:pt x="20370" y="28967"/>
                  <a:pt x="19567" y="25977"/>
                  <a:pt x="17955" y="23517"/>
                </a:cubicBezTo>
                <a:cubicBezTo>
                  <a:pt x="17971" y="23499"/>
                  <a:pt x="17965" y="23471"/>
                  <a:pt x="17943" y="23463"/>
                </a:cubicBezTo>
                <a:cubicBezTo>
                  <a:pt x="17933" y="23461"/>
                  <a:pt x="17924" y="23458"/>
                  <a:pt x="17915" y="23454"/>
                </a:cubicBezTo>
                <a:lnTo>
                  <a:pt x="17904" y="23438"/>
                </a:lnTo>
                <a:cubicBezTo>
                  <a:pt x="17308" y="22542"/>
                  <a:pt x="16652" y="21660"/>
                  <a:pt x="15925" y="20850"/>
                </a:cubicBezTo>
                <a:cubicBezTo>
                  <a:pt x="15925" y="20835"/>
                  <a:pt x="15915" y="20824"/>
                  <a:pt x="15901" y="20822"/>
                </a:cubicBezTo>
                <a:cubicBezTo>
                  <a:pt x="15655" y="20548"/>
                  <a:pt x="15401" y="20284"/>
                  <a:pt x="15138" y="20029"/>
                </a:cubicBezTo>
                <a:cubicBezTo>
                  <a:pt x="15165" y="20027"/>
                  <a:pt x="15193" y="20027"/>
                  <a:pt x="15221" y="20024"/>
                </a:cubicBezTo>
                <a:cubicBezTo>
                  <a:pt x="15221" y="20024"/>
                  <a:pt x="15222" y="20024"/>
                  <a:pt x="15222" y="20024"/>
                </a:cubicBezTo>
                <a:cubicBezTo>
                  <a:pt x="15254" y="20024"/>
                  <a:pt x="15256" y="19975"/>
                  <a:pt x="15222" y="19973"/>
                </a:cubicBezTo>
                <a:cubicBezTo>
                  <a:pt x="15173" y="19969"/>
                  <a:pt x="15121" y="19968"/>
                  <a:pt x="15070" y="19965"/>
                </a:cubicBezTo>
                <a:cubicBezTo>
                  <a:pt x="14799" y="19707"/>
                  <a:pt x="14521" y="19456"/>
                  <a:pt x="14230" y="19221"/>
                </a:cubicBezTo>
                <a:cubicBezTo>
                  <a:pt x="14087" y="19105"/>
                  <a:pt x="13939" y="18993"/>
                  <a:pt x="13788" y="18884"/>
                </a:cubicBezTo>
                <a:cubicBezTo>
                  <a:pt x="13719" y="18825"/>
                  <a:pt x="13644" y="18773"/>
                  <a:pt x="13566" y="18729"/>
                </a:cubicBezTo>
                <a:cubicBezTo>
                  <a:pt x="12647" y="18104"/>
                  <a:pt x="11603" y="17638"/>
                  <a:pt x="10514" y="17638"/>
                </a:cubicBezTo>
                <a:cubicBezTo>
                  <a:pt x="10155" y="17638"/>
                  <a:pt x="9791" y="17689"/>
                  <a:pt x="9425" y="17801"/>
                </a:cubicBezTo>
                <a:cubicBezTo>
                  <a:pt x="8966" y="17941"/>
                  <a:pt x="8557" y="18185"/>
                  <a:pt x="8179" y="18476"/>
                </a:cubicBezTo>
                <a:cubicBezTo>
                  <a:pt x="7207" y="16406"/>
                  <a:pt x="6266" y="14320"/>
                  <a:pt x="5307" y="12243"/>
                </a:cubicBezTo>
                <a:cubicBezTo>
                  <a:pt x="4360" y="10193"/>
                  <a:pt x="3378" y="8152"/>
                  <a:pt x="2534" y="6057"/>
                </a:cubicBezTo>
                <a:cubicBezTo>
                  <a:pt x="1743" y="4093"/>
                  <a:pt x="1353" y="1930"/>
                  <a:pt x="307" y="75"/>
                </a:cubicBezTo>
                <a:cubicBezTo>
                  <a:pt x="277" y="22"/>
                  <a:pt x="232" y="0"/>
                  <a:pt x="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32"/>
          <p:cNvSpPr/>
          <p:nvPr/>
        </p:nvSpPr>
        <p:spPr>
          <a:xfrm rot="-4720056">
            <a:off x="-438056" y="114582"/>
            <a:ext cx="1692669" cy="654623"/>
          </a:xfrm>
          <a:custGeom>
            <a:avLst/>
            <a:gdLst/>
            <a:ahLst/>
            <a:cxnLst/>
            <a:rect l="l" t="t" r="r" b="b"/>
            <a:pathLst>
              <a:path w="67707" h="26185" extrusionOk="0">
                <a:moveTo>
                  <a:pt x="39134" y="0"/>
                </a:moveTo>
                <a:cubicBezTo>
                  <a:pt x="37255" y="0"/>
                  <a:pt x="35377" y="84"/>
                  <a:pt x="33514" y="205"/>
                </a:cubicBezTo>
                <a:cubicBezTo>
                  <a:pt x="22454" y="927"/>
                  <a:pt x="11403" y="2257"/>
                  <a:pt x="419" y="3714"/>
                </a:cubicBezTo>
                <a:cubicBezTo>
                  <a:pt x="175" y="3747"/>
                  <a:pt x="0" y="4031"/>
                  <a:pt x="207" y="4231"/>
                </a:cubicBezTo>
                <a:cubicBezTo>
                  <a:pt x="2244" y="6219"/>
                  <a:pt x="3252" y="8834"/>
                  <a:pt x="4630" y="11265"/>
                </a:cubicBezTo>
                <a:cubicBezTo>
                  <a:pt x="5802" y="13332"/>
                  <a:pt x="7291" y="15209"/>
                  <a:pt x="9013" y="16845"/>
                </a:cubicBezTo>
                <a:cubicBezTo>
                  <a:pt x="12478" y="20138"/>
                  <a:pt x="16775" y="22458"/>
                  <a:pt x="21313" y="23902"/>
                </a:cubicBezTo>
                <a:cubicBezTo>
                  <a:pt x="26904" y="25683"/>
                  <a:pt x="32825" y="26182"/>
                  <a:pt x="38666" y="26185"/>
                </a:cubicBezTo>
                <a:cubicBezTo>
                  <a:pt x="38683" y="26185"/>
                  <a:pt x="38701" y="26185"/>
                  <a:pt x="38718" y="26185"/>
                </a:cubicBezTo>
                <a:cubicBezTo>
                  <a:pt x="43891" y="26185"/>
                  <a:pt x="49905" y="25970"/>
                  <a:pt x="54399" y="23088"/>
                </a:cubicBezTo>
                <a:cubicBezTo>
                  <a:pt x="56196" y="21938"/>
                  <a:pt x="57657" y="20208"/>
                  <a:pt x="57849" y="18019"/>
                </a:cubicBezTo>
                <a:cubicBezTo>
                  <a:pt x="57928" y="17117"/>
                  <a:pt x="57813" y="16195"/>
                  <a:pt x="57429" y="15369"/>
                </a:cubicBezTo>
                <a:cubicBezTo>
                  <a:pt x="57054" y="14565"/>
                  <a:pt x="54542" y="12486"/>
                  <a:pt x="54823" y="11863"/>
                </a:cubicBezTo>
                <a:cubicBezTo>
                  <a:pt x="54830" y="11843"/>
                  <a:pt x="54834" y="11821"/>
                  <a:pt x="54837" y="11800"/>
                </a:cubicBezTo>
                <a:cubicBezTo>
                  <a:pt x="59478" y="10079"/>
                  <a:pt x="63816" y="7559"/>
                  <a:pt x="67484" y="4443"/>
                </a:cubicBezTo>
                <a:cubicBezTo>
                  <a:pt x="67573" y="4367"/>
                  <a:pt x="67586" y="4274"/>
                  <a:pt x="67557" y="4193"/>
                </a:cubicBezTo>
                <a:cubicBezTo>
                  <a:pt x="67639" y="4170"/>
                  <a:pt x="67706" y="4105"/>
                  <a:pt x="67703" y="4001"/>
                </a:cubicBezTo>
                <a:cubicBezTo>
                  <a:pt x="67664" y="2968"/>
                  <a:pt x="66696" y="2105"/>
                  <a:pt x="65689" y="2073"/>
                </a:cubicBezTo>
                <a:cubicBezTo>
                  <a:pt x="65687" y="2073"/>
                  <a:pt x="65686" y="2073"/>
                  <a:pt x="65684" y="2073"/>
                </a:cubicBezTo>
                <a:cubicBezTo>
                  <a:pt x="65582" y="2073"/>
                  <a:pt x="65530" y="2172"/>
                  <a:pt x="65545" y="2255"/>
                </a:cubicBezTo>
                <a:cubicBezTo>
                  <a:pt x="65489" y="2264"/>
                  <a:pt x="65436" y="2288"/>
                  <a:pt x="65393" y="2327"/>
                </a:cubicBezTo>
                <a:cubicBezTo>
                  <a:pt x="62155" y="5237"/>
                  <a:pt x="58485" y="7543"/>
                  <a:pt x="54556" y="9284"/>
                </a:cubicBezTo>
                <a:cubicBezTo>
                  <a:pt x="54197" y="8049"/>
                  <a:pt x="54863" y="6819"/>
                  <a:pt x="54677" y="5563"/>
                </a:cubicBezTo>
                <a:cubicBezTo>
                  <a:pt x="54569" y="4842"/>
                  <a:pt x="54247" y="4183"/>
                  <a:pt x="53807" y="3607"/>
                </a:cubicBezTo>
                <a:cubicBezTo>
                  <a:pt x="52635" y="2071"/>
                  <a:pt x="50725" y="1436"/>
                  <a:pt x="48918" y="1010"/>
                </a:cubicBezTo>
                <a:cubicBezTo>
                  <a:pt x="45716" y="256"/>
                  <a:pt x="42425" y="0"/>
                  <a:pt x="391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32"/>
          <p:cNvSpPr/>
          <p:nvPr/>
        </p:nvSpPr>
        <p:spPr>
          <a:xfrm rot="-4720056">
            <a:off x="-450513" y="95404"/>
            <a:ext cx="1717594" cy="692547"/>
          </a:xfrm>
          <a:custGeom>
            <a:avLst/>
            <a:gdLst/>
            <a:ahLst/>
            <a:cxnLst/>
            <a:rect l="l" t="t" r="r" b="b"/>
            <a:pathLst>
              <a:path w="68704" h="27702" extrusionOk="0">
                <a:moveTo>
                  <a:pt x="12737" y="3126"/>
                </a:moveTo>
                <a:lnTo>
                  <a:pt x="12737" y="3126"/>
                </a:lnTo>
                <a:cubicBezTo>
                  <a:pt x="12107" y="5034"/>
                  <a:pt x="12014" y="7556"/>
                  <a:pt x="13094" y="9281"/>
                </a:cubicBezTo>
                <a:cubicBezTo>
                  <a:pt x="11561" y="8813"/>
                  <a:pt x="10042" y="8298"/>
                  <a:pt x="8540" y="7737"/>
                </a:cubicBezTo>
                <a:cubicBezTo>
                  <a:pt x="8540" y="7725"/>
                  <a:pt x="8538" y="7714"/>
                  <a:pt x="8533" y="7702"/>
                </a:cubicBezTo>
                <a:cubicBezTo>
                  <a:pt x="8030" y="6449"/>
                  <a:pt x="7830" y="5175"/>
                  <a:pt x="7841" y="3828"/>
                </a:cubicBezTo>
                <a:cubicBezTo>
                  <a:pt x="7841" y="3790"/>
                  <a:pt x="7815" y="3772"/>
                  <a:pt x="7787" y="3772"/>
                </a:cubicBezTo>
                <a:cubicBezTo>
                  <a:pt x="7759" y="3772"/>
                  <a:pt x="7729" y="3791"/>
                  <a:pt x="7727" y="3828"/>
                </a:cubicBezTo>
                <a:cubicBezTo>
                  <a:pt x="7626" y="5145"/>
                  <a:pt x="7858" y="6434"/>
                  <a:pt x="8337" y="7661"/>
                </a:cubicBezTo>
                <a:cubicBezTo>
                  <a:pt x="8022" y="7542"/>
                  <a:pt x="7707" y="7426"/>
                  <a:pt x="7394" y="7303"/>
                </a:cubicBezTo>
                <a:cubicBezTo>
                  <a:pt x="6913" y="6169"/>
                  <a:pt x="6719" y="5087"/>
                  <a:pt x="6546" y="3879"/>
                </a:cubicBezTo>
                <a:cubicBezTo>
                  <a:pt x="8609" y="3623"/>
                  <a:pt x="10674" y="3372"/>
                  <a:pt x="12737" y="3126"/>
                </a:cubicBezTo>
                <a:close/>
                <a:moveTo>
                  <a:pt x="18341" y="2481"/>
                </a:moveTo>
                <a:lnTo>
                  <a:pt x="18341" y="2481"/>
                </a:lnTo>
                <a:cubicBezTo>
                  <a:pt x="16787" y="5013"/>
                  <a:pt x="16850" y="8251"/>
                  <a:pt x="18502" y="10724"/>
                </a:cubicBezTo>
                <a:cubicBezTo>
                  <a:pt x="16801" y="10335"/>
                  <a:pt x="15113" y="9890"/>
                  <a:pt x="13440" y="9389"/>
                </a:cubicBezTo>
                <a:cubicBezTo>
                  <a:pt x="12171" y="7629"/>
                  <a:pt x="12383" y="5129"/>
                  <a:pt x="12901" y="3106"/>
                </a:cubicBezTo>
                <a:cubicBezTo>
                  <a:pt x="14715" y="2891"/>
                  <a:pt x="16527" y="2682"/>
                  <a:pt x="18341" y="2481"/>
                </a:cubicBezTo>
                <a:close/>
                <a:moveTo>
                  <a:pt x="20231" y="2279"/>
                </a:moveTo>
                <a:lnTo>
                  <a:pt x="20231" y="2279"/>
                </a:lnTo>
                <a:cubicBezTo>
                  <a:pt x="18568" y="4947"/>
                  <a:pt x="18541" y="8382"/>
                  <a:pt x="20153" y="11077"/>
                </a:cubicBezTo>
                <a:cubicBezTo>
                  <a:pt x="19648" y="10974"/>
                  <a:pt x="19145" y="10870"/>
                  <a:pt x="18644" y="10757"/>
                </a:cubicBezTo>
                <a:cubicBezTo>
                  <a:pt x="18644" y="10750"/>
                  <a:pt x="18645" y="10743"/>
                  <a:pt x="18639" y="10734"/>
                </a:cubicBezTo>
                <a:cubicBezTo>
                  <a:pt x="17056" y="8098"/>
                  <a:pt x="17040" y="5109"/>
                  <a:pt x="18576" y="2455"/>
                </a:cubicBezTo>
                <a:cubicBezTo>
                  <a:pt x="19128" y="2395"/>
                  <a:pt x="19680" y="2338"/>
                  <a:pt x="20231" y="2279"/>
                </a:cubicBezTo>
                <a:close/>
                <a:moveTo>
                  <a:pt x="51782" y="2389"/>
                </a:moveTo>
                <a:cubicBezTo>
                  <a:pt x="53606" y="3213"/>
                  <a:pt x="55164" y="4517"/>
                  <a:pt x="54758" y="6539"/>
                </a:cubicBezTo>
                <a:cubicBezTo>
                  <a:pt x="54532" y="7671"/>
                  <a:pt x="53712" y="8781"/>
                  <a:pt x="54516" y="9764"/>
                </a:cubicBezTo>
                <a:cubicBezTo>
                  <a:pt x="52962" y="10322"/>
                  <a:pt x="51365" y="10779"/>
                  <a:pt x="49745" y="11156"/>
                </a:cubicBezTo>
                <a:cubicBezTo>
                  <a:pt x="49196" y="8045"/>
                  <a:pt x="49100" y="4544"/>
                  <a:pt x="51782" y="2389"/>
                </a:cubicBezTo>
                <a:close/>
                <a:moveTo>
                  <a:pt x="26017" y="1699"/>
                </a:moveTo>
                <a:lnTo>
                  <a:pt x="26017" y="1699"/>
                </a:lnTo>
                <a:cubicBezTo>
                  <a:pt x="23738" y="4193"/>
                  <a:pt x="23306" y="8862"/>
                  <a:pt x="24799" y="11882"/>
                </a:cubicBezTo>
                <a:cubicBezTo>
                  <a:pt x="23314" y="11670"/>
                  <a:pt x="21831" y="11419"/>
                  <a:pt x="20358" y="11120"/>
                </a:cubicBezTo>
                <a:cubicBezTo>
                  <a:pt x="18790" y="8241"/>
                  <a:pt x="18852" y="5069"/>
                  <a:pt x="20521" y="2247"/>
                </a:cubicBezTo>
                <a:cubicBezTo>
                  <a:pt x="22352" y="2052"/>
                  <a:pt x="24183" y="1871"/>
                  <a:pt x="26017" y="1699"/>
                </a:cubicBezTo>
                <a:close/>
                <a:moveTo>
                  <a:pt x="47644" y="1196"/>
                </a:moveTo>
                <a:cubicBezTo>
                  <a:pt x="47948" y="1250"/>
                  <a:pt x="48250" y="1307"/>
                  <a:pt x="48551" y="1372"/>
                </a:cubicBezTo>
                <a:cubicBezTo>
                  <a:pt x="49422" y="1558"/>
                  <a:pt x="50539" y="1855"/>
                  <a:pt x="51590" y="2306"/>
                </a:cubicBezTo>
                <a:cubicBezTo>
                  <a:pt x="48935" y="4517"/>
                  <a:pt x="48878" y="8015"/>
                  <a:pt x="49589" y="11191"/>
                </a:cubicBezTo>
                <a:cubicBezTo>
                  <a:pt x="48366" y="11471"/>
                  <a:pt x="47135" y="11706"/>
                  <a:pt x="45892" y="11896"/>
                </a:cubicBezTo>
                <a:cubicBezTo>
                  <a:pt x="44765" y="8171"/>
                  <a:pt x="44368" y="3955"/>
                  <a:pt x="47644" y="1196"/>
                </a:cubicBezTo>
                <a:close/>
                <a:moveTo>
                  <a:pt x="30432" y="1307"/>
                </a:moveTo>
                <a:lnTo>
                  <a:pt x="30432" y="1307"/>
                </a:lnTo>
                <a:cubicBezTo>
                  <a:pt x="27526" y="4190"/>
                  <a:pt x="26561" y="8460"/>
                  <a:pt x="28049" y="12282"/>
                </a:cubicBezTo>
                <a:cubicBezTo>
                  <a:pt x="27019" y="12179"/>
                  <a:pt x="25990" y="12050"/>
                  <a:pt x="24964" y="11905"/>
                </a:cubicBezTo>
                <a:cubicBezTo>
                  <a:pt x="23607" y="8758"/>
                  <a:pt x="24034" y="4382"/>
                  <a:pt x="26245" y="1772"/>
                </a:cubicBezTo>
                <a:cubicBezTo>
                  <a:pt x="26268" y="1746"/>
                  <a:pt x="26277" y="1710"/>
                  <a:pt x="26270" y="1677"/>
                </a:cubicBezTo>
                <a:cubicBezTo>
                  <a:pt x="27657" y="1547"/>
                  <a:pt x="29044" y="1421"/>
                  <a:pt x="30432" y="1307"/>
                </a:cubicBezTo>
                <a:close/>
                <a:moveTo>
                  <a:pt x="41234" y="688"/>
                </a:moveTo>
                <a:cubicBezTo>
                  <a:pt x="43291" y="688"/>
                  <a:pt x="45341" y="810"/>
                  <a:pt x="47350" y="1145"/>
                </a:cubicBezTo>
                <a:cubicBezTo>
                  <a:pt x="44076" y="3768"/>
                  <a:pt x="44464" y="8307"/>
                  <a:pt x="45723" y="11924"/>
                </a:cubicBezTo>
                <a:cubicBezTo>
                  <a:pt x="43201" y="12303"/>
                  <a:pt x="40652" y="12514"/>
                  <a:pt x="38134" y="12601"/>
                </a:cubicBezTo>
                <a:cubicBezTo>
                  <a:pt x="38140" y="8148"/>
                  <a:pt x="39596" y="4110"/>
                  <a:pt x="42817" y="938"/>
                </a:cubicBezTo>
                <a:cubicBezTo>
                  <a:pt x="42902" y="853"/>
                  <a:pt x="42820" y="734"/>
                  <a:pt x="42727" y="734"/>
                </a:cubicBezTo>
                <a:cubicBezTo>
                  <a:pt x="42700" y="734"/>
                  <a:pt x="42671" y="744"/>
                  <a:pt x="42646" y="769"/>
                </a:cubicBezTo>
                <a:cubicBezTo>
                  <a:pt x="39482" y="3791"/>
                  <a:pt x="37600" y="8205"/>
                  <a:pt x="37994" y="12606"/>
                </a:cubicBezTo>
                <a:cubicBezTo>
                  <a:pt x="37304" y="12627"/>
                  <a:pt x="36618" y="12642"/>
                  <a:pt x="35936" y="12647"/>
                </a:cubicBezTo>
                <a:cubicBezTo>
                  <a:pt x="35769" y="12648"/>
                  <a:pt x="35603" y="12649"/>
                  <a:pt x="35437" y="12649"/>
                </a:cubicBezTo>
                <a:cubicBezTo>
                  <a:pt x="33023" y="12649"/>
                  <a:pt x="30612" y="12532"/>
                  <a:pt x="28211" y="12298"/>
                </a:cubicBezTo>
                <a:cubicBezTo>
                  <a:pt x="26914" y="8298"/>
                  <a:pt x="27777" y="4283"/>
                  <a:pt x="30790" y="1279"/>
                </a:cubicBezTo>
                <a:cubicBezTo>
                  <a:pt x="31395" y="1230"/>
                  <a:pt x="32000" y="1180"/>
                  <a:pt x="32606" y="1134"/>
                </a:cubicBezTo>
                <a:cubicBezTo>
                  <a:pt x="35012" y="955"/>
                  <a:pt x="37472" y="759"/>
                  <a:pt x="39932" y="703"/>
                </a:cubicBezTo>
                <a:lnTo>
                  <a:pt x="39932" y="703"/>
                </a:lnTo>
                <a:cubicBezTo>
                  <a:pt x="36833" y="3351"/>
                  <a:pt x="35571" y="8652"/>
                  <a:pt x="36585" y="12481"/>
                </a:cubicBezTo>
                <a:cubicBezTo>
                  <a:pt x="36595" y="12519"/>
                  <a:pt x="36623" y="12536"/>
                  <a:pt x="36652" y="12536"/>
                </a:cubicBezTo>
                <a:cubicBezTo>
                  <a:pt x="36696" y="12536"/>
                  <a:pt x="36742" y="12498"/>
                  <a:pt x="36731" y="12441"/>
                </a:cubicBezTo>
                <a:cubicBezTo>
                  <a:pt x="35980" y="8554"/>
                  <a:pt x="37045" y="3321"/>
                  <a:pt x="40237" y="697"/>
                </a:cubicBezTo>
                <a:cubicBezTo>
                  <a:pt x="40570" y="691"/>
                  <a:pt x="40902" y="688"/>
                  <a:pt x="41234" y="688"/>
                </a:cubicBezTo>
                <a:close/>
                <a:moveTo>
                  <a:pt x="7327" y="8268"/>
                </a:moveTo>
                <a:cubicBezTo>
                  <a:pt x="7881" y="8595"/>
                  <a:pt x="8444" y="8910"/>
                  <a:pt x="9013" y="9205"/>
                </a:cubicBezTo>
                <a:cubicBezTo>
                  <a:pt x="8241" y="9784"/>
                  <a:pt x="7565" y="10469"/>
                  <a:pt x="7014" y="11265"/>
                </a:cubicBezTo>
                <a:cubicBezTo>
                  <a:pt x="6625" y="11829"/>
                  <a:pt x="6170" y="12518"/>
                  <a:pt x="6105" y="13229"/>
                </a:cubicBezTo>
                <a:cubicBezTo>
                  <a:pt x="5498" y="12177"/>
                  <a:pt x="4950" y="11090"/>
                  <a:pt x="4447" y="9982"/>
                </a:cubicBezTo>
                <a:lnTo>
                  <a:pt x="4445" y="9982"/>
                </a:lnTo>
                <a:cubicBezTo>
                  <a:pt x="4445" y="9981"/>
                  <a:pt x="4444" y="9978"/>
                  <a:pt x="4442" y="9976"/>
                </a:cubicBezTo>
                <a:cubicBezTo>
                  <a:pt x="4521" y="9588"/>
                  <a:pt x="5467" y="9085"/>
                  <a:pt x="5693" y="8973"/>
                </a:cubicBezTo>
                <a:cubicBezTo>
                  <a:pt x="6223" y="8710"/>
                  <a:pt x="6781" y="8498"/>
                  <a:pt x="7327" y="8268"/>
                </a:cubicBezTo>
                <a:close/>
                <a:moveTo>
                  <a:pt x="66535" y="3086"/>
                </a:moveTo>
                <a:cubicBezTo>
                  <a:pt x="67086" y="3556"/>
                  <a:pt x="67720" y="3895"/>
                  <a:pt x="67785" y="4662"/>
                </a:cubicBezTo>
                <a:cubicBezTo>
                  <a:pt x="67723" y="4673"/>
                  <a:pt x="67667" y="4703"/>
                  <a:pt x="67624" y="4746"/>
                </a:cubicBezTo>
                <a:cubicBezTo>
                  <a:pt x="60182" y="12232"/>
                  <a:pt x="49592" y="15081"/>
                  <a:pt x="39274" y="15081"/>
                </a:cubicBezTo>
                <a:cubicBezTo>
                  <a:pt x="39104" y="15081"/>
                  <a:pt x="38935" y="15080"/>
                  <a:pt x="38766" y="15079"/>
                </a:cubicBezTo>
                <a:cubicBezTo>
                  <a:pt x="33001" y="15026"/>
                  <a:pt x="27261" y="14201"/>
                  <a:pt x="21624" y="13033"/>
                </a:cubicBezTo>
                <a:cubicBezTo>
                  <a:pt x="19263" y="12544"/>
                  <a:pt x="16911" y="11958"/>
                  <a:pt x="14612" y="11217"/>
                </a:cubicBezTo>
                <a:cubicBezTo>
                  <a:pt x="14623" y="11206"/>
                  <a:pt x="14633" y="11194"/>
                  <a:pt x="14645" y="11181"/>
                </a:cubicBezTo>
                <a:cubicBezTo>
                  <a:pt x="14682" y="11143"/>
                  <a:pt x="14648" y="11093"/>
                  <a:pt x="14605" y="11093"/>
                </a:cubicBezTo>
                <a:cubicBezTo>
                  <a:pt x="14593" y="11093"/>
                  <a:pt x="14581" y="11097"/>
                  <a:pt x="14569" y="11107"/>
                </a:cubicBezTo>
                <a:cubicBezTo>
                  <a:pt x="14541" y="11130"/>
                  <a:pt x="14516" y="11154"/>
                  <a:pt x="14487" y="11176"/>
                </a:cubicBezTo>
                <a:cubicBezTo>
                  <a:pt x="12045" y="10383"/>
                  <a:pt x="9667" y="9415"/>
                  <a:pt x="7403" y="8197"/>
                </a:cubicBezTo>
                <a:cubicBezTo>
                  <a:pt x="7413" y="8147"/>
                  <a:pt x="7380" y="8092"/>
                  <a:pt x="7323" y="8092"/>
                </a:cubicBezTo>
                <a:cubicBezTo>
                  <a:pt x="7310" y="8092"/>
                  <a:pt x="7295" y="8095"/>
                  <a:pt x="7280" y="8102"/>
                </a:cubicBezTo>
                <a:lnTo>
                  <a:pt x="7249" y="8115"/>
                </a:lnTo>
                <a:cubicBezTo>
                  <a:pt x="6937" y="7945"/>
                  <a:pt x="6629" y="7771"/>
                  <a:pt x="6321" y="7592"/>
                </a:cubicBezTo>
                <a:cubicBezTo>
                  <a:pt x="6316" y="7589"/>
                  <a:pt x="6311" y="7588"/>
                  <a:pt x="6307" y="7588"/>
                </a:cubicBezTo>
                <a:cubicBezTo>
                  <a:pt x="6282" y="7588"/>
                  <a:pt x="6266" y="7625"/>
                  <a:pt x="6292" y="7642"/>
                </a:cubicBezTo>
                <a:cubicBezTo>
                  <a:pt x="6573" y="7821"/>
                  <a:pt x="6861" y="7988"/>
                  <a:pt x="7146" y="8158"/>
                </a:cubicBezTo>
                <a:cubicBezTo>
                  <a:pt x="6430" y="8462"/>
                  <a:pt x="5652" y="8735"/>
                  <a:pt x="5028" y="9203"/>
                </a:cubicBezTo>
                <a:cubicBezTo>
                  <a:pt x="4888" y="9309"/>
                  <a:pt x="4515" y="9595"/>
                  <a:pt x="4391" y="9859"/>
                </a:cubicBezTo>
                <a:cubicBezTo>
                  <a:pt x="3490" y="7874"/>
                  <a:pt x="2597" y="5870"/>
                  <a:pt x="794" y="4599"/>
                </a:cubicBezTo>
                <a:cubicBezTo>
                  <a:pt x="2684" y="4361"/>
                  <a:pt x="4573" y="4124"/>
                  <a:pt x="6463" y="3889"/>
                </a:cubicBezTo>
                <a:lnTo>
                  <a:pt x="6463" y="3889"/>
                </a:lnTo>
                <a:cubicBezTo>
                  <a:pt x="6407" y="5016"/>
                  <a:pt x="6729" y="6196"/>
                  <a:pt x="7198" y="7222"/>
                </a:cubicBezTo>
                <a:cubicBezTo>
                  <a:pt x="5339" y="6486"/>
                  <a:pt x="3510" y="5679"/>
                  <a:pt x="1710" y="4805"/>
                </a:cubicBezTo>
                <a:cubicBezTo>
                  <a:pt x="1692" y="4796"/>
                  <a:pt x="1675" y="4792"/>
                  <a:pt x="1658" y="4792"/>
                </a:cubicBezTo>
                <a:cubicBezTo>
                  <a:pt x="1555" y="4792"/>
                  <a:pt x="1487" y="4940"/>
                  <a:pt x="1598" y="4997"/>
                </a:cubicBezTo>
                <a:cubicBezTo>
                  <a:pt x="12086" y="10432"/>
                  <a:pt x="23728" y="13315"/>
                  <a:pt x="35540" y="13315"/>
                </a:cubicBezTo>
                <a:cubicBezTo>
                  <a:pt x="35873" y="13315"/>
                  <a:pt x="36207" y="13312"/>
                  <a:pt x="36541" y="13308"/>
                </a:cubicBezTo>
                <a:cubicBezTo>
                  <a:pt x="47114" y="13163"/>
                  <a:pt x="58773" y="10998"/>
                  <a:pt x="66479" y="3170"/>
                </a:cubicBezTo>
                <a:cubicBezTo>
                  <a:pt x="66502" y="3146"/>
                  <a:pt x="66521" y="3117"/>
                  <a:pt x="66535" y="3086"/>
                </a:cubicBezTo>
                <a:close/>
                <a:moveTo>
                  <a:pt x="9161" y="9279"/>
                </a:moveTo>
                <a:cubicBezTo>
                  <a:pt x="10549" y="9985"/>
                  <a:pt x="11977" y="10611"/>
                  <a:pt x="13437" y="11156"/>
                </a:cubicBezTo>
                <a:cubicBezTo>
                  <a:pt x="11274" y="12809"/>
                  <a:pt x="9879" y="15239"/>
                  <a:pt x="9586" y="17940"/>
                </a:cubicBezTo>
                <a:lnTo>
                  <a:pt x="9488" y="17842"/>
                </a:lnTo>
                <a:cubicBezTo>
                  <a:pt x="8205" y="16490"/>
                  <a:pt x="7133" y="14981"/>
                  <a:pt x="6199" y="13387"/>
                </a:cubicBezTo>
                <a:cubicBezTo>
                  <a:pt x="6245" y="11831"/>
                  <a:pt x="8048" y="10145"/>
                  <a:pt x="9145" y="9304"/>
                </a:cubicBezTo>
                <a:cubicBezTo>
                  <a:pt x="9155" y="9297"/>
                  <a:pt x="9155" y="9287"/>
                  <a:pt x="9161" y="9279"/>
                </a:cubicBezTo>
                <a:close/>
                <a:moveTo>
                  <a:pt x="13620" y="11224"/>
                </a:moveTo>
                <a:cubicBezTo>
                  <a:pt x="13809" y="11293"/>
                  <a:pt x="13997" y="11366"/>
                  <a:pt x="14186" y="11434"/>
                </a:cubicBezTo>
                <a:cubicBezTo>
                  <a:pt x="12090" y="13308"/>
                  <a:pt x="10836" y="16013"/>
                  <a:pt x="10443" y="18777"/>
                </a:cubicBezTo>
                <a:cubicBezTo>
                  <a:pt x="10194" y="18548"/>
                  <a:pt x="9952" y="18311"/>
                  <a:pt x="9711" y="18068"/>
                </a:cubicBezTo>
                <a:cubicBezTo>
                  <a:pt x="10092" y="15315"/>
                  <a:pt x="11408" y="12981"/>
                  <a:pt x="13607" y="11250"/>
                </a:cubicBezTo>
                <a:cubicBezTo>
                  <a:pt x="13616" y="11243"/>
                  <a:pt x="13616" y="11232"/>
                  <a:pt x="13620" y="11224"/>
                </a:cubicBezTo>
                <a:close/>
                <a:moveTo>
                  <a:pt x="54884" y="13299"/>
                </a:moveTo>
                <a:cubicBezTo>
                  <a:pt x="56037" y="14506"/>
                  <a:pt x="58290" y="16274"/>
                  <a:pt x="58312" y="17985"/>
                </a:cubicBezTo>
                <a:cubicBezTo>
                  <a:pt x="58316" y="18383"/>
                  <a:pt x="58236" y="18779"/>
                  <a:pt x="58100" y="19165"/>
                </a:cubicBezTo>
                <a:cubicBezTo>
                  <a:pt x="55895" y="18137"/>
                  <a:pt x="53550" y="16308"/>
                  <a:pt x="52850" y="13934"/>
                </a:cubicBezTo>
                <a:cubicBezTo>
                  <a:pt x="53533" y="13739"/>
                  <a:pt x="54212" y="13529"/>
                  <a:pt x="54884" y="13299"/>
                </a:cubicBezTo>
                <a:close/>
                <a:moveTo>
                  <a:pt x="14357" y="11495"/>
                </a:moveTo>
                <a:cubicBezTo>
                  <a:pt x="15400" y="11862"/>
                  <a:pt x="16454" y="12196"/>
                  <a:pt x="17522" y="12498"/>
                </a:cubicBezTo>
                <a:cubicBezTo>
                  <a:pt x="14834" y="14334"/>
                  <a:pt x="13163" y="17707"/>
                  <a:pt x="13306" y="20961"/>
                </a:cubicBezTo>
                <a:cubicBezTo>
                  <a:pt x="12368" y="20365"/>
                  <a:pt x="11479" y="19694"/>
                  <a:pt x="10650" y="18955"/>
                </a:cubicBezTo>
                <a:lnTo>
                  <a:pt x="10650" y="18955"/>
                </a:lnTo>
                <a:cubicBezTo>
                  <a:pt x="11087" y="16014"/>
                  <a:pt x="12388" y="13660"/>
                  <a:pt x="14357" y="11495"/>
                </a:cubicBezTo>
                <a:close/>
                <a:moveTo>
                  <a:pt x="52702" y="13976"/>
                </a:moveTo>
                <a:cubicBezTo>
                  <a:pt x="53201" y="16430"/>
                  <a:pt x="55802" y="18375"/>
                  <a:pt x="58017" y="19388"/>
                </a:cubicBezTo>
                <a:cubicBezTo>
                  <a:pt x="57469" y="20707"/>
                  <a:pt x="56261" y="21907"/>
                  <a:pt x="55273" y="22719"/>
                </a:cubicBezTo>
                <a:cubicBezTo>
                  <a:pt x="54972" y="22968"/>
                  <a:pt x="54658" y="23201"/>
                  <a:pt x="54337" y="23423"/>
                </a:cubicBezTo>
                <a:cubicBezTo>
                  <a:pt x="51245" y="21478"/>
                  <a:pt x="49412" y="18456"/>
                  <a:pt x="49097" y="14818"/>
                </a:cubicBezTo>
                <a:cubicBezTo>
                  <a:pt x="50312" y="14585"/>
                  <a:pt x="51516" y="14308"/>
                  <a:pt x="52702" y="13976"/>
                </a:cubicBezTo>
                <a:close/>
                <a:moveTo>
                  <a:pt x="17651" y="12534"/>
                </a:moveTo>
                <a:cubicBezTo>
                  <a:pt x="19114" y="12945"/>
                  <a:pt x="20597" y="13304"/>
                  <a:pt x="22091" y="13622"/>
                </a:cubicBezTo>
                <a:cubicBezTo>
                  <a:pt x="22147" y="13633"/>
                  <a:pt x="22205" y="13645"/>
                  <a:pt x="22260" y="13656"/>
                </a:cubicBezTo>
                <a:cubicBezTo>
                  <a:pt x="19449" y="16443"/>
                  <a:pt x="18819" y="20524"/>
                  <a:pt x="20398" y="24100"/>
                </a:cubicBezTo>
                <a:cubicBezTo>
                  <a:pt x="17996" y="23371"/>
                  <a:pt x="15675" y="22421"/>
                  <a:pt x="13560" y="21117"/>
                </a:cubicBezTo>
                <a:lnTo>
                  <a:pt x="13560" y="21117"/>
                </a:lnTo>
                <a:cubicBezTo>
                  <a:pt x="13653" y="17616"/>
                  <a:pt x="15003" y="14814"/>
                  <a:pt x="17651" y="12534"/>
                </a:cubicBezTo>
                <a:close/>
                <a:moveTo>
                  <a:pt x="22440" y="13692"/>
                </a:moveTo>
                <a:cubicBezTo>
                  <a:pt x="23834" y="13984"/>
                  <a:pt x="25234" y="14252"/>
                  <a:pt x="26642" y="14494"/>
                </a:cubicBezTo>
                <a:cubicBezTo>
                  <a:pt x="24281" y="17522"/>
                  <a:pt x="23656" y="21599"/>
                  <a:pt x="24894" y="25228"/>
                </a:cubicBezTo>
                <a:cubicBezTo>
                  <a:pt x="23491" y="24937"/>
                  <a:pt x="22091" y="24602"/>
                  <a:pt x="20713" y="24196"/>
                </a:cubicBezTo>
                <a:lnTo>
                  <a:pt x="20713" y="24198"/>
                </a:lnTo>
                <a:cubicBezTo>
                  <a:pt x="19049" y="20540"/>
                  <a:pt x="19763" y="16649"/>
                  <a:pt x="22440" y="13692"/>
                </a:cubicBezTo>
                <a:close/>
                <a:moveTo>
                  <a:pt x="26856" y="14530"/>
                </a:moveTo>
                <a:cubicBezTo>
                  <a:pt x="28850" y="14864"/>
                  <a:pt x="30856" y="15142"/>
                  <a:pt x="32870" y="15340"/>
                </a:cubicBezTo>
                <a:cubicBezTo>
                  <a:pt x="31488" y="16784"/>
                  <a:pt x="31000" y="19095"/>
                  <a:pt x="30763" y="21012"/>
                </a:cubicBezTo>
                <a:cubicBezTo>
                  <a:pt x="30535" y="22859"/>
                  <a:pt x="30684" y="24689"/>
                  <a:pt x="31425" y="26383"/>
                </a:cubicBezTo>
                <a:cubicBezTo>
                  <a:pt x="29628" y="26115"/>
                  <a:pt x="27843" y="25797"/>
                  <a:pt x="26088" y="25463"/>
                </a:cubicBezTo>
                <a:lnTo>
                  <a:pt x="26086" y="25464"/>
                </a:lnTo>
                <a:cubicBezTo>
                  <a:pt x="25791" y="25409"/>
                  <a:pt x="25497" y="25348"/>
                  <a:pt x="25202" y="25290"/>
                </a:cubicBezTo>
                <a:cubicBezTo>
                  <a:pt x="23958" y="21554"/>
                  <a:pt x="24603" y="17724"/>
                  <a:pt x="26856" y="14530"/>
                </a:cubicBezTo>
                <a:close/>
                <a:moveTo>
                  <a:pt x="48980" y="14838"/>
                </a:moveTo>
                <a:cubicBezTo>
                  <a:pt x="49071" y="18413"/>
                  <a:pt x="51063" y="21749"/>
                  <a:pt x="54144" y="23552"/>
                </a:cubicBezTo>
                <a:cubicBezTo>
                  <a:pt x="53821" y="23767"/>
                  <a:pt x="53490" y="23967"/>
                  <a:pt x="53152" y="24159"/>
                </a:cubicBezTo>
                <a:cubicBezTo>
                  <a:pt x="50205" y="22000"/>
                  <a:pt x="48448" y="18701"/>
                  <a:pt x="48330" y="15040"/>
                </a:cubicBezTo>
                <a:cubicBezTo>
                  <a:pt x="48329" y="14997"/>
                  <a:pt x="48295" y="14976"/>
                  <a:pt x="48262" y="14976"/>
                </a:cubicBezTo>
                <a:cubicBezTo>
                  <a:pt x="48229" y="14976"/>
                  <a:pt x="48196" y="14997"/>
                  <a:pt x="48197" y="15040"/>
                </a:cubicBezTo>
                <a:cubicBezTo>
                  <a:pt x="48229" y="18741"/>
                  <a:pt x="49934" y="22099"/>
                  <a:pt x="52900" y="24292"/>
                </a:cubicBezTo>
                <a:cubicBezTo>
                  <a:pt x="51126" y="25254"/>
                  <a:pt x="49167" y="25907"/>
                  <a:pt x="47206" y="26341"/>
                </a:cubicBezTo>
                <a:cubicBezTo>
                  <a:pt x="47195" y="26339"/>
                  <a:pt x="47185" y="26337"/>
                  <a:pt x="47174" y="26337"/>
                </a:cubicBezTo>
                <a:cubicBezTo>
                  <a:pt x="47145" y="26337"/>
                  <a:pt x="47117" y="26347"/>
                  <a:pt x="47095" y="26367"/>
                </a:cubicBezTo>
                <a:cubicBezTo>
                  <a:pt x="47067" y="26373"/>
                  <a:pt x="47038" y="26380"/>
                  <a:pt x="47011" y="26386"/>
                </a:cubicBezTo>
                <a:cubicBezTo>
                  <a:pt x="46922" y="26191"/>
                  <a:pt x="46865" y="25999"/>
                  <a:pt x="46660" y="25754"/>
                </a:cubicBezTo>
                <a:cubicBezTo>
                  <a:pt x="46409" y="25456"/>
                  <a:pt x="46137" y="25194"/>
                  <a:pt x="45896" y="24883"/>
                </a:cubicBezTo>
                <a:cubicBezTo>
                  <a:pt x="45291" y="24100"/>
                  <a:pt x="44763" y="23264"/>
                  <a:pt x="44317" y="22381"/>
                </a:cubicBezTo>
                <a:cubicBezTo>
                  <a:pt x="43142" y="20054"/>
                  <a:pt x="43325" y="18042"/>
                  <a:pt x="43294" y="15566"/>
                </a:cubicBezTo>
                <a:cubicBezTo>
                  <a:pt x="45202" y="15434"/>
                  <a:pt x="47101" y="15191"/>
                  <a:pt x="48980" y="14838"/>
                </a:cubicBezTo>
                <a:close/>
                <a:moveTo>
                  <a:pt x="33019" y="15353"/>
                </a:moveTo>
                <a:cubicBezTo>
                  <a:pt x="33466" y="15397"/>
                  <a:pt x="33914" y="15437"/>
                  <a:pt x="34361" y="15473"/>
                </a:cubicBezTo>
                <a:cubicBezTo>
                  <a:pt x="32600" y="18461"/>
                  <a:pt x="31311" y="23507"/>
                  <a:pt x="33328" y="26644"/>
                </a:cubicBezTo>
                <a:cubicBezTo>
                  <a:pt x="32798" y="26578"/>
                  <a:pt x="32266" y="26503"/>
                  <a:pt x="31736" y="26426"/>
                </a:cubicBezTo>
                <a:lnTo>
                  <a:pt x="31736" y="26427"/>
                </a:lnTo>
                <a:cubicBezTo>
                  <a:pt x="30351" y="23059"/>
                  <a:pt x="30739" y="18274"/>
                  <a:pt x="33011" y="15374"/>
                </a:cubicBezTo>
                <a:cubicBezTo>
                  <a:pt x="33017" y="15368"/>
                  <a:pt x="33016" y="15360"/>
                  <a:pt x="33019" y="15353"/>
                </a:cubicBezTo>
                <a:close/>
                <a:moveTo>
                  <a:pt x="43168" y="15576"/>
                </a:moveTo>
                <a:lnTo>
                  <a:pt x="43168" y="15576"/>
                </a:lnTo>
                <a:cubicBezTo>
                  <a:pt x="43086" y="17877"/>
                  <a:pt x="42848" y="19766"/>
                  <a:pt x="43835" y="21948"/>
                </a:cubicBezTo>
                <a:cubicBezTo>
                  <a:pt x="44635" y="23713"/>
                  <a:pt x="45764" y="24964"/>
                  <a:pt x="46938" y="26403"/>
                </a:cubicBezTo>
                <a:cubicBezTo>
                  <a:pt x="46642" y="26466"/>
                  <a:pt x="46347" y="26523"/>
                  <a:pt x="46052" y="26575"/>
                </a:cubicBezTo>
                <a:lnTo>
                  <a:pt x="46052" y="26576"/>
                </a:lnTo>
                <a:cubicBezTo>
                  <a:pt x="44946" y="26776"/>
                  <a:pt x="43830" y="26906"/>
                  <a:pt x="42709" y="26988"/>
                </a:cubicBezTo>
                <a:cubicBezTo>
                  <a:pt x="40134" y="23976"/>
                  <a:pt x="38478" y="19486"/>
                  <a:pt x="40303" y="15684"/>
                </a:cubicBezTo>
                <a:cubicBezTo>
                  <a:pt x="41258" y="15671"/>
                  <a:pt x="42213" y="15641"/>
                  <a:pt x="43168" y="15576"/>
                </a:cubicBezTo>
                <a:close/>
                <a:moveTo>
                  <a:pt x="34549" y="15489"/>
                </a:moveTo>
                <a:cubicBezTo>
                  <a:pt x="36169" y="15612"/>
                  <a:pt x="37792" y="15688"/>
                  <a:pt x="39415" y="15695"/>
                </a:cubicBezTo>
                <a:cubicBezTo>
                  <a:pt x="39433" y="15695"/>
                  <a:pt x="39450" y="15695"/>
                  <a:pt x="39468" y="15695"/>
                </a:cubicBezTo>
                <a:cubicBezTo>
                  <a:pt x="39681" y="15695"/>
                  <a:pt x="39896" y="15688"/>
                  <a:pt x="40110" y="15686"/>
                </a:cubicBezTo>
                <a:lnTo>
                  <a:pt x="40110" y="15686"/>
                </a:lnTo>
                <a:cubicBezTo>
                  <a:pt x="38144" y="19254"/>
                  <a:pt x="39770" y="24185"/>
                  <a:pt x="42398" y="27012"/>
                </a:cubicBezTo>
                <a:cubicBezTo>
                  <a:pt x="41581" y="27064"/>
                  <a:pt x="40762" y="27088"/>
                  <a:pt x="39941" y="27088"/>
                </a:cubicBezTo>
                <a:cubicBezTo>
                  <a:pt x="37834" y="27088"/>
                  <a:pt x="35719" y="26929"/>
                  <a:pt x="33616" y="26677"/>
                </a:cubicBezTo>
                <a:lnTo>
                  <a:pt x="33616" y="26678"/>
                </a:lnTo>
                <a:cubicBezTo>
                  <a:pt x="31593" y="23354"/>
                  <a:pt x="32900" y="18706"/>
                  <a:pt x="34549" y="15489"/>
                </a:cubicBezTo>
                <a:close/>
                <a:moveTo>
                  <a:pt x="41547" y="0"/>
                </a:moveTo>
                <a:cubicBezTo>
                  <a:pt x="39088" y="0"/>
                  <a:pt x="36624" y="179"/>
                  <a:pt x="34258" y="344"/>
                </a:cubicBezTo>
                <a:cubicBezTo>
                  <a:pt x="22985" y="1133"/>
                  <a:pt x="11656" y="2270"/>
                  <a:pt x="518" y="4203"/>
                </a:cubicBezTo>
                <a:cubicBezTo>
                  <a:pt x="443" y="4216"/>
                  <a:pt x="400" y="4268"/>
                  <a:pt x="380" y="4329"/>
                </a:cubicBezTo>
                <a:cubicBezTo>
                  <a:pt x="374" y="4325"/>
                  <a:pt x="370" y="4322"/>
                  <a:pt x="366" y="4319"/>
                </a:cubicBezTo>
                <a:cubicBezTo>
                  <a:pt x="330" y="4298"/>
                  <a:pt x="295" y="4289"/>
                  <a:pt x="263" y="4289"/>
                </a:cubicBezTo>
                <a:cubicBezTo>
                  <a:pt x="96" y="4289"/>
                  <a:pt x="0" y="4537"/>
                  <a:pt x="168" y="4657"/>
                </a:cubicBezTo>
                <a:cubicBezTo>
                  <a:pt x="2484" y="6320"/>
                  <a:pt x="3315" y="9045"/>
                  <a:pt x="4494" y="11504"/>
                </a:cubicBezTo>
                <a:cubicBezTo>
                  <a:pt x="5596" y="13799"/>
                  <a:pt x="6960" y="15982"/>
                  <a:pt x="8659" y="17883"/>
                </a:cubicBezTo>
                <a:cubicBezTo>
                  <a:pt x="12120" y="21756"/>
                  <a:pt x="16893" y="23901"/>
                  <a:pt x="21842" y="25181"/>
                </a:cubicBezTo>
                <a:cubicBezTo>
                  <a:pt x="27095" y="26539"/>
                  <a:pt x="32656" y="27406"/>
                  <a:pt x="38077" y="27652"/>
                </a:cubicBezTo>
                <a:cubicBezTo>
                  <a:pt x="38769" y="27684"/>
                  <a:pt x="39468" y="27701"/>
                  <a:pt x="40169" y="27701"/>
                </a:cubicBezTo>
                <a:cubicBezTo>
                  <a:pt x="44916" y="27701"/>
                  <a:pt x="49799" y="26914"/>
                  <a:pt x="53899" y="24454"/>
                </a:cubicBezTo>
                <a:cubicBezTo>
                  <a:pt x="55879" y="23268"/>
                  <a:pt x="58005" y="21460"/>
                  <a:pt x="58722" y="19176"/>
                </a:cubicBezTo>
                <a:cubicBezTo>
                  <a:pt x="59543" y="16565"/>
                  <a:pt x="57217" y="14774"/>
                  <a:pt x="55524" y="13073"/>
                </a:cubicBezTo>
                <a:cubicBezTo>
                  <a:pt x="60190" y="11386"/>
                  <a:pt x="64508" y="8829"/>
                  <a:pt x="68099" y="5218"/>
                </a:cubicBezTo>
                <a:cubicBezTo>
                  <a:pt x="68124" y="5192"/>
                  <a:pt x="68144" y="5160"/>
                  <a:pt x="68159" y="5127"/>
                </a:cubicBezTo>
                <a:cubicBezTo>
                  <a:pt x="68218" y="5097"/>
                  <a:pt x="68262" y="5047"/>
                  <a:pt x="68285" y="4987"/>
                </a:cubicBezTo>
                <a:cubicBezTo>
                  <a:pt x="68703" y="3829"/>
                  <a:pt x="67288" y="2938"/>
                  <a:pt x="66449" y="2502"/>
                </a:cubicBezTo>
                <a:cubicBezTo>
                  <a:pt x="66419" y="2487"/>
                  <a:pt x="66388" y="2480"/>
                  <a:pt x="66360" y="2480"/>
                </a:cubicBezTo>
                <a:cubicBezTo>
                  <a:pt x="66267" y="2480"/>
                  <a:pt x="66193" y="2554"/>
                  <a:pt x="66180" y="2641"/>
                </a:cubicBezTo>
                <a:cubicBezTo>
                  <a:pt x="66123" y="2653"/>
                  <a:pt x="66070" y="2680"/>
                  <a:pt x="66027" y="2722"/>
                </a:cubicBezTo>
                <a:cubicBezTo>
                  <a:pt x="62903" y="5807"/>
                  <a:pt x="59196" y="7992"/>
                  <a:pt x="55195" y="9514"/>
                </a:cubicBezTo>
                <a:cubicBezTo>
                  <a:pt x="54211" y="8598"/>
                  <a:pt x="55572" y="7033"/>
                  <a:pt x="55584" y="5950"/>
                </a:cubicBezTo>
                <a:cubicBezTo>
                  <a:pt x="55591" y="5234"/>
                  <a:pt x="55297" y="4559"/>
                  <a:pt x="54896" y="3980"/>
                </a:cubicBezTo>
                <a:cubicBezTo>
                  <a:pt x="53817" y="2422"/>
                  <a:pt x="51860" y="1607"/>
                  <a:pt x="50112" y="1078"/>
                </a:cubicBezTo>
                <a:cubicBezTo>
                  <a:pt x="47378" y="252"/>
                  <a:pt x="44466" y="0"/>
                  <a:pt x="415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  <a:defRPr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1" name="Google Shape;2101;p36"/>
          <p:cNvCxnSpPr/>
          <p:nvPr/>
        </p:nvCxnSpPr>
        <p:spPr>
          <a:xfrm rot="10800000">
            <a:off x="3636300" y="2930775"/>
            <a:ext cx="1871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E5AB7F-AE10-4FF7-8A3A-AAC318590336}"/>
              </a:ext>
            </a:extLst>
          </p:cNvPr>
          <p:cNvSpPr txBox="1"/>
          <p:nvPr/>
        </p:nvSpPr>
        <p:spPr>
          <a:xfrm>
            <a:off x="1429117" y="442978"/>
            <a:ext cx="6096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</a:rPr>
              <a:t>PHÒNG GIÁO DỤC VÀ ĐÀO TẠO QUẬN LONG BIÊN</a:t>
            </a:r>
            <a:endParaRPr lang="en-US" altLang="zh-CN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</a:endParaRP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B9359037-5450-4395-8A28-BA466A7C397E}"/>
              </a:ext>
            </a:extLst>
          </p:cNvPr>
          <p:cNvSpPr txBox="1"/>
          <p:nvPr/>
        </p:nvSpPr>
        <p:spPr>
          <a:xfrm>
            <a:off x="122435" y="1215057"/>
            <a:ext cx="8899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M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Ĩ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T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H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U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Ậ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D11D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T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L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Ớ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P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E3D234-2985-4A8E-9DF5-7A9C43A894AB}"/>
              </a:ext>
            </a:extLst>
          </p:cNvPr>
          <p:cNvSpPr txBox="1"/>
          <p:nvPr/>
        </p:nvSpPr>
        <p:spPr>
          <a:xfrm>
            <a:off x="1534076" y="2404949"/>
            <a:ext cx="60758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6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4"/>
    </mc:Choice>
    <mc:Fallback xmlns="">
      <p:transition spd="slow" advTm="167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A8A02F-5CCE-4F9A-9509-D2AB56E11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811" y="2859088"/>
            <a:ext cx="6655105" cy="792600"/>
          </a:xfrm>
        </p:spPr>
        <p:txBody>
          <a:bodyPr/>
          <a:lstStyle/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cối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" name="Copyright Notice">
            <a:extLst>
              <a:ext uri="{FF2B5EF4-FFF2-40B4-BE49-F238E27FC236}">
                <a16:creationId xmlns:a16="http://schemas.microsoft.com/office/drawing/2014/main" id="{9B960A5D-368A-4532-BA6F-C15DA522400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900999" y="873795"/>
            <a:ext cx="5519999" cy="15427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5: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VẬN DỤNG – PHÁT TRIỂN</a:t>
            </a:r>
            <a:endParaRPr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1"/>
    </mc:Choice>
    <mc:Fallback xmlns="">
      <p:transition spd="slow" advTm="106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1EA09D9-1D08-4708-A5E3-916CD779A823}"/>
              </a:ext>
            </a:extLst>
          </p:cNvPr>
          <p:cNvGrpSpPr/>
          <p:nvPr/>
        </p:nvGrpSpPr>
        <p:grpSpPr>
          <a:xfrm>
            <a:off x="-96982" y="-10139"/>
            <a:ext cx="8370282" cy="5153639"/>
            <a:chOff x="10274" y="131124"/>
            <a:chExt cx="11163820" cy="6873640"/>
          </a:xfrm>
        </p:grpSpPr>
        <p:pic>
          <p:nvPicPr>
            <p:cNvPr id="4098" name="Picture 8" descr="100+ hình nền đẹp làm slide - hinhanhsieudep.net">
              <a:extLst>
                <a:ext uri="{FF2B5EF4-FFF2-40B4-BE49-F238E27FC236}">
                  <a16:creationId xmlns:a16="http://schemas.microsoft.com/office/drawing/2014/main" id="{E44AADFA-C3E0-45E0-951F-D67DB316D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279" y="151618"/>
              <a:ext cx="9895815" cy="6853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" name="TextBox 8">
              <a:extLst>
                <a:ext uri="{FF2B5EF4-FFF2-40B4-BE49-F238E27FC236}">
                  <a16:creationId xmlns:a16="http://schemas.microsoft.com/office/drawing/2014/main" id="{4AEC62C5-A0DC-4AEF-B752-E3C9A4299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4" y="131124"/>
              <a:ext cx="37338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2399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Chuẩn</a:t>
              </a:r>
              <a:r>
                <a:rPr lang="en-US" altLang="vi-VN" sz="2399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399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bị</a:t>
              </a:r>
              <a:r>
                <a:rPr lang="en-US" altLang="vi-VN" sz="2399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399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đồ</a:t>
              </a:r>
              <a:r>
                <a:rPr lang="en-US" altLang="vi-VN" sz="2399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399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dùng</a:t>
              </a:r>
              <a:endParaRPr lang="en-US" altLang="vi-VN" sz="2399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4102" name="Picture 9">
              <a:extLst>
                <a:ext uri="{FF2B5EF4-FFF2-40B4-BE49-F238E27FC236}">
                  <a16:creationId xmlns:a16="http://schemas.microsoft.com/office/drawing/2014/main" id="{5E4197F3-2A9C-4180-AF55-701CF13DB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213" y="4211999"/>
              <a:ext cx="2778554" cy="258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4" descr="Giấy Vẽ Mỹ Thuật A4 - Xấp 10 Tờ Giấy Vẽ Màu Nước, Acrylic, Marker, Màu Chì,  Phác Họa Chuyên Dụng | Sổ Tay Các Loại | ThichMuaSach.Com">
              <a:extLst>
                <a:ext uri="{FF2B5EF4-FFF2-40B4-BE49-F238E27FC236}">
                  <a16:creationId xmlns:a16="http://schemas.microsoft.com/office/drawing/2014/main" id="{60A694DE-14FA-4BD3-AC28-D32B427FC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074" y="822037"/>
              <a:ext cx="2392218" cy="2392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Tả cây bút chì">
              <a:extLst>
                <a:ext uri="{FF2B5EF4-FFF2-40B4-BE49-F238E27FC236}">
                  <a16:creationId xmlns:a16="http://schemas.microsoft.com/office/drawing/2014/main" id="{C03E3FCF-E8F9-462F-87DC-D581A9B81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61" y="683505"/>
              <a:ext cx="1915602" cy="191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10 Gôm tẩy tốt nhất hiện nay 2019 - CÔNG TY TNHH TM XUÂN VY">
              <a:extLst>
                <a:ext uri="{FF2B5EF4-FFF2-40B4-BE49-F238E27FC236}">
                  <a16:creationId xmlns:a16="http://schemas.microsoft.com/office/drawing/2014/main" id="{3A55D303-7EA3-4667-91C4-901A71441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275" y="1438498"/>
              <a:ext cx="1838642" cy="1378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PDF] Sách giáo khoa Mĩ thuật 3 - Chân trời sáng tạ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70" y="451383"/>
            <a:ext cx="1736120" cy="192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Vở Bài Tập Mĩ Thuật 3 Bản 1 – Chân Trời Sáng Tạo - Thư Viện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ở Bài Tập Mĩ Thuật 3 Bản 1 – Chân Trời Sáng Tạo - Thư Viện 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64" y="449575"/>
            <a:ext cx="1343656" cy="1910231"/>
          </a:xfrm>
          <a:prstGeom prst="rect">
            <a:avLst/>
          </a:prstGeom>
        </p:spPr>
      </p:pic>
      <p:sp>
        <p:nvSpPr>
          <p:cNvPr id="10" name="AutoShape 10" descr="hình ảnh : chi nhánh, thực vật, hoa, khô, Lá cây, Mùa thu, Đất, Thực vật  học, Đầy màu sắc, màu vàng, Hệ thực vật, sắp xếp, Thiết kế, thành phần, khí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83" y="2449671"/>
            <a:ext cx="2262816" cy="1505801"/>
          </a:xfrm>
          <a:prstGeom prst="rect">
            <a:avLst/>
          </a:prstGeom>
        </p:spPr>
      </p:pic>
      <p:sp>
        <p:nvSpPr>
          <p:cNvPr id="12" name="AutoShape 12" descr="BĂNG KEO 2 MẶT 1F6 - Q504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73" y="3947789"/>
            <a:ext cx="1529943" cy="12033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13" y="3967632"/>
            <a:ext cx="1114340" cy="1114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219">
        <p:fade/>
      </p:transition>
    </mc:Choice>
    <mc:Fallback xmlns="">
      <p:transition spd="med" advTm="1521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916EF4-9F8D-4746-802E-89A1209891CC}"/>
              </a:ext>
            </a:extLst>
          </p:cNvPr>
          <p:cNvSpPr txBox="1"/>
          <p:nvPr/>
        </p:nvSpPr>
        <p:spPr>
          <a:xfrm>
            <a:off x="2788698" y="648146"/>
            <a:ext cx="32794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Light SemiConde" panose="020B0502040204020203" pitchFamily="34" charset="0"/>
              </a:rPr>
              <a:t>YÊU CẦU CẦN ĐẠT </a:t>
            </a:r>
          </a:p>
          <a:p>
            <a:endParaRPr lang="vi-VN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7AFEF-BE75-4A19-A693-54F7E2A0F649}"/>
              </a:ext>
            </a:extLst>
          </p:cNvPr>
          <p:cNvSpPr txBox="1"/>
          <p:nvPr/>
        </p:nvSpPr>
        <p:spPr>
          <a:xfrm>
            <a:off x="1132608" y="1712684"/>
            <a:ext cx="777564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- </a:t>
            </a:r>
            <a:r>
              <a:rPr lang="vi-VN" sz="1800" dirty="0"/>
              <a:t>Nêu được cách sử dụng màu của vật liệu tự nhiên tạo sản phẩm mĩ thuật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en-US" sz="1800" dirty="0"/>
              <a:t>- </a:t>
            </a:r>
            <a:r>
              <a:rPr lang="vi-VN" sz="1800" dirty="0"/>
              <a:t>Tạo được bức tranh phong cảnh từ lá cây và các vật liệu tự nhiên.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en-GB" sz="1800" dirty="0"/>
              <a:t>- </a:t>
            </a:r>
            <a:r>
              <a:rPr lang="vi-VN" sz="1800" dirty="0"/>
              <a:t>Chỉ ra được chất cảm bề mặt trong sản phẩm mĩ thuật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en-US" sz="1800" dirty="0"/>
              <a:t>- </a:t>
            </a:r>
            <a:r>
              <a:rPr lang="vi-VN" sz="1800" dirty="0"/>
              <a:t>Chia sẻ được cảm xúc về màu sắc trong sản phẩm, tác phẩm mĩ thuật.</a:t>
            </a:r>
            <a:endParaRPr lang="en-US" sz="1800" dirty="0"/>
          </a:p>
          <a:p>
            <a:pPr algn="just">
              <a:lnSpc>
                <a:spcPct val="150000"/>
              </a:lnSpc>
            </a:pPr>
            <a:endParaRPr lang="en-GB" sz="1400" b="1" dirty="0">
              <a:solidFill>
                <a:srgbClr val="002060"/>
              </a:solidFill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66"/>
    </mc:Choice>
    <mc:Fallback xmlns="">
      <p:transition spd="slow" advTm="2546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>
            <a:extLst>
              <a:ext uri="{FF2B5EF4-FFF2-40B4-BE49-F238E27FC236}">
                <a16:creationId xmlns:a16="http://schemas.microsoft.com/office/drawing/2014/main" id="{C8C2CD5B-6EAD-4B4B-8AB5-B2893A7CC477}"/>
              </a:ext>
            </a:extLst>
          </p:cNvPr>
          <p:cNvSpPr/>
          <p:nvPr/>
        </p:nvSpPr>
        <p:spPr bwMode="auto">
          <a:xfrm>
            <a:off x="121927" y="114341"/>
            <a:ext cx="4184602" cy="434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 KHÁM PHÁ</a:t>
            </a:r>
            <a:endParaRPr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98E30-3A88-40FE-9465-50ABECA2B90D}"/>
              </a:ext>
            </a:extLst>
          </p:cNvPr>
          <p:cNvSpPr txBox="1"/>
          <p:nvPr/>
        </p:nvSpPr>
        <p:spPr>
          <a:xfrm>
            <a:off x="642895" y="736302"/>
            <a:ext cx="4871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mĩ</a:t>
            </a:r>
            <a:r>
              <a:rPr lang="en-US" sz="1600" dirty="0"/>
              <a:t> </a:t>
            </a:r>
            <a:r>
              <a:rPr lang="en-US" sz="1600" dirty="0" err="1"/>
              <a:t>thuật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nội</a:t>
            </a:r>
            <a:r>
              <a:rPr lang="en-US" sz="1600" dirty="0"/>
              <a:t> dung </a:t>
            </a:r>
            <a:r>
              <a:rPr lang="en-US" sz="1600" dirty="0" err="1"/>
              <a:t>gì</a:t>
            </a:r>
            <a:r>
              <a:rPr lang="en-US" sz="1600" dirty="0"/>
              <a:t>?</a:t>
            </a:r>
          </a:p>
          <a:p>
            <a:r>
              <a:rPr lang="en-US" sz="1600" dirty="0"/>
              <a:t>+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ảnh</a:t>
            </a:r>
            <a:r>
              <a:rPr lang="en-US" sz="1600" dirty="0"/>
              <a:t> </a:t>
            </a:r>
            <a:r>
              <a:rPr lang="en-US" sz="1600" dirty="0" err="1"/>
              <a:t>chính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mĩ</a:t>
            </a:r>
            <a:r>
              <a:rPr lang="en-US" sz="1600" dirty="0"/>
              <a:t> </a:t>
            </a:r>
            <a:r>
              <a:rPr lang="en-US" sz="1600" dirty="0" err="1"/>
              <a:t>thuật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gì</a:t>
            </a:r>
            <a:r>
              <a:rPr lang="en-US" sz="1600" dirty="0"/>
              <a:t>?</a:t>
            </a:r>
          </a:p>
          <a:p>
            <a:r>
              <a:rPr lang="en-US" sz="1600" dirty="0"/>
              <a:t>+ </a:t>
            </a:r>
            <a:r>
              <a:rPr lang="en-US" sz="1600" dirty="0" err="1"/>
              <a:t>Chất</a:t>
            </a:r>
            <a:r>
              <a:rPr lang="en-US" sz="1600" dirty="0"/>
              <a:t> </a:t>
            </a:r>
            <a:r>
              <a:rPr lang="en-US" sz="1600" dirty="0" err="1"/>
              <a:t>liệu</a:t>
            </a:r>
            <a:r>
              <a:rPr lang="en-US" sz="1600" dirty="0"/>
              <a:t> </a:t>
            </a:r>
            <a:r>
              <a:rPr lang="en-US" sz="1600" dirty="0" err="1"/>
              <a:t>tạo</a:t>
            </a:r>
            <a:r>
              <a:rPr lang="en-US" sz="1600" dirty="0"/>
              <a:t> </a:t>
            </a:r>
            <a:r>
              <a:rPr lang="en-US" sz="1600" dirty="0" err="1"/>
              <a:t>nên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?</a:t>
            </a:r>
          </a:p>
          <a:p>
            <a:r>
              <a:rPr lang="en-US" sz="1600" dirty="0"/>
              <a:t>+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hãy</a:t>
            </a:r>
            <a:r>
              <a:rPr lang="en-US" sz="1600" dirty="0"/>
              <a:t> </a:t>
            </a:r>
            <a:r>
              <a:rPr lang="en-US" sz="1600" dirty="0" err="1"/>
              <a:t>nhận</a:t>
            </a:r>
            <a:r>
              <a:rPr lang="en-US" sz="1600" dirty="0"/>
              <a:t> </a:t>
            </a:r>
            <a:r>
              <a:rPr lang="en-US" sz="1600" dirty="0" err="1"/>
              <a:t>xét</a:t>
            </a:r>
            <a:r>
              <a:rPr lang="en-US" sz="1600" dirty="0"/>
              <a:t> </a:t>
            </a:r>
            <a:r>
              <a:rPr lang="en-US" sz="1600" dirty="0" err="1"/>
              <a:t>màu</a:t>
            </a:r>
            <a:r>
              <a:rPr lang="en-US" sz="1600" dirty="0"/>
              <a:t> </a:t>
            </a:r>
            <a:r>
              <a:rPr lang="en-US" sz="1600" dirty="0" err="1"/>
              <a:t>sắc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09" y="2260418"/>
            <a:ext cx="2741558" cy="191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75" y="2260418"/>
            <a:ext cx="2717270" cy="191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7" y="2260418"/>
            <a:ext cx="2711265" cy="191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/>
          <p:cNvSpPr/>
          <p:nvPr/>
        </p:nvSpPr>
        <p:spPr>
          <a:xfrm>
            <a:off x="1549688" y="4274128"/>
            <a:ext cx="362240" cy="297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7437990" y="4274128"/>
            <a:ext cx="362240" cy="297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4488368" y="4280834"/>
            <a:ext cx="362240" cy="2978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9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12"/>
    </mc:Choice>
    <mc:Fallback xmlns="">
      <p:transition spd="slow" advTm="4171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7A1378B5-63E2-4A16-89EF-DCE1B2412513}"/>
              </a:ext>
            </a:extLst>
          </p:cNvPr>
          <p:cNvSpPr/>
          <p:nvPr/>
        </p:nvSpPr>
        <p:spPr bwMode="auto">
          <a:xfrm>
            <a:off x="1435834" y="2046591"/>
            <a:ext cx="6665296" cy="105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2: </a:t>
            </a: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KIẾN TẠO KIẾN THỨC – KĨ NĂNG</a:t>
            </a:r>
            <a:endParaRPr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0"/>
    </mc:Choice>
    <mc:Fallback xmlns="">
      <p:transition spd="slow" advTm="542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>
            <a:extLst>
              <a:ext uri="{FF2B5EF4-FFF2-40B4-BE49-F238E27FC236}">
                <a16:creationId xmlns:a16="http://schemas.microsoft.com/office/drawing/2014/main" id="{3D6A9F00-C00D-4B85-8D01-1C5B7D2CB345}"/>
              </a:ext>
            </a:extLst>
          </p:cNvPr>
          <p:cNvSpPr/>
          <p:nvPr/>
        </p:nvSpPr>
        <p:spPr bwMode="auto">
          <a:xfrm>
            <a:off x="117987" y="70054"/>
            <a:ext cx="7107158" cy="3732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GỢI Ý CÁC BƯỚC TẠO SẢN PHẨM MĨ THUẬT TỪ LÁ CÂY</a:t>
            </a:r>
            <a:endParaRPr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7FAF7D-ED9D-41B1-9259-07E33410B964}"/>
              </a:ext>
            </a:extLst>
          </p:cNvPr>
          <p:cNvSpPr/>
          <p:nvPr/>
        </p:nvSpPr>
        <p:spPr>
          <a:xfrm>
            <a:off x="642285" y="3170412"/>
            <a:ext cx="2372033" cy="9883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1: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ý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mĩ</a:t>
            </a:r>
            <a:r>
              <a:rPr lang="en-US" dirty="0"/>
              <a:t> </a:t>
            </a:r>
            <a:r>
              <a:rPr lang="en-US" dirty="0" err="1"/>
              <a:t>thuật</a:t>
            </a:r>
            <a:endParaRPr lang="vi-VN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1675E6-702B-4D01-8A91-AA6D1AD17764}"/>
              </a:ext>
            </a:extLst>
          </p:cNvPr>
          <p:cNvSpPr/>
          <p:nvPr/>
        </p:nvSpPr>
        <p:spPr>
          <a:xfrm>
            <a:off x="6490333" y="3173541"/>
            <a:ext cx="2300376" cy="938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them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mĩ</a:t>
            </a:r>
            <a:r>
              <a:rPr lang="en-US" dirty="0"/>
              <a:t> </a:t>
            </a:r>
            <a:r>
              <a:rPr lang="en-US" dirty="0" err="1"/>
              <a:t>thuật</a:t>
            </a:r>
            <a:endParaRPr lang="vi-VN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D9A083-21D5-4ED6-ABC2-5436F35CB9AC}"/>
              </a:ext>
            </a:extLst>
          </p:cNvPr>
          <p:cNvSpPr/>
          <p:nvPr/>
        </p:nvSpPr>
        <p:spPr>
          <a:xfrm>
            <a:off x="3761250" y="3178349"/>
            <a:ext cx="2506449" cy="9804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mĩ</a:t>
            </a:r>
            <a:r>
              <a:rPr lang="en-US" dirty="0"/>
              <a:t> </a:t>
            </a:r>
            <a:r>
              <a:rPr lang="en-US" dirty="0" err="1"/>
              <a:t>thuật</a:t>
            </a:r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3"/>
          <a:stretch/>
        </p:blipFill>
        <p:spPr>
          <a:xfrm>
            <a:off x="117987" y="1226128"/>
            <a:ext cx="3420631" cy="1655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r="47208" b="24784"/>
          <a:stretch/>
        </p:blipFill>
        <p:spPr>
          <a:xfrm>
            <a:off x="3828733" y="796637"/>
            <a:ext cx="2371484" cy="2085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7" t="7311" r="5856" b="23760"/>
          <a:stretch/>
        </p:blipFill>
        <p:spPr>
          <a:xfrm>
            <a:off x="6490333" y="796637"/>
            <a:ext cx="2251885" cy="2085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773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51"/>
    </mc:Choice>
    <mc:Fallback xmlns="">
      <p:transition spd="slow" advTm="44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7A1378B5-63E2-4A16-89EF-DCE1B2412513}"/>
              </a:ext>
            </a:extLst>
          </p:cNvPr>
          <p:cNvSpPr/>
          <p:nvPr/>
        </p:nvSpPr>
        <p:spPr bwMode="auto">
          <a:xfrm>
            <a:off x="1239352" y="248019"/>
            <a:ext cx="6665296" cy="105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3: </a:t>
            </a: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LUYỆN TẬP – SÁNG TẠO</a:t>
            </a:r>
            <a:endParaRPr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4E604925-7988-4F69-B4FE-5481096E607A}"/>
              </a:ext>
            </a:extLst>
          </p:cNvPr>
          <p:cNvSpPr/>
          <p:nvPr/>
        </p:nvSpPr>
        <p:spPr>
          <a:xfrm>
            <a:off x="1671638" y="1421607"/>
            <a:ext cx="5800724" cy="2521743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lá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tạo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sản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phẩm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mĩ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thuật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đề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tài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cảnh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ý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thích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vi-V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5961" y="3943350"/>
            <a:ext cx="5064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1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0"/>
    </mc:Choice>
    <mc:Fallback xmlns="">
      <p:transition spd="slow" advTm="107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64" y="196091"/>
            <a:ext cx="2741558" cy="191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30" y="196091"/>
            <a:ext cx="2717270" cy="191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2" y="196091"/>
            <a:ext cx="2711265" cy="191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8702"/>
          <a:stretch/>
        </p:blipFill>
        <p:spPr>
          <a:xfrm>
            <a:off x="6144491" y="2812868"/>
            <a:ext cx="2770909" cy="178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r="5263"/>
          <a:stretch/>
        </p:blipFill>
        <p:spPr>
          <a:xfrm>
            <a:off x="238321" y="2812868"/>
            <a:ext cx="2777836" cy="178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64" y="2812868"/>
            <a:ext cx="26098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5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8"/>
    </mc:Choice>
    <mc:Fallback xmlns="">
      <p:transition spd="slow" advTm="518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7A1378B5-63E2-4A16-89EF-DCE1B2412513}"/>
              </a:ext>
            </a:extLst>
          </p:cNvPr>
          <p:cNvSpPr/>
          <p:nvPr/>
        </p:nvSpPr>
        <p:spPr bwMode="auto">
          <a:xfrm>
            <a:off x="98241" y="187563"/>
            <a:ext cx="3990109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4: 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PHÂN TÍCH – ĐÁNH GIÁ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0276F-9D38-4944-B6DE-B033B4FBD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3" y="2384413"/>
            <a:ext cx="2809900" cy="20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E35603B-F3EF-461D-A3C6-69781A20B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8827" y="1102930"/>
            <a:ext cx="5832825" cy="42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79785D-E88F-465A-8AF1-2B9E85FCC424}"/>
              </a:ext>
            </a:extLst>
          </p:cNvPr>
          <p:cNvSpPr txBox="1"/>
          <p:nvPr/>
        </p:nvSpPr>
        <p:spPr>
          <a:xfrm>
            <a:off x="3506831" y="1579894"/>
            <a:ext cx="417681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+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+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đạo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+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chia </a:t>
            </a:r>
            <a:r>
              <a:rPr lang="en-US" sz="2000" dirty="0" err="1"/>
              <a:t>sẻ</a:t>
            </a:r>
            <a:r>
              <a:rPr lang="en-US" sz="2000" dirty="0"/>
              <a:t>, </a:t>
            </a:r>
            <a:r>
              <a:rPr lang="en-US" sz="2000" dirty="0" err="1"/>
              <a:t>góp</a:t>
            </a:r>
            <a:r>
              <a:rPr lang="en-US" sz="2000" dirty="0"/>
              <a:t> ý </a:t>
            </a:r>
            <a:r>
              <a:rPr lang="en-US" sz="2000" dirty="0" err="1"/>
              <a:t>gì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đẹp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0"/>
    </mc:Choice>
    <mc:Fallback xmlns="">
      <p:transition spd="slow" advTm="18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5.3|9.3|6.2"/>
</p:tagLst>
</file>

<file path=ppt/theme/theme1.xml><?xml version="1.0" encoding="utf-8"?>
<a:theme xmlns:a="http://schemas.openxmlformats.org/drawingml/2006/main" name="Summer Campaign by Slidesgo">
  <a:themeElements>
    <a:clrScheme name="Simple Light">
      <a:dk1>
        <a:srgbClr val="294761"/>
      </a:dk1>
      <a:lt1>
        <a:srgbClr val="FFFFFF"/>
      </a:lt1>
      <a:dk2>
        <a:srgbClr val="F1C5C5"/>
      </a:dk2>
      <a:lt2>
        <a:srgbClr val="F38383"/>
      </a:lt2>
      <a:accent1>
        <a:srgbClr val="FABABA"/>
      </a:accent1>
      <a:accent2>
        <a:srgbClr val="7DC4C0"/>
      </a:accent2>
      <a:accent3>
        <a:srgbClr val="F6B17A"/>
      </a:accent3>
      <a:accent4>
        <a:srgbClr val="FFE599"/>
      </a:accent4>
      <a:accent5>
        <a:srgbClr val="FFD966"/>
      </a:accent5>
      <a:accent6>
        <a:srgbClr val="F9CB9C"/>
      </a:accent6>
      <a:hlink>
        <a:srgbClr val="2947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377</Words>
  <Application>Microsoft Office PowerPoint</Application>
  <PresentationFormat>On-screen Show (16:9)</PresentationFormat>
  <Paragraphs>38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Lora</vt:lpstr>
      <vt:lpstr>Concert One</vt:lpstr>
      <vt:lpstr>#9Slide03 Ample</vt:lpstr>
      <vt:lpstr>Bahnschrift SemiLight SemiConde</vt:lpstr>
      <vt:lpstr>Arial</vt:lpstr>
      <vt:lpstr>Times New Roman</vt:lpstr>
      <vt:lpstr>Summer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5:  VẬN DỤNG – PHÁT TRIỂN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CAMPAIGN</dc:title>
  <dc:creator>Administrator</dc:creator>
  <cp:lastModifiedBy>Admin</cp:lastModifiedBy>
  <cp:revision>33</cp:revision>
  <dcterms:modified xsi:type="dcterms:W3CDTF">2023-03-13T12:25:56Z</dcterms:modified>
</cp:coreProperties>
</file>