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F8A"/>
    <a:srgbClr val="DE004A"/>
    <a:srgbClr val="00D7D2"/>
    <a:srgbClr val="00FFFF"/>
    <a:srgbClr val="FF6699"/>
    <a:srgbClr val="00AAD2"/>
    <a:srgbClr val="00CCFF"/>
    <a:srgbClr val="00708A"/>
    <a:srgbClr val="0083A2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87B-AC9F-4296-8BD7-E069B6EAC336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0D29-1B49-4555-B1BD-4F6C4BD2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719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87B-AC9F-4296-8BD7-E069B6EAC336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0D29-1B49-4555-B1BD-4F6C4BD2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314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87B-AC9F-4296-8BD7-E069B6EAC336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0D29-1B49-4555-B1BD-4F6C4BD2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579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87B-AC9F-4296-8BD7-E069B6EAC336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0D29-1B49-4555-B1BD-4F6C4BD2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13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87B-AC9F-4296-8BD7-E069B6EAC336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0D29-1B49-4555-B1BD-4F6C4BD2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63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87B-AC9F-4296-8BD7-E069B6EAC336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0D29-1B49-4555-B1BD-4F6C4BD2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00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87B-AC9F-4296-8BD7-E069B6EAC336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0D29-1B49-4555-B1BD-4F6C4BD2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621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87B-AC9F-4296-8BD7-E069B6EAC336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0D29-1B49-4555-B1BD-4F6C4BD2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391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87B-AC9F-4296-8BD7-E069B6EAC336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0D29-1B49-4555-B1BD-4F6C4BD2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71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87B-AC9F-4296-8BD7-E069B6EAC336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0D29-1B49-4555-B1BD-4F6C4BD2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419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87B-AC9F-4296-8BD7-E069B6EAC336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0D29-1B49-4555-B1BD-4F6C4BD2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04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C087B-AC9F-4296-8BD7-E069B6EAC336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B0D29-1B49-4555-B1BD-4F6C4BD2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58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microsoft.com/office/2007/relationships/hdphoto" Target="../media/hdphoto19.wdp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2.wdp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3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microsoft.com/office/2007/relationships/hdphoto" Target="../media/hdphoto5.wdp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19.png"/><Relationship Id="rId4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microsoft.com/office/2007/relationships/hdphoto" Target="../media/hdphoto13.wdp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microsoft.com/office/2007/relationships/hdphoto" Target="../media/hdphoto14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3.wdp"/><Relationship Id="rId7" Type="http://schemas.microsoft.com/office/2007/relationships/hdphoto" Target="../media/hdphoto1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16.wdp"/><Relationship Id="rId4" Type="http://schemas.openxmlformats.org/officeDocument/2006/relationships/image" Target="../media/image26.png"/><Relationship Id="rId9" Type="http://schemas.microsoft.com/office/2007/relationships/hdphoto" Target="../media/hdphoto1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6"/>
          <p:cNvSpPr txBox="1">
            <a:spLocks noChangeArrowheads="1"/>
          </p:cNvSpPr>
          <p:nvPr/>
        </p:nvSpPr>
        <p:spPr bwMode="auto">
          <a:xfrm>
            <a:off x="3774212" y="825489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rgbClr val="00FFFF"/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rgbClr val="00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1751" y="1151397"/>
            <a:ext cx="8005781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50" dirty="0">
                <a:ln w="0"/>
                <a:solidFill>
                  <a:srgbClr val="00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3</a:t>
            </a:r>
          </a:p>
        </p:txBody>
      </p:sp>
      <p:sp>
        <p:nvSpPr>
          <p:cNvPr id="6" name="Rectangle 5"/>
          <p:cNvSpPr/>
          <p:nvPr/>
        </p:nvSpPr>
        <p:spPr>
          <a:xfrm>
            <a:off x="2575777" y="2413404"/>
            <a:ext cx="7210290" cy="19697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200" b="1" cap="none" spc="50" dirty="0">
                <a:ln w="0"/>
                <a:solidFill>
                  <a:srgbClr val="00D7D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2327536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03056" y="1454554"/>
            <a:ext cx="6116934" cy="7848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LUYỆN TẬP – SÁNG TẠO</a:t>
            </a:r>
          </a:p>
        </p:txBody>
      </p:sp>
      <p:sp>
        <p:nvSpPr>
          <p:cNvPr id="5" name="Rectangle 4"/>
          <p:cNvSpPr/>
          <p:nvPr/>
        </p:nvSpPr>
        <p:spPr>
          <a:xfrm>
            <a:off x="4625564" y="1177627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23514" y="2289581"/>
            <a:ext cx="7225045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NgayNgo-Piano-288938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5998" y="4567234"/>
            <a:ext cx="832835" cy="83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0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20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91312" y="892730"/>
            <a:ext cx="6116934" cy="7848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PHÂN TÍCH – ĐÁNH GIÁ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79751" y="1657725"/>
            <a:ext cx="477239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68">
            <a:extLst>
              <a:ext uri="{FF2B5EF4-FFF2-40B4-BE49-F238E27FC236}">
                <a16:creationId xmlns:a16="http://schemas.microsoft.com/office/drawing/2014/main" id="{84A447B1-AE5B-4976-8882-E4F3CA0E4312}"/>
              </a:ext>
            </a:extLst>
          </p:cNvPr>
          <p:cNvSpPr txBox="1">
            <a:spLocks/>
          </p:cNvSpPr>
          <p:nvPr/>
        </p:nvSpPr>
        <p:spPr>
          <a:xfrm>
            <a:off x="2009106" y="2102341"/>
            <a:ext cx="8435662" cy="1380079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 algn="just">
              <a:defRPr/>
            </a:pP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*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Hãy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chia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sẻ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cảm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nhận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về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</a:p>
          <a:p>
            <a:pPr algn="just">
              <a:defRPr/>
            </a:pP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Sản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phẩm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chậu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cây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mình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bạn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Hình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dáng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màu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sắc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đặc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điểm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chậu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cây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Cách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tạo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hình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trang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trí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chậu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cây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ý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tưởng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gì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điều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chỉnh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cho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sản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phẩm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  <a:p>
            <a:pPr algn="just">
              <a:defRPr/>
            </a:pP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hoàn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thiện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hơn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092566" y="57920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8560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36197" y="595589"/>
            <a:ext cx="6709366" cy="7848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Vận</a:t>
            </a:r>
            <a:r>
              <a:rPr lang="en-US" sz="4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dụng</a:t>
            </a:r>
            <a:r>
              <a:rPr lang="en-US" sz="4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– </a:t>
            </a:r>
            <a:r>
              <a:rPr lang="en-US" sz="4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phát</a:t>
            </a:r>
            <a:r>
              <a:rPr lang="en-US" sz="4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triển</a:t>
            </a:r>
            <a:endParaRPr lang="en-US" sz="4500" b="1" cap="all" dirty="0">
              <a:ln w="0">
                <a:noFill/>
              </a:ln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2831" y="1380419"/>
            <a:ext cx="845609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999" y="2195101"/>
            <a:ext cx="2915478" cy="3644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8">
            <a:extLst>
              <a:ext uri="{FF2B5EF4-FFF2-40B4-BE49-F238E27FC236}">
                <a16:creationId xmlns:a16="http://schemas.microsoft.com/office/drawing/2014/main" id="{84A447B1-AE5B-4976-8882-E4F3CA0E4312}"/>
              </a:ext>
            </a:extLst>
          </p:cNvPr>
          <p:cNvSpPr txBox="1">
            <a:spLocks/>
          </p:cNvSpPr>
          <p:nvPr/>
        </p:nvSpPr>
        <p:spPr>
          <a:xfrm>
            <a:off x="6359339" y="2259878"/>
            <a:ext cx="3317551" cy="1380079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 algn="just">
              <a:defRPr/>
            </a:pPr>
            <a:r>
              <a:rPr lang="en-US" sz="35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3500" dirty="0" err="1">
                <a:solidFill>
                  <a:srgbClr val="002060"/>
                </a:solidFill>
                <a:latin typeface="Times New Roman" pitchFamily="18" charset="0"/>
              </a:rPr>
              <a:t>Trưng</a:t>
            </a:r>
            <a:r>
              <a:rPr lang="en-US" sz="35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itchFamily="18" charset="0"/>
              </a:rPr>
              <a:t>bày</a:t>
            </a:r>
            <a:r>
              <a:rPr lang="en-US" sz="3500" dirty="0">
                <a:solidFill>
                  <a:srgbClr val="002060"/>
                </a:solidFill>
                <a:latin typeface="Times New Roman" pitchFamily="18" charset="0"/>
              </a:rPr>
              <a:t> ở </a:t>
            </a:r>
            <a:r>
              <a:rPr lang="en-US" sz="3500" dirty="0" err="1">
                <a:solidFill>
                  <a:srgbClr val="002060"/>
                </a:solidFill>
                <a:latin typeface="Times New Roman" pitchFamily="18" charset="0"/>
              </a:rPr>
              <a:t>góc</a:t>
            </a:r>
            <a:r>
              <a:rPr lang="en-US" sz="35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itchFamily="18" charset="0"/>
              </a:rPr>
              <a:t>học</a:t>
            </a:r>
            <a:r>
              <a:rPr lang="en-US" sz="35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itchFamily="18" charset="0"/>
              </a:rPr>
              <a:t>tập</a:t>
            </a:r>
            <a:r>
              <a:rPr lang="en-US" sz="35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itchFamily="18" charset="0"/>
              </a:rPr>
              <a:t>tại</a:t>
            </a:r>
            <a:r>
              <a:rPr lang="en-US" sz="35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itchFamily="18" charset="0"/>
              </a:rPr>
              <a:t>nhà</a:t>
            </a:r>
            <a:r>
              <a:rPr lang="en-US" sz="35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  <a:p>
            <a:pPr algn="just">
              <a:defRPr/>
            </a:pPr>
            <a:r>
              <a:rPr lang="en-US" altLang="zh-CN" sz="35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- </a:t>
            </a:r>
            <a:r>
              <a:rPr lang="en-US" altLang="zh-CN" sz="35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Tặng</a:t>
            </a:r>
            <a:r>
              <a:rPr lang="en-US" altLang="zh-CN" sz="35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cho</a:t>
            </a:r>
            <a:r>
              <a:rPr lang="en-US" altLang="zh-CN" sz="35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người</a:t>
            </a:r>
            <a:r>
              <a:rPr lang="en-US" altLang="zh-CN" sz="35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em</a:t>
            </a:r>
            <a:r>
              <a:rPr lang="en-US" altLang="zh-CN" sz="35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yêu</a:t>
            </a:r>
            <a:r>
              <a:rPr lang="en-US" altLang="zh-CN" sz="35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quý</a:t>
            </a:r>
            <a:r>
              <a:rPr lang="en-US" altLang="zh-CN" sz="35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.</a:t>
            </a:r>
            <a:endParaRPr lang="en-US" altLang="zh-CN" sz="3500" dirty="0">
              <a:solidFill>
                <a:srgbClr val="00206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just">
              <a:defRPr/>
            </a:pPr>
            <a:r>
              <a:rPr lang="en-US" altLang="zh-CN" sz="35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- </a:t>
            </a:r>
            <a:r>
              <a:rPr lang="en-US" altLang="zh-CN" sz="35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Trang</a:t>
            </a:r>
            <a:r>
              <a:rPr lang="en-US" altLang="zh-CN" sz="35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trí</a:t>
            </a:r>
            <a:r>
              <a:rPr lang="en-US" altLang="zh-CN" sz="35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lớp</a:t>
            </a:r>
            <a:r>
              <a:rPr lang="en-US" altLang="zh-CN" sz="35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học</a:t>
            </a:r>
            <a:r>
              <a:rPr lang="en-US" altLang="zh-CN" sz="3500" dirty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,…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82719" y="38601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6804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021755" y="2279547"/>
            <a:ext cx="8192500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500" b="1" dirty="0">
                <a:solidFill>
                  <a:srgbClr val="007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</a:t>
            </a:r>
          </a:p>
          <a:p>
            <a:pPr algn="ctr"/>
            <a:r>
              <a:rPr lang="en-US" sz="3500" b="1" dirty="0">
                <a:solidFill>
                  <a:srgbClr val="007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HỌC TẬP CỦA EM</a:t>
            </a:r>
          </a:p>
          <a:p>
            <a:pPr algn="ctr"/>
            <a:r>
              <a:rPr lang="en-US" sz="3500" b="1" dirty="0">
                <a:solidFill>
                  <a:srgbClr val="007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CHẬU HOA XINH XẮN (TIẾT 1)</a:t>
            </a:r>
          </a:p>
        </p:txBody>
      </p:sp>
      <p:sp>
        <p:nvSpPr>
          <p:cNvPr id="5" name="Rectangle 4"/>
          <p:cNvSpPr/>
          <p:nvPr/>
        </p:nvSpPr>
        <p:spPr>
          <a:xfrm>
            <a:off x="3929561" y="183417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7214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63" b="171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96759" y="2522635"/>
            <a:ext cx="5178534" cy="247760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100" b="1" dirty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100" b="1" dirty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100" b="1" dirty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100" b="1" dirty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100" b="1" dirty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100" b="1" dirty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100" b="1" dirty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100" b="1" dirty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100" b="1" dirty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100" b="1" dirty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100" b="1" dirty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100" b="1" dirty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100" b="1" dirty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100" b="1" dirty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100" b="1" dirty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3100" b="1" dirty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100" b="1" dirty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pPr>
              <a:defRPr/>
            </a:pPr>
            <a:endParaRPr lang="en-US" sz="3100" b="1" dirty="0">
              <a:solidFill>
                <a:srgbClr val="00769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66289" y="1599305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667E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CHUẨN BỊ ĐỒ DÙNG</a:t>
            </a:r>
          </a:p>
        </p:txBody>
      </p:sp>
      <p:sp>
        <p:nvSpPr>
          <p:cNvPr id="6" name="Rectangle 5"/>
          <p:cNvSpPr/>
          <p:nvPr/>
        </p:nvSpPr>
        <p:spPr>
          <a:xfrm>
            <a:off x="4002413" y="1313298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3366C6-B87B-4E82-A0C0-7F72D3F722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98" t="26697" b="11451"/>
          <a:stretch/>
        </p:blipFill>
        <p:spPr>
          <a:xfrm flipH="1">
            <a:off x="4355191" y="4887215"/>
            <a:ext cx="1164509" cy="997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9594BF-8CA6-4CAF-9AFC-4838E4839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V="1">
            <a:off x="5849086" y="4777670"/>
            <a:ext cx="1108272" cy="1108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7ED936-1922-4168-B77E-5D51D42381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332315" y="4888852"/>
            <a:ext cx="860827" cy="997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FBA5FF-657B-4F51-8894-36240044D4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294894" y="4863851"/>
            <a:ext cx="997090" cy="9970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573" y="4739422"/>
            <a:ext cx="811232" cy="114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46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20729" y="646268"/>
            <a:ext cx="53033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683E"/>
                </a:solidFill>
                <a:effectLst>
                  <a:reflection blurRad="6350" stA="53000" endA="300" endPos="35500" dir="5400000" sy="-90000" algn="bl" rotWithShape="0"/>
                </a:effectLst>
              </a:rPr>
              <a:t>YÊU CẦU CẦN ĐẠT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77715" y="1571207"/>
            <a:ext cx="7209459" cy="438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47599" y="47782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3030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80" y="0"/>
            <a:ext cx="1220487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61809" y="14859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63" y="1299585"/>
            <a:ext cx="2383533" cy="2383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022" y="1299585"/>
            <a:ext cx="2390294" cy="2390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63" y="3900378"/>
            <a:ext cx="3022242" cy="2266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86" y="1299585"/>
            <a:ext cx="2390293" cy="2390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270" y="1299585"/>
            <a:ext cx="2383533" cy="2383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484" y="3900378"/>
            <a:ext cx="3369319" cy="2266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Rectangle 15"/>
          <p:cNvSpPr/>
          <p:nvPr/>
        </p:nvSpPr>
        <p:spPr>
          <a:xfrm>
            <a:off x="4791020" y="389134"/>
            <a:ext cx="2791149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dirty="0">
                <a:ln w="0"/>
                <a:solidFill>
                  <a:srgbClr val="DE004A"/>
                </a:solidFill>
                <a:effectLst>
                  <a:reflection blurRad="6350" stA="53000" endA="300" endPos="35500" dir="5400000" sy="-90000" algn="bl" rotWithShape="0"/>
                </a:effectLst>
              </a:rPr>
              <a:t>KHÁM PHÁ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3F0DC4-D99A-4850-98D4-7D6CBEE52685}"/>
              </a:ext>
            </a:extLst>
          </p:cNvPr>
          <p:cNvSpPr txBox="1"/>
          <p:nvPr/>
        </p:nvSpPr>
        <p:spPr>
          <a:xfrm>
            <a:off x="4070795" y="3869994"/>
            <a:ext cx="3823955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11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39058" y="221265"/>
            <a:ext cx="5654561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dirty="0">
                <a:ln w="0"/>
                <a:solidFill>
                  <a:srgbClr val="00667E"/>
                </a:solidFill>
                <a:effectLst>
                  <a:reflection blurRad="6350" stA="53000" endA="300" endPos="35500" dir="5400000" sy="-90000" algn="bl" rotWithShape="0"/>
                </a:effectLst>
              </a:rPr>
              <a:t>KIẾN TẠO KIẾN THỨC KĨ NĂNG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3606" y="802871"/>
            <a:ext cx="81279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err="1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100" b="1" dirty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100" b="1" dirty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100" b="1" dirty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100" b="1" dirty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100" b="1" dirty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b="1" dirty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100" b="1" dirty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100" b="1" dirty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100" b="1" dirty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b="1" dirty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b="1" dirty="0" err="1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100" b="1" dirty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39 SGK)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03" y="1296096"/>
            <a:ext cx="6701701" cy="46668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933" y="4126338"/>
            <a:ext cx="4176122" cy="18365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239" y="1450644"/>
            <a:ext cx="3417808" cy="24532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3F0DC4-D99A-4850-98D4-7D6CBEE52685}"/>
              </a:ext>
            </a:extLst>
          </p:cNvPr>
          <p:cNvSpPr txBox="1"/>
          <p:nvPr/>
        </p:nvSpPr>
        <p:spPr>
          <a:xfrm>
            <a:off x="3116691" y="6052554"/>
            <a:ext cx="58655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01948" y="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999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18950" y="2062941"/>
            <a:ext cx="3992449" cy="7232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100" b="1" spc="50" dirty="0">
                <a:ln w="0"/>
                <a:solidFill>
                  <a:srgbClr val="FF669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BẠN NHỚ NHÉ!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3F0DC4-D99A-4850-98D4-7D6CBEE52685}"/>
              </a:ext>
            </a:extLst>
          </p:cNvPr>
          <p:cNvSpPr txBox="1"/>
          <p:nvPr/>
        </p:nvSpPr>
        <p:spPr>
          <a:xfrm>
            <a:off x="2176531" y="2693883"/>
            <a:ext cx="740535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89534" y="1145871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24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16672" y="31402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79" y="1506414"/>
            <a:ext cx="3621219" cy="4451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9" t="8449" r="6265" b="7043"/>
          <a:stretch/>
        </p:blipFill>
        <p:spPr>
          <a:xfrm>
            <a:off x="362100" y="1506414"/>
            <a:ext cx="3432279" cy="4451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14"/>
          <a:stretch/>
        </p:blipFill>
        <p:spPr>
          <a:xfrm>
            <a:off x="7966241" y="1506413"/>
            <a:ext cx="3277015" cy="4454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2935074" y="557402"/>
            <a:ext cx="5835438" cy="7232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100" b="1" spc="50" dirty="0">
                <a:ln w="0"/>
                <a:solidFill>
                  <a:srgbClr val="00D7D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SẢN PHẨM THAM KHẢO</a:t>
            </a:r>
          </a:p>
        </p:txBody>
      </p:sp>
    </p:spTree>
    <p:extLst>
      <p:ext uri="{BB962C8B-B14F-4D97-AF65-F5344CB8AC3E}">
        <p14:creationId xmlns:p14="http://schemas.microsoft.com/office/powerpoint/2010/main" val="87873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16672" y="31402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35074" y="557402"/>
            <a:ext cx="5835438" cy="7232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100" b="1" spc="50" dirty="0">
                <a:ln w="0"/>
                <a:solidFill>
                  <a:srgbClr val="00D7D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SẢN PHẨM THAM KHẢO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6" y="1280677"/>
            <a:ext cx="4420401" cy="4945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7" y="1648495"/>
            <a:ext cx="2873706" cy="3592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3885" r="9435" b="3992"/>
          <a:stretch/>
        </p:blipFill>
        <p:spPr>
          <a:xfrm>
            <a:off x="8287990" y="1648495"/>
            <a:ext cx="2925501" cy="3592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21098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</TotalTime>
  <Words>563</Words>
  <Application>Microsoft Office PowerPoint</Application>
  <PresentationFormat>Widescreen</PresentationFormat>
  <Paragraphs>57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Microsoft YaHei UI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</cp:lastModifiedBy>
  <cp:revision>116</cp:revision>
  <dcterms:created xsi:type="dcterms:W3CDTF">2022-08-06T00:43:48Z</dcterms:created>
  <dcterms:modified xsi:type="dcterms:W3CDTF">2023-04-10T12:21:23Z</dcterms:modified>
</cp:coreProperties>
</file>