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25" r:id="rId3"/>
    <p:sldId id="347" r:id="rId4"/>
    <p:sldId id="348" r:id="rId5"/>
    <p:sldId id="349" r:id="rId6"/>
    <p:sldId id="350" r:id="rId7"/>
    <p:sldId id="388" r:id="rId8"/>
    <p:sldId id="389" r:id="rId9"/>
    <p:sldId id="390" r:id="rId10"/>
    <p:sldId id="396" r:id="rId11"/>
    <p:sldId id="391" r:id="rId12"/>
    <p:sldId id="398" r:id="rId13"/>
    <p:sldId id="395" r:id="rId14"/>
    <p:sldId id="392" r:id="rId15"/>
    <p:sldId id="393" r:id="rId16"/>
    <p:sldId id="394" r:id="rId17"/>
    <p:sldId id="397" r:id="rId18"/>
    <p:sldId id="280" r:id="rId19"/>
    <p:sldId id="385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85" d="100"/>
          <a:sy n="85" d="100"/>
        </p:scale>
        <p:origin x="6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02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5" y="561570"/>
            <a:ext cx="78382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TIẾNG VIỆT 3</a:t>
            </a:r>
          </a:p>
          <a:p>
            <a:pPr algn="ctr"/>
            <a:r>
              <a:rPr 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Tuần15</a:t>
            </a:r>
            <a:endParaRPr lang="en-US" sz="4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493128" y="1910903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B050"/>
                </a:solidFill>
                <a:latin typeface="UTM Avo" panose="02040603050506020204" pitchFamily="18" charset="0"/>
              </a:rPr>
              <a:t>TẬP LÀM VĂN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149163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18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3023f2ec814f41111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267494"/>
            <a:ext cx="8933935" cy="341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024" y="1131590"/>
            <a:ext cx="8784976" cy="244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muốn viết về nhân vật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Đặc điểm của nhân vật ấy làm em ấn tượng là gì?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Nhân vật ấy có suy nghĩ và việc làm như thế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thích hay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Vì sao em thích hoặc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843558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ý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45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bài với bạn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bài của bạn, góp ý với bạn về cách dùng từ, câu, cách diễn đạt,…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sửa, bổ sung hợp lí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07504" y="195485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ĐOẠN VĂN THAM KHẢO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31229" y="1131590"/>
            <a:ext cx="9025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0" y="267494"/>
            <a:ext cx="9025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489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" y="1017270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426;p36"/>
          <p:cNvSpPr txBox="1">
            <a:spLocks/>
          </p:cNvSpPr>
          <p:nvPr/>
        </p:nvSpPr>
        <p:spPr>
          <a:xfrm>
            <a:off x="215008" y="1419622"/>
            <a:ext cx="8928992" cy="3168352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BT2,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3150F0-28E3-40A6-AAE8-7BF0EBD1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81361"/>
              </p:ext>
            </p:extLst>
          </p:nvPr>
        </p:nvGraphicFramePr>
        <p:xfrm>
          <a:off x="539552" y="1059582"/>
          <a:ext cx="7886700" cy="1076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739832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Kể tên một số câu chuyện em yêu thích 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1499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699"/>
            <a:ext cx="9144000" cy="53831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755576" y="341243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	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l-GR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κ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3131840" y="987574"/>
            <a:ext cx="259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T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Ğng V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İ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Ι</a:t>
            </a:r>
            <a:endParaRPr lang="en-US" sz="36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2617886" y="1699087"/>
            <a:ext cx="553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Tập làm văn: ( T127 )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584126" y="2389282"/>
            <a:ext cx="83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Viết đoạn văn ngắn nêu lí do em thích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07504" y="3108951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hay không thích một nhân vật trong câu 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42206" y="3793382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chuyện em đã đọc.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79513" y="39714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1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0880e51dedbe2de074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3483"/>
            <a:ext cx="10279982" cy="22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827584" y="267494"/>
            <a:ext cx="6961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</p:txBody>
      </p:sp>
    </p:spTree>
    <p:extLst>
      <p:ext uri="{BB962C8B-B14F-4D97-AF65-F5344CB8AC3E}">
        <p14:creationId xmlns:p14="http://schemas.microsoft.com/office/powerpoint/2010/main" val="31052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ownloads\eefc8d6385c0459e1c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nhân vật mà mình thích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từng bạn nêu suy nghĩ của mình về nhân vật đó cho cả nhóm nghe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Cử đại diện trình bày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869" y="120359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 Em muốn nói về nhân vật nào trong các truyện đã đọc hoặc nghe.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Lí do em thích hoặc không thích nhân vật ấy.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Em dựa vào đặc điểm, lời nói, việc làm của nhân vật để nói lí do em thích hoặc không thích nhân vật ấy.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339502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398</Words>
  <Application>Microsoft Office PowerPoint</Application>
  <PresentationFormat>On-screen Show (16:9)</PresentationFormat>
  <Paragraphs>52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SimSun</vt:lpstr>
      <vt:lpstr>Arial</vt:lpstr>
      <vt:lpstr>Arial-Rounded</vt:lpstr>
      <vt:lpstr>Calibri</vt:lpstr>
      <vt:lpstr>HP001 4 hàng</vt:lpstr>
      <vt:lpstr>Impact</vt:lpstr>
      <vt:lpstr>Times New Roman</vt:lpstr>
      <vt:lpstr>UTM Avo</vt:lpstr>
      <vt:lpstr>UTM 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Minhthangpc.VN</cp:lastModifiedBy>
  <cp:revision>116</cp:revision>
  <dcterms:created xsi:type="dcterms:W3CDTF">2015-02-26T08:23:36Z</dcterms:created>
  <dcterms:modified xsi:type="dcterms:W3CDTF">2022-08-22T09:41:23Z</dcterms:modified>
</cp:coreProperties>
</file>