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7"/>
  </p:notesMasterIdLst>
  <p:handoutMasterIdLst>
    <p:handoutMasterId r:id="rId18"/>
  </p:handoutMasterIdLst>
  <p:sldIdLst>
    <p:sldId id="359" r:id="rId3"/>
    <p:sldId id="370" r:id="rId4"/>
    <p:sldId id="567" r:id="rId5"/>
    <p:sldId id="568" r:id="rId6"/>
    <p:sldId id="570" r:id="rId7"/>
    <p:sldId id="569" r:id="rId8"/>
    <p:sldId id="322" r:id="rId9"/>
    <p:sldId id="573" r:id="rId10"/>
    <p:sldId id="574" r:id="rId11"/>
    <p:sldId id="576" r:id="rId12"/>
    <p:sldId id="575" r:id="rId13"/>
    <p:sldId id="577" r:id="rId14"/>
    <p:sldId id="578" r:id="rId15"/>
    <p:sldId id="404" r:id="rId16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3333FF"/>
    <a:srgbClr val="56C3E7"/>
    <a:srgbClr val="0099FF"/>
    <a:srgbClr val="404040"/>
    <a:srgbClr val="332215"/>
    <a:srgbClr val="EFE999"/>
    <a:srgbClr val="F6D521"/>
    <a:srgbClr val="ED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50" d="100"/>
          <a:sy n="50" d="100"/>
        </p:scale>
        <p:origin x="72" y="82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3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2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1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2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1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192" y="2858"/>
            <a:ext cx="9156383" cy="5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image" Target="../media/image1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084" y="7064"/>
            <a:ext cx="1764196" cy="19404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429355" y="3678456"/>
            <a:ext cx="2146074" cy="1739520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8" y="-343115"/>
            <a:ext cx="7416824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961440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1375D92-085D-4C73-B8F3-DE8222897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03798"/>
            <a:ext cx="3941366" cy="225639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BAFFD75F-B708-41B3-9C95-19C90727DE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2452528" cy="24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239D2EAD-8553-2AC8-2BCD-D15AA990F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7" y="-380578"/>
            <a:ext cx="1983051" cy="17281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69BCBB-8D6F-1B03-C03F-AFA8C133ADAE}"/>
              </a:ext>
            </a:extLst>
          </p:cNvPr>
          <p:cNvSpPr txBox="1"/>
          <p:nvPr/>
        </p:nvSpPr>
        <p:spPr>
          <a:xfrm>
            <a:off x="1691680" y="102852"/>
            <a:ext cx="6480720" cy="623149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khác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loại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dựa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lớp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bao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phủ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bên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ngoài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BD183-775D-092C-F183-D4CC44BFDB9B}"/>
              </a:ext>
            </a:extLst>
          </p:cNvPr>
          <p:cNvSpPr/>
          <p:nvPr/>
        </p:nvSpPr>
        <p:spPr>
          <a:xfrm>
            <a:off x="611560" y="228219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5DFC5153-7D82-F15B-62C1-6363E3A18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8417"/>
              </p:ext>
            </p:extLst>
          </p:nvPr>
        </p:nvGraphicFramePr>
        <p:xfrm>
          <a:off x="251520" y="915566"/>
          <a:ext cx="8792310" cy="1962937"/>
        </p:xfrm>
        <a:graphic>
          <a:graphicData uri="http://schemas.openxmlformats.org/drawingml/2006/table">
            <a:tbl>
              <a:tblPr firstRow="1" bandRow="1"/>
              <a:tblGrid>
                <a:gridCol w="2930770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</a:tblGrid>
              <a:tr h="25906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24669"/>
                  </a:ext>
                </a:extLst>
              </a:tr>
              <a:tr h="466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chân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vây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1002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381FC0B-5942-B81C-F3F4-34937EC5A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0438"/>
              </p:ext>
            </p:extLst>
          </p:nvPr>
        </p:nvGraphicFramePr>
        <p:xfrm>
          <a:off x="251520" y="3063584"/>
          <a:ext cx="8792312" cy="210774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98078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1449237369"/>
                    </a:ext>
                  </a:extLst>
                </a:gridCol>
              </a:tblGrid>
              <a:tr h="13673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phủ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ngoài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6907"/>
                  </a:ext>
                </a:extLst>
              </a:tr>
              <a:tr h="303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vỏ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cứng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vảy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vũ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mao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1208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48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4773046" y="1784391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5436096" y="1784391"/>
            <a:ext cx="235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vận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dụng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70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E743A-E292-1BF8-5694-3715823E5FE1}"/>
              </a:ext>
            </a:extLst>
          </p:cNvPr>
          <p:cNvSpPr txBox="1"/>
          <p:nvPr/>
        </p:nvSpPr>
        <p:spPr>
          <a:xfrm>
            <a:off x="1691681" y="235477"/>
            <a:ext cx="4536503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Sưu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tầm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ảnh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08A88B-2725-C1AB-ACA2-5AFD529515AE}"/>
              </a:ext>
            </a:extLst>
          </p:cNvPr>
          <p:cNvSpPr/>
          <p:nvPr/>
        </p:nvSpPr>
        <p:spPr>
          <a:xfrm>
            <a:off x="827584" y="130960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BA2B4-D469-8B22-983D-1D0FB909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0" b="97685" l="2933" r="95015">
                        <a14:foregroundMark x1="27566" y1="22685" x2="21408" y2="2315"/>
                        <a14:foregroundMark x1="6850" y1="4483" x2="5865" y2="4630"/>
                        <a14:foregroundMark x1="7853" y1="4334" x2="7004" y2="4460"/>
                        <a14:foregroundMark x1="19633" y1="2579" x2="19024" y2="2670"/>
                        <a14:foregroundMark x1="21408" y1="2315" x2="20839" y2="2400"/>
                        <a14:foregroundMark x1="7224" y1="16968" x2="9384" y2="36574"/>
                        <a14:foregroundMark x1="6358" y1="9113" x2="6396" y2="9454"/>
                        <a14:foregroundMark x1="9384" y1="36574" x2="14956" y2="36574"/>
                        <a14:foregroundMark x1="7331" y1="12037" x2="6452" y2="13889"/>
                        <a14:foregroundMark x1="6452" y1="11574" x2="2933" y2="12500"/>
                        <a14:foregroundMark x1="20821" y1="10185" x2="9091" y2="14352"/>
                        <a14:foregroundMark x1="9091" y1="14352" x2="9091" y2="14352"/>
                        <a14:foregroundMark x1="20235" y1="52778" x2="14076" y2="56481"/>
                        <a14:foregroundMark x1="14370" y1="72685" x2="9971" y2="98148"/>
                        <a14:foregroundMark x1="79765" y1="12500" x2="95015" y2="8333"/>
                        <a14:foregroundMark x1="95015" y1="8333" x2="93255" y2="24074"/>
                        <a14:foregroundMark x1="83284" y1="16204" x2="81232" y2="21296"/>
                        <a14:backgroundMark x1="7331" y1="11111" x2="7525" y2="11017"/>
                        <a14:backgroundMark x1="8025" y1="7349" x2="10264" y2="4630"/>
                        <a14:backgroundMark x1="6452" y1="9259" x2="6610" y2="9067"/>
                        <a14:backgroundMark x1="6452" y1="6481" x2="5279" y2="6019"/>
                        <a14:backgroundMark x1="6158" y1="7407" x2="6745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203598"/>
            <a:ext cx="4896544" cy="31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7736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9F546-8172-3303-6B20-F65599E1F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63638"/>
            <a:ext cx="4716016" cy="2475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A8E82-DFED-67E5-52EA-65A92CAD22CA}"/>
              </a:ext>
            </a:extLst>
          </p:cNvPr>
          <p:cNvSpPr txBox="1"/>
          <p:nvPr/>
        </p:nvSpPr>
        <p:spPr>
          <a:xfrm>
            <a:off x="1691681" y="235477"/>
            <a:ext cx="5328591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Giới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thiệu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đặc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điểm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7A234A-87A7-BC9D-856E-AB5595BEF5A8}"/>
              </a:ext>
            </a:extLst>
          </p:cNvPr>
          <p:cNvSpPr/>
          <p:nvPr/>
        </p:nvSpPr>
        <p:spPr>
          <a:xfrm>
            <a:off x="827584" y="130960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06FDC-B832-7FE1-3B4C-A4E3139D50BD}"/>
              </a:ext>
            </a:extLst>
          </p:cNvPr>
          <p:cNvSpPr txBox="1"/>
          <p:nvPr/>
        </p:nvSpPr>
        <p:spPr>
          <a:xfrm>
            <a:off x="3311860" y="1103954"/>
            <a:ext cx="2520280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Hoạt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38586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FE700-70C3-4C8C-A406-14A7FF9CE035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39675" y="3811469"/>
            <a:ext cx="2062986" cy="1672171"/>
          </a:xfrm>
          <a:prstGeom prst="rect">
            <a:avLst/>
          </a:prstGeom>
        </p:spPr>
      </p:pic>
      <p:pic>
        <p:nvPicPr>
          <p:cNvPr id="6" name="2">
            <a:extLst>
              <a:ext uri="{FF2B5EF4-FFF2-40B4-BE49-F238E27FC236}">
                <a16:creationId xmlns:a16="http://schemas.microsoft.com/office/drawing/2014/main" id="{73637FDA-1473-9880-80BE-7E97F5C623F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11660" y="-164554"/>
            <a:ext cx="6120680" cy="446449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64824B6-2978-6D61-CF12-7101F8B84335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2571750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15 :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chức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</a:t>
            </a:r>
            <a:endParaRPr lang="en-US" altLang="zh-C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3221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CDBEC27-F43B-6F34-8023-63DC8F5B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478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0C0F4F0C-3F9B-6ABB-8E57-3F61609EADFD}"/>
              </a:ext>
            </a:extLst>
          </p:cNvPr>
          <p:cNvSpPr txBox="1"/>
          <p:nvPr/>
        </p:nvSpPr>
        <p:spPr>
          <a:xfrm>
            <a:off x="4845054" y="1945795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996690DE-E64D-2D28-B397-C93DA160B793}"/>
              </a:ext>
            </a:extLst>
          </p:cNvPr>
          <p:cNvSpPr/>
          <p:nvPr/>
        </p:nvSpPr>
        <p:spPr bwMode="auto">
          <a:xfrm>
            <a:off x="5627307" y="1014223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B2281FF-F9C5-6FCD-BB53-67965FE8BBDF}"/>
              </a:ext>
            </a:extLst>
          </p:cNvPr>
          <p:cNvSpPr txBox="1"/>
          <p:nvPr/>
        </p:nvSpPr>
        <p:spPr>
          <a:xfrm>
            <a:off x="5778539" y="1945795"/>
            <a:ext cx="2234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mở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đầu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BBA49-2DEF-CDAF-426A-9D35E797D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34952" r="13302" b="8435"/>
          <a:stretch/>
        </p:blipFill>
        <p:spPr>
          <a:xfrm>
            <a:off x="179512" y="51470"/>
            <a:ext cx="8640960" cy="5270840"/>
          </a:xfrm>
          <a:prstGeom prst="rect">
            <a:avLst/>
          </a:prstGeom>
        </p:spPr>
      </p:pic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D2B63A5A-17EF-1F2E-296E-DC48C15D1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67494"/>
            <a:ext cx="7992888" cy="3928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3442C9-1659-C8BD-61AC-59A3C04333EE}"/>
              </a:ext>
            </a:extLst>
          </p:cNvPr>
          <p:cNvSpPr/>
          <p:nvPr/>
        </p:nvSpPr>
        <p:spPr>
          <a:xfrm>
            <a:off x="971600" y="51470"/>
            <a:ext cx="6048672" cy="216024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686950" y="207645"/>
            <a:ext cx="5480063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chemeClr val="tx1"/>
                </a:solidFill>
                <a:latin typeface="Calibri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hát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nhắc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tới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con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2822330" y="801254"/>
            <a:ext cx="3054045" cy="1311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>
                <a:solidFill>
                  <a:prstClr val="white"/>
                </a:solidFill>
                <a:latin typeface="Calibri"/>
              </a:rPr>
              <a:t>Con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thỏ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99592" y="2356485"/>
            <a:ext cx="7632848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chemeClr val="tx1"/>
                </a:solidFill>
                <a:latin typeface="Calibri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hát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nhắc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bộ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phận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thỏ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Đặc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điểm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chúng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gì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1924050" y="3259455"/>
            <a:ext cx="5774055" cy="17192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prstClr val="white"/>
                </a:solidFill>
                <a:latin typeface="Calibri"/>
              </a:rPr>
              <a:t>Bộ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lông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trắng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bông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mắt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tròn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xoe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đôi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tai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dựng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đứng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3" grpId="0" animBg="1"/>
      <p:bldP spid="4" grpId="0" bldLvl="0" animBg="1"/>
      <p:bldP spid="4" grpId="1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4773046" y="1784391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5436096" y="1784391"/>
            <a:ext cx="235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hành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0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239D2EAD-8553-2AC8-2BCD-D15AA990F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7" y="-380578"/>
            <a:ext cx="1983051" cy="17281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1C44D9-C8D3-8ACA-0B87-CB9A5B421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004" y="1707654"/>
            <a:ext cx="5574605" cy="33247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69BCBB-8D6F-1B03-C03F-AFA8C133ADAE}"/>
              </a:ext>
            </a:extLst>
          </p:cNvPr>
          <p:cNvSpPr txBox="1"/>
          <p:nvPr/>
        </p:nvSpPr>
        <p:spPr>
          <a:xfrm>
            <a:off x="1691681" y="235477"/>
            <a:ext cx="6480720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loại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hình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dưới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đây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dựa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23945F-B297-F9F3-5F31-FF38CA59D483}"/>
              </a:ext>
            </a:extLst>
          </p:cNvPr>
          <p:cNvSpPr txBox="1"/>
          <p:nvPr/>
        </p:nvSpPr>
        <p:spPr>
          <a:xfrm>
            <a:off x="1691681" y="726001"/>
            <a:ext cx="3240359" cy="623149"/>
          </a:xfrm>
          <a:prstGeom prst="rect">
            <a:avLst/>
          </a:prstGeom>
          <a:solidFill>
            <a:schemeClr val="bg2"/>
          </a:solidFill>
        </p:spPr>
        <p:txBody>
          <a:bodyPr wrap="square" lIns="68479" tIns="34241" rIns="68479" bIns="34241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Lớp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bao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phủ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bên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ngoài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BD183-775D-092C-F183-D4CC44BFDB9B}"/>
              </a:ext>
            </a:extLst>
          </p:cNvPr>
          <p:cNvSpPr/>
          <p:nvPr/>
        </p:nvSpPr>
        <p:spPr>
          <a:xfrm>
            <a:off x="611560" y="228219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0E9A60-C66E-E9ED-6E20-D0C8BD659557}"/>
              </a:ext>
            </a:extLst>
          </p:cNvPr>
          <p:cNvSpPr txBox="1"/>
          <p:nvPr/>
        </p:nvSpPr>
        <p:spPr>
          <a:xfrm>
            <a:off x="1763688" y="232346"/>
            <a:ext cx="5698641" cy="392316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</p:spPr>
        <p:txBody>
          <a:bodyPr wrap="square" lIns="68479" tIns="34241" rIns="68479" bIns="34241" rtlCol="0">
            <a:spAutoFit/>
          </a:bodyPr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Phân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cơ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quan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di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chuyển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059D4A42-9F54-CA58-A3BB-E472C541BAE8}"/>
              </a:ext>
            </a:extLst>
          </p:cNvPr>
          <p:cNvGraphicFramePr>
            <a:graphicFrameLocks noGrp="1"/>
          </p:cNvGraphicFramePr>
          <p:nvPr/>
        </p:nvGraphicFramePr>
        <p:xfrm>
          <a:off x="149470" y="2293619"/>
          <a:ext cx="8792310" cy="2744373"/>
        </p:xfrm>
        <a:graphic>
          <a:graphicData uri="http://schemas.openxmlformats.org/drawingml/2006/table">
            <a:tbl>
              <a:tblPr firstRow="1" bandRow="1"/>
              <a:tblGrid>
                <a:gridCol w="2930770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</a:tblGrid>
              <a:tr h="6249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vây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21194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55F50F8-9948-2B09-5647-AACE97B00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7" b="54801"/>
          <a:stretch/>
        </p:blipFill>
        <p:spPr>
          <a:xfrm>
            <a:off x="673332" y="847868"/>
            <a:ext cx="1290059" cy="1043594"/>
          </a:xfrm>
          <a:prstGeom prst="flowChartAlternateProcess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66C694-6765-A9BF-BEF0-2625279E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9" r="34388" b="54801"/>
          <a:stretch/>
        </p:blipFill>
        <p:spPr>
          <a:xfrm>
            <a:off x="1963391" y="847867"/>
            <a:ext cx="1290059" cy="104359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3E74FC-8F14-1B79-3490-E1AD37147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8" r="1968" b="54801"/>
          <a:stretch/>
        </p:blipFill>
        <p:spPr>
          <a:xfrm>
            <a:off x="3253450" y="847867"/>
            <a:ext cx="1290059" cy="1043594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C7A2FE-49AA-1DEB-2F72-584FEB26C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8" r="66677"/>
          <a:stretch/>
        </p:blipFill>
        <p:spPr>
          <a:xfrm>
            <a:off x="4543510" y="799922"/>
            <a:ext cx="1290059" cy="1143177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FCD567-EEAA-392A-AA90-1DA2FA34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t="51968" r="35133" b="2617"/>
          <a:stretch/>
        </p:blipFill>
        <p:spPr>
          <a:xfrm>
            <a:off x="5899639" y="842879"/>
            <a:ext cx="1223989" cy="1048582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CA795-AD13-6273-C417-F64C59039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61" t="51743" r="3487" b="1610"/>
          <a:stretch/>
        </p:blipFill>
        <p:spPr>
          <a:xfrm>
            <a:off x="7410058" y="853558"/>
            <a:ext cx="1136066" cy="10379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5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4805 0.4192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1784 0.415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31211 0.42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31263 0.4238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849 0.4122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70717 0.611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21FB05-E663-14D3-5DEE-66EF2AB7DC54}"/>
              </a:ext>
            </a:extLst>
          </p:cNvPr>
          <p:cNvSpPr txBox="1"/>
          <p:nvPr/>
        </p:nvSpPr>
        <p:spPr>
          <a:xfrm>
            <a:off x="1327332" y="239583"/>
            <a:ext cx="6427790" cy="392316"/>
          </a:xfrm>
          <a:prstGeom prst="rect">
            <a:avLst/>
          </a:prstGeom>
          <a:solidFill>
            <a:srgbClr val="FFFF00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 defTabSz="685800"/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Phân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vật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lớp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bao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phủ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bên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ngoài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08E82ACE-D948-8307-AFF0-F6FFA923A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443054"/>
              </p:ext>
            </p:extLst>
          </p:nvPr>
        </p:nvGraphicFramePr>
        <p:xfrm>
          <a:off x="118694" y="2283718"/>
          <a:ext cx="8906612" cy="267403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26653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1449237369"/>
                    </a:ext>
                  </a:extLst>
                </a:gridCol>
              </a:tblGrid>
              <a:tr h="536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vỏ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cứng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vảy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vũ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mao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2137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B0CCBE4-4CE0-6ADD-E336-E4B60F72B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7" b="54801"/>
          <a:stretch/>
        </p:blipFill>
        <p:spPr>
          <a:xfrm>
            <a:off x="642559" y="837967"/>
            <a:ext cx="1290059" cy="1043594"/>
          </a:xfrm>
          <a:prstGeom prst="flowChartAlternateProcess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42A6-2F7C-80BD-7C15-F8B77EF04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9" r="34388" b="54801"/>
          <a:stretch/>
        </p:blipFill>
        <p:spPr>
          <a:xfrm>
            <a:off x="1932618" y="837966"/>
            <a:ext cx="1290059" cy="1043594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461EB-0252-EE70-224A-20EDC309E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8" r="1968" b="54801"/>
          <a:stretch/>
        </p:blipFill>
        <p:spPr>
          <a:xfrm>
            <a:off x="3222677" y="837966"/>
            <a:ext cx="1290059" cy="104359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4CA7C7-23A0-9677-2D63-567D3129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8" r="66677"/>
          <a:stretch/>
        </p:blipFill>
        <p:spPr>
          <a:xfrm>
            <a:off x="4512737" y="790021"/>
            <a:ext cx="1290059" cy="1143177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AFD72-4B5B-74CB-3A0E-17FF71E10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t="51968" r="35133" b="2617"/>
          <a:stretch/>
        </p:blipFill>
        <p:spPr>
          <a:xfrm>
            <a:off x="5868866" y="832978"/>
            <a:ext cx="1223989" cy="104858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15A99-FE4A-E0A7-23F1-63B0C6611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61" t="51743" r="3487" b="1610"/>
          <a:stretch/>
        </p:blipFill>
        <p:spPr>
          <a:xfrm>
            <a:off x="7379285" y="843657"/>
            <a:ext cx="1136066" cy="10379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7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6 L 0.72517 0.402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6914E-6 L 0.09549 0.422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2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3087 L 0.20451 0.378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30174 0.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842 0.595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74271 0.431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35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310</Words>
  <Application>Microsoft Office PowerPoint</Application>
  <PresentationFormat>On-screen Show (16:9)</PresentationFormat>
  <Paragraphs>53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Impact</vt:lpstr>
      <vt:lpstr>Times New Roman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Anh Nguyen</cp:lastModifiedBy>
  <cp:revision>282</cp:revision>
  <dcterms:created xsi:type="dcterms:W3CDTF">2015-12-11T17:46:17Z</dcterms:created>
  <dcterms:modified xsi:type="dcterms:W3CDTF">2022-08-04T02:23:42Z</dcterms:modified>
</cp:coreProperties>
</file>