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3" r:id="rId4"/>
    <p:sldMasterId id="2147483754" r:id="rId5"/>
  </p:sldMasterIdLst>
  <p:notesMasterIdLst>
    <p:notesMasterId r:id="rId26"/>
  </p:notesMasterIdLst>
  <p:sldIdLst>
    <p:sldId id="257" r:id="rId6"/>
    <p:sldId id="8801" r:id="rId7"/>
    <p:sldId id="3214" r:id="rId8"/>
    <p:sldId id="3215" r:id="rId9"/>
    <p:sldId id="3216" r:id="rId10"/>
    <p:sldId id="286" r:id="rId11"/>
    <p:sldId id="417" r:id="rId12"/>
    <p:sldId id="418" r:id="rId13"/>
    <p:sldId id="419" r:id="rId14"/>
    <p:sldId id="291" r:id="rId15"/>
    <p:sldId id="426" r:id="rId16"/>
    <p:sldId id="259" r:id="rId17"/>
    <p:sldId id="260" r:id="rId18"/>
    <p:sldId id="276" r:id="rId19"/>
    <p:sldId id="261" r:id="rId20"/>
    <p:sldId id="277" r:id="rId21"/>
    <p:sldId id="427" r:id="rId22"/>
    <p:sldId id="428" r:id="rId23"/>
    <p:sldId id="429" r:id="rId24"/>
    <p:sldId id="87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990099"/>
    <a:srgbClr val="FF3300"/>
    <a:srgbClr val="CC0099"/>
    <a:srgbClr val="008000"/>
    <a:srgbClr val="2A4499"/>
    <a:srgbClr val="006699"/>
    <a:srgbClr val="CCFFFF"/>
    <a:srgbClr val="66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604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E010-0B9B-455D-82CB-0E20974A0E28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EECF-9237-41BE-B298-DC80C553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57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4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99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9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đồ chơi giữa nhà (</a:t>
            </a:r>
            <a:r>
              <a:rPr lang="en-US" baseline="0" dirty="0" err="1"/>
              <a:t>rubic</a:t>
            </a:r>
            <a:r>
              <a:rPr lang="en-US" baseline="0" dirty="0"/>
              <a:t>, gấu, 3 khối lập phương) =&gt; xuất hiện câu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68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15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3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19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34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17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9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2023/3/15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BF7859-18DB-9DAE-4C80-9A419F09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1227F-99B6-4E82-AC11-0FEB4C3F8653}" type="datetimeFigureOut">
              <a:rPr lang="en-US"/>
              <a:pPr>
                <a:defRPr/>
              </a:pPr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5B9ED9-466C-1E3B-4265-CBD4962E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9024BB-7F13-A9FC-183A-141F6853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EE2B3-A22B-4E6A-8A03-016293041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08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119456-28FA-3D44-6BB4-ED7DABC2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51AB-94DE-4272-A07A-3DE96271036E}" type="datetimeFigureOut">
              <a:rPr lang="en-US"/>
              <a:pPr>
                <a:defRPr/>
              </a:pPr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74518C-0372-E45A-013E-D7C0CF13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76860-4549-B63E-0C15-B3D02E0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DCC4F-907B-4B62-B3E3-716B56A88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534163-F9F3-8B47-7BB4-EB23FC76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F8D3-4972-4858-AF64-49E9DB9E67A4}" type="datetimeFigureOut">
              <a:rPr lang="en-US"/>
              <a:pPr>
                <a:defRPr/>
              </a:pPr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E09370-98E2-F5EC-15C8-1F454E20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26ABB3-D7A7-788A-A01A-74DB5FC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C2E-3AA7-4C19-8B5D-95EAE14DF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7CFC42C-E03C-6B81-8C56-BD8527F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81BF-D62B-404F-A541-ABE0F2C56809}" type="datetimeFigureOut">
              <a:rPr lang="en-US"/>
              <a:pPr>
                <a:defRPr/>
              </a:pPr>
              <a:t>3/15/2023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5032FAB-4413-860E-459E-A1C744DA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E954132-CE48-15C4-9E2A-62F41305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9639-3D98-4921-B2BA-3B5C5424D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7612445-2FF7-6DEF-F172-54B8C81F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3A91-DEA7-4CDC-8BFA-096A8CC97D57}" type="datetimeFigureOut">
              <a:rPr lang="en-US"/>
              <a:pPr>
                <a:defRPr/>
              </a:pPr>
              <a:t>3/15/2023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F0D56666-A97A-CDA0-B403-C07BF3F7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211EFAF-41BE-AAF1-ADD2-7B18D59C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785D-15B0-482A-BBD7-2208B140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C737D3D8-14D8-454E-1347-F529B42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46D7-0EB2-44B3-8A28-E559BACFAC4E}" type="datetimeFigureOut">
              <a:rPr lang="en-US"/>
              <a:pPr>
                <a:defRPr/>
              </a:pPr>
              <a:t>3/15/2023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0C2A3A4B-3712-F30C-33F9-991CF97C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35926F0-1C64-1E2F-FAD8-D7AD3067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8D95E-07BE-452B-8D96-357DB1431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9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4D5569CB-C8E5-39DE-B9B6-87DA39E7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C238-719D-49FF-9816-91E4A6045AA2}" type="datetimeFigureOut">
              <a:rPr lang="en-US"/>
              <a:pPr>
                <a:defRPr/>
              </a:pPr>
              <a:t>3/15/2023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2324A99C-9765-E417-0E1B-8F4F3958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42DE87B-6B17-D41C-9A12-37A67048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AF8B3-5E85-4953-A8E7-C8C0B9650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A5AF445-243B-4E5F-8797-8183CBED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5780B-7B44-45AC-892A-B3044495D362}" type="datetimeFigureOut">
              <a:rPr lang="en-US"/>
              <a:pPr>
                <a:defRPr/>
              </a:pPr>
              <a:t>3/15/2023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FBDCE82-5257-28D7-415F-DD66A94D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A23B048-BE0E-A71C-3B93-659D7C6B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2AA7D-6C2F-4C70-BEEF-A54C4B7E0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00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BF5C604-A6F0-2456-425E-E2A4D88D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9B4E-AD29-4C9B-BE08-1293868F70C7}" type="datetimeFigureOut">
              <a:rPr lang="en-US"/>
              <a:pPr>
                <a:defRPr/>
              </a:pPr>
              <a:t>3/15/2023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1738A08-D7C5-AE83-9A33-A40CF025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0C8959C-315F-B56D-2D86-5CA6C84D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83E7-B0A0-4C3A-9CC2-2637516A1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44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FB5761-BB85-7130-BE5D-DFB1FDFB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8FDF-C503-4612-A9A8-B9601A3A2919}" type="datetimeFigureOut">
              <a:rPr lang="en-US"/>
              <a:pPr>
                <a:defRPr/>
              </a:pPr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03A7D1-D45D-CD87-5D29-ABD8BA1E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B912B6-8BC3-4DAD-A410-1AEEE5CE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5FE6-7859-415F-AC5E-4D02A7B99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B2AA17-CA61-ACF9-DF6F-A605E9DE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FE69-6FCD-4FCE-8A96-402682D2E935}" type="datetimeFigureOut">
              <a:rPr lang="en-US"/>
              <a:pPr>
                <a:defRPr/>
              </a:pPr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D282BB-2469-087A-BAC9-C94D6D0C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A7A06E-B465-2DE5-285F-21CBC7D7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6038-34F3-4461-A0CD-76869D7EF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31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3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2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7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13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8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31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6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8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9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5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54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296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9197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896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132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747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7068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524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6893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0247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83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2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2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6F8F366-A711-4717-A6F1-F7865D2703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57175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33015FBD-2314-4B1E-BB12-2911B7F830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9Slide.vn - 2019">
            <a:extLst>
              <a:ext uri="{FF2B5EF4-FFF2-40B4-BE49-F238E27FC236}">
                <a16:creationId xmlns:a16="http://schemas.microsoft.com/office/drawing/2014/main" xmlns="" id="{F7A63B25-04AF-63BA-C874-28DB63051E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0CB5F0-BA01-3F0E-1031-0F68828F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8E4131-47D5-7D2E-63D8-52C235447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FF159-7659-814F-5AFE-3E4493969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88DF1A-D77F-4498-AA34-B9EBAA25D179}" type="datetimeFigureOut">
              <a:rPr lang="en-US"/>
              <a:pPr>
                <a:defRPr/>
              </a:pPr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24437A-51E0-2573-8156-8ACC21674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73F55D-6ABE-64E0-5DD5-09E4FE2E5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070A14-F929-4DA8-AB67-21ED7329A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761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1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15/03/2023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88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11" Type="http://schemas.openxmlformats.org/officeDocument/2006/relationships/image" Target="../media/image17.emf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20.xml"/><Relationship Id="rId3" Type="http://schemas.openxmlformats.org/officeDocument/2006/relationships/image" Target="../media/image23.jpeg"/><Relationship Id="rId7" Type="http://schemas.openxmlformats.org/officeDocument/2006/relationships/slide" Target="slide15.xm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.png"/><Relationship Id="rId11" Type="http://schemas.openxmlformats.org/officeDocument/2006/relationships/slide" Target="slide16.xml"/><Relationship Id="rId5" Type="http://schemas.openxmlformats.org/officeDocument/2006/relationships/image" Target="../media/image34.sv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14.xml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slide" Target="slide1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slide" Target="slide1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slide" Target="slide1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slide" Target="slide9.xml"/><Relationship Id="rId10" Type="http://schemas.openxmlformats.org/officeDocument/2006/relationships/slide" Target="slide8.xml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jpeg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jpe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jpeg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9897162-4DBA-4CD7-AADD-8765ADE73B22}"/>
              </a:ext>
            </a:extLst>
          </p:cNvPr>
          <p:cNvSpPr txBox="1"/>
          <p:nvPr/>
        </p:nvSpPr>
        <p:spPr>
          <a:xfrm>
            <a:off x="3626100" y="811493"/>
            <a:ext cx="589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8DA41B0-9564-41C4-8BA5-8CA0C4613B36}"/>
              </a:ext>
            </a:extLst>
          </p:cNvPr>
          <p:cNvGrpSpPr/>
          <p:nvPr/>
        </p:nvGrpSpPr>
        <p:grpSpPr>
          <a:xfrm>
            <a:off x="4409440" y="1564639"/>
            <a:ext cx="3182066" cy="810415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xmlns="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32" y="2305208"/>
            <a:ext cx="1005317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8" y="5144238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385457" y="5609362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04152" y="5518595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87272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5932" y="648677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42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đã được dọn dẹp sạch sẽ rồi. Mình cảm ơn các bạn.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05" y="3538955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xmlns="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xmlns="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 nhóm cử đại diện lên bốc thăm tình huống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493119" y="268884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1620981" y="1725529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488438" y="431141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990600" y="1742014"/>
            <a:ext cx="9629447" cy="2272937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197" y="4109548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713836" y="1440182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63" y="3439510"/>
            <a:ext cx="2258865" cy="333935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xmlns="" id="{5BD5EB90-2AED-4D2C-B992-DC60182132B9}"/>
              </a:ext>
            </a:extLst>
          </p:cNvPr>
          <p:cNvSpPr/>
          <p:nvPr/>
        </p:nvSpPr>
        <p:spPr>
          <a:xfrm>
            <a:off x="2293643" y="3154936"/>
            <a:ext cx="8941915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335422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xmlns="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xmlns="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3276147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xmlns="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BCFC1B-F9F0-4392-9231-B8BA26B4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093602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E5E7C80B-D38E-4907-8696-9B9D9D5D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7395" y="-30480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976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xmlns="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nào</a:t>
            </a:r>
            <a:r>
              <a:rPr kumimoji="0" lang="vi-VN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xmlns="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xmlns="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xmlns="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65" y="5157257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3590784" y="5335485"/>
            <a:ext cx="956825" cy="9870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87115" y="5726767"/>
            <a:ext cx="997622" cy="987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8116" y="734646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578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đang rất bừa bộn, các bạn hãy giúp mình dọn dẹp lại phòng nha.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8297" y="3271708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2292 L -0.05612 -0.07523 C -0.07057 -0.08796 -0.08984 -0.12431 -0.11289 -0.12431 C -0.13893 -0.12431 -0.1776 -0.08565 -0.19205 -0.07292 L -0.2608 0.0229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7513 -0.11435 C -0.0944 -0.12754 -0.11732 -0.19166 -0.14766 -0.19166 C -0.18177 -0.19166 -0.2293 -0.18888 -0.24844 -0.17569 L -0.2974 -0.12708 L -0.34336 -4.44444E-6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-0.10195 -0.10116 C -0.12904 -0.11204 -0.20404 -0.20394 -0.24701 -0.20394 C -0.29557 -0.20394 -0.35065 -0.20394 -0.37774 -0.19282 L -0.43021 -0.15046 L -0.48672 1.11022E-16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xmlns="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9" action="ppaction://hlinksldjump"/>
            <a:extLst>
              <a:ext uri="{FF2B5EF4-FFF2-40B4-BE49-F238E27FC236}">
                <a16:creationId xmlns:a16="http://schemas.microsoft.com/office/drawing/2014/main" xmlns="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xmlns="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2" name="Picture 31">
            <a:hlinkClick r:id="rId9" action="ppaction://hlinksldjump"/>
            <a:extLst>
              <a:ext uri="{FF2B5EF4-FFF2-40B4-BE49-F238E27FC236}">
                <a16:creationId xmlns:a16="http://schemas.microsoft.com/office/drawing/2014/main" xmlns="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xmlns="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xmlns="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1223</TotalTime>
  <Words>1035</Words>
  <Application>Microsoft Office PowerPoint</Application>
  <PresentationFormat>Widescreen</PresentationFormat>
  <Paragraphs>73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Arial</vt:lpstr>
      <vt:lpstr>Arial-Rounded</vt:lpstr>
      <vt:lpstr>AvantGarde</vt:lpstr>
      <vt:lpstr>Calibri</vt:lpstr>
      <vt:lpstr>Calibri Light</vt:lpstr>
      <vt:lpstr>Times New Roman</vt:lpstr>
      <vt:lpstr>UTM Cookies</vt:lpstr>
      <vt:lpstr>White Xmas PERSONAL USE</vt:lpstr>
      <vt:lpstr>Wingdings</vt:lpstr>
      <vt:lpstr>字魂59号-创粗黑</vt:lpstr>
      <vt:lpstr>方正静蕾简体</vt:lpstr>
      <vt:lpstr>等线</vt:lpstr>
      <vt:lpstr>千图网海量PPT模板www.58pic.com​​</vt:lpstr>
      <vt:lpstr>Office 主题​​</vt:lpstr>
      <vt:lpstr>4_Office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PC</cp:lastModifiedBy>
  <cp:revision>23</cp:revision>
  <dcterms:created xsi:type="dcterms:W3CDTF">2022-03-10T17:39:54Z</dcterms:created>
  <dcterms:modified xsi:type="dcterms:W3CDTF">2023-03-15T16:51:34Z</dcterms:modified>
</cp:coreProperties>
</file>