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88" r:id="rId4"/>
  </p:sldMasterIdLst>
  <p:sldIdLst>
    <p:sldId id="11671" r:id="rId5"/>
    <p:sldId id="672" r:id="rId6"/>
    <p:sldId id="11694" r:id="rId7"/>
    <p:sldId id="11676" r:id="rId8"/>
    <p:sldId id="116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5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7984" indent="0" algn="ctr">
              <a:buNone/>
              <a:defRPr sz="1600"/>
            </a:lvl5pPr>
            <a:lvl6pPr marL="2285138" indent="0" algn="ctr">
              <a:buNone/>
              <a:defRPr sz="1600"/>
            </a:lvl6pPr>
            <a:lvl7pPr marL="2742293" indent="0" algn="ctr">
              <a:buNone/>
              <a:defRPr sz="1600"/>
            </a:lvl7pPr>
            <a:lvl8pPr marL="3199445" indent="0" algn="ctr">
              <a:buNone/>
              <a:defRPr sz="1600"/>
            </a:lvl8pPr>
            <a:lvl9pPr marL="36565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0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08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58"/>
            <a:ext cx="2628901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7" y="365158"/>
            <a:ext cx="7734301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96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41451"/>
      </p:ext>
    </p:extLst>
  </p:cSld>
  <p:clrMapOvr>
    <a:masterClrMapping/>
  </p:clrMapOvr>
  <p:transition spd="slow" advTm="1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24526-AB47-4C7E-FD78-D48892ED8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5399C-3F0B-07D2-2747-478B1551A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5848F-D25E-1DCE-7FCF-7F7DBDFC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3DF59-241A-2822-8356-3E79A738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05A77-FEE7-5C22-C297-6FBD73AA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9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6E34-CAEC-053C-B7FD-CCAB9AA7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FC050-7260-008C-E700-EAAC61F98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AD060-F42E-0679-9932-769DB501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3BC71-BA8D-54EC-4D2F-BD07B8F9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73087-24D1-B375-A05D-7D22C998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5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8EACC-348B-7643-3E64-CF1909C5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CFB57-1230-65AD-EC40-A77DCD415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1BD12-E915-650F-029B-69DFE026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B8926-2050-3C27-C9F2-600010F8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D613A-F99D-8B07-BEED-77AB87D0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8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71B7F-B41C-C586-196F-C5F6FC38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BB1CE-2A04-9D26-E77C-F1B9D830F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0EF51-5509-6C05-3408-3FE344DE0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95257-66E4-AC71-F88E-3E1D3F66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D8CF3-5A36-BFFE-6E14-F87EDF7C4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960BD-AA1B-D967-BD3E-D5C6C07D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3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52408-A5DE-39EA-6B59-18E88FEC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DF101-4308-974D-FDF2-2ED3AA348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B7B0C-E059-E5C0-E57E-05654C086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89A067-BDE3-CAB7-B049-F6FEB564C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7A7191-EC28-BCBB-BCED-C8A39A9AB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13714-5551-C875-7EB1-391B578A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1F3CFF-D529-AD30-3382-068432B4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6B8531-CC7B-2B79-811A-91822B4B8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9EFDA-5440-BF09-4AB7-0D0F5029D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0D25B-5E27-F326-8AFE-536DBEA8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835EE-6893-5111-9926-A5EADB47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FA077-3D71-683F-DF76-5D2D9DEB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6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517707-2575-6493-A3C3-CFDA5E60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9B067-692E-7E6A-DE10-0D0B07751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24EF4-7696-00AA-8C28-1B8677EB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0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81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18B4-D855-84AE-A083-F2AACD9E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3C377-9154-1008-3B1F-E33C65F79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9D192-93A9-00F3-6421-E895B5791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AD307-66D3-6C49-338A-F21C4A38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BFC18-5610-B3CB-DC7E-3D35CA52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B4676-826D-C8ED-7A61-B4741884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4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FC6B-8AA6-98FF-4BA9-BCFBD924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EA64B3-4F5C-BCF3-2823-4B4337A6D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7E76A-15AE-E893-3902-77FD3330D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0FDDE-78C5-7B63-39E5-CC449D3D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B82A9-08C7-900A-D5F6-451E1DC2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E0C21-545E-CD78-B2EA-C1D01EC8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6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AEF5-210F-45A8-C14E-9AC08AC7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CDBE6-9D73-A883-71A9-8D033AD0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9E93E-46F1-563B-9D63-4AD187FC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FF5C9-BD55-EBB6-AF32-FAAE2A06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24FE8-9083-DEA9-FC4F-9C1927E2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5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38B8BC-ADAE-D764-D3B6-119180305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2A0ACD-5218-0FFD-6118-94E9672E3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9327A-1107-B704-FB62-D6B4105C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E9FBA-DC2A-11F3-78A5-E3368987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163C1-D5CD-7A49-22F1-A855C347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9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24487E-85A0-467E-AED0-B852469D05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50887D-31FF-43D9-8C51-ED6C42235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5E3A9-DDCB-4F90-AC1F-2AE7B8DD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4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2838-32AB-F0DE-327E-FCECC4C7A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DC5247-C6DA-72A3-22C2-276D9DFC1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69FC5-4B34-BB6D-B0A6-EDB51467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5CB04BA-638F-48EA-A6C1-2552E34252B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6C9B2-27A9-9384-8573-2E278EEC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58510-455B-04B5-21EF-643ECBAC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9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163F9-1640-22E0-2DFB-CCC0B6D4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13B-DADE-00D2-9EE6-229E8AE0E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DEE23-4B15-208A-C431-8A9104DD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5CB04BA-638F-48EA-A6C1-2552E34252B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CF679-25A0-AA86-A959-3F729254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5FEE8-B9CE-B650-E80B-DCF180A3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7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3E1C6-F28D-28B6-366E-A9E666BB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9272A-E9A1-6DDA-2CBF-6B307EF82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3AC85-7DCD-7B46-6186-5A38ED7D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5CB04BA-638F-48EA-A6C1-2552E34252B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9C5E1-ACAB-CCBA-58C3-02F17FB5F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306C0-284D-0AD5-7675-6C7AA168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61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9AA26-0920-253A-1B3A-C25A5DECE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C85EB-6E3E-228E-9BC8-2074E16B0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5AF9A-89D8-E486-46E8-F7DB20F60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032BE-066A-6EF6-3FD8-1176559F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5CB04BA-638F-48EA-A6C1-2552E34252B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AC68A-F279-84B6-F858-39B7CEB3F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53E95-AE77-9A8F-A976-86C176475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8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0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9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1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04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86144-0C95-FDD6-2B40-7B5C343C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6A8D4-FBC1-6086-9F01-F4467D1AB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0A643-726C-F5E8-9466-9E536AEF3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74AE65-7216-9CC9-FDDE-AD229920F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79F487-7A46-5333-03BE-FF9F5169A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91B343-99F6-3F57-7C7F-451F5F6828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5CB04BA-638F-48EA-A6C1-2552E34252B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BE397A-D397-E3DD-0016-07497ACAD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92C715-56EE-A8DC-DE82-5A8F4CC3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86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DE4C7-FB69-A77F-E038-E0858610B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40CE38-EA2E-7D3A-83B6-B0551065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5CB04BA-638F-48EA-A6C1-2552E34252B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0A544-B5CA-6A6C-4218-6B17004F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B459C1-3B8E-5CB2-40AF-14A22B01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36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B8B27E-0644-CBDB-C524-BDFD58E0CF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5CB04BA-638F-48EA-A6C1-2552E34252B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DD0FF-1FC9-EC42-7356-AC8B9D3F1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8F02D-4E3C-E367-43C5-09FDB8F9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60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05E9-1F88-C5EE-EF70-EA3981CA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A3470-5087-619F-38F6-AD694C78C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F10DB-A00C-F861-184A-302A17CAD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39E9B-A151-ED07-A8F7-E0309DF5B8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5CB04BA-638F-48EA-A6C1-2552E34252B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9ED2E-8C4B-EFE6-5A39-F57C9D28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DB092-EF32-1579-1878-F5F8735E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581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6128-7498-E38B-08E8-6DD0ACD27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614011-A1C6-9B8E-DE78-5721A33060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673AA-A812-336D-64B7-7BABB2555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3CBE1-53F8-D4FA-D122-1FCFB54312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5CB04BA-638F-48EA-A6C1-2552E34252B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E87F8-C9B4-DFEF-FCD9-8D59F966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DE763-C4E4-9F22-86BD-FBDFA371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89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9DB76-15AA-0062-37A4-CFC6D6B21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42BC8-0C5F-6743-2516-A5B0D7059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B03FF-AACF-AA26-D157-782720D9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5CB04BA-638F-48EA-A6C1-2552E34252B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1387D-A5E3-9679-114B-B71D7ABC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764B2-358E-97FC-ADF8-CD8425A3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765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CC17A1-1C28-B08A-49D4-76AFF8B00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0B4E1-A4F5-6814-F30D-9364055DA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32ADE-EA4E-8ADA-74D1-D3B6B8912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5CB04BA-638F-48EA-A6C1-2552E34252B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180E4-8C4C-68B2-B5D5-746B223EE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A1813-F4AC-E6B0-9C2B-0457F36A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2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5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7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5138" indent="0">
              <a:buNone/>
              <a:defRPr sz="1600" b="1"/>
            </a:lvl6pPr>
            <a:lvl7pPr marL="2742293" indent="0">
              <a:buNone/>
              <a:defRPr sz="1600" b="1"/>
            </a:lvl7pPr>
            <a:lvl8pPr marL="3199445" indent="0">
              <a:buNone/>
              <a:defRPr sz="1600" b="1"/>
            </a:lvl8pPr>
            <a:lvl9pPr marL="36565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5138" indent="0">
              <a:buNone/>
              <a:defRPr sz="1600" b="1"/>
            </a:lvl6pPr>
            <a:lvl7pPr marL="2742293" indent="0">
              <a:buNone/>
              <a:defRPr sz="1600" b="1"/>
            </a:lvl7pPr>
            <a:lvl8pPr marL="3199445" indent="0">
              <a:buNone/>
              <a:defRPr sz="1600" b="1"/>
            </a:lvl8pPr>
            <a:lvl9pPr marL="36565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6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1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3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7984" indent="0">
              <a:buNone/>
              <a:defRPr sz="1100"/>
            </a:lvl5pPr>
            <a:lvl6pPr marL="2285138" indent="0">
              <a:buNone/>
              <a:defRPr sz="1100"/>
            </a:lvl6pPr>
            <a:lvl7pPr marL="2742293" indent="0">
              <a:buNone/>
              <a:defRPr sz="1100"/>
            </a:lvl7pPr>
            <a:lvl8pPr marL="3199445" indent="0">
              <a:buNone/>
              <a:defRPr sz="1100"/>
            </a:lvl8pPr>
            <a:lvl9pPr marL="365659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7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7984" indent="0">
              <a:buNone/>
              <a:defRPr sz="2000"/>
            </a:lvl5pPr>
            <a:lvl6pPr marL="2285138" indent="0">
              <a:buNone/>
              <a:defRPr sz="2000"/>
            </a:lvl6pPr>
            <a:lvl7pPr marL="2742293" indent="0">
              <a:buNone/>
              <a:defRPr sz="2000"/>
            </a:lvl7pPr>
            <a:lvl8pPr marL="3199445" indent="0">
              <a:buNone/>
              <a:defRPr sz="2000"/>
            </a:lvl8pPr>
            <a:lvl9pPr marL="365659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3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7984" indent="0">
              <a:buNone/>
              <a:defRPr sz="1100"/>
            </a:lvl5pPr>
            <a:lvl6pPr marL="2285138" indent="0">
              <a:buNone/>
              <a:defRPr sz="1100"/>
            </a:lvl6pPr>
            <a:lvl7pPr marL="2742293" indent="0">
              <a:buNone/>
              <a:defRPr sz="1100"/>
            </a:lvl7pPr>
            <a:lvl8pPr marL="3199445" indent="0">
              <a:buNone/>
              <a:defRPr sz="1100"/>
            </a:lvl8pPr>
            <a:lvl9pPr marL="365659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857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85734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86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55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5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6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2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7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3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93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A90D24E5-E97B-4950-AC66-19E7C166B265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39E1EB-DD79-79EA-3B93-C354A354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5FFD5-D7BB-C434-8D33-D42BA0F80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5751-7A6A-D4A4-9674-2D70DAF71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F9E1E-4D90-4E08-BFC8-D47F362788A0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147AF-5CDD-31B1-5BEB-C88E5D6A1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D8224-83CB-96FC-2D80-8AFE6B641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8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7B9C2F34-0B30-4392-A94C-C3EEE15799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3526" y="333374"/>
            <a:ext cx="1381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5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47151491-9A51-467F-96C9-A224E9F300C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3526" y="333374"/>
            <a:ext cx="1381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99D44A-FC77-406F-8A40-C43A2D80D9A8}"/>
              </a:ext>
            </a:extLst>
          </p:cNvPr>
          <p:cNvSpPr/>
          <p:nvPr/>
        </p:nvSpPr>
        <p:spPr>
          <a:xfrm>
            <a:off x="773723" y="705952"/>
            <a:ext cx="10410092" cy="5446096"/>
          </a:xfrm>
          <a:custGeom>
            <a:avLst/>
            <a:gdLst>
              <a:gd name="connsiteX0" fmla="*/ 0 w 10410092"/>
              <a:gd name="connsiteY0" fmla="*/ 509755 h 5446096"/>
              <a:gd name="connsiteX1" fmla="*/ 509755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5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5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5 h 54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0092" h="5446096" fill="none" extrusionOk="0">
                <a:moveTo>
                  <a:pt x="0" y="509755"/>
                </a:moveTo>
                <a:cubicBezTo>
                  <a:pt x="-49145" y="220276"/>
                  <a:pt x="245885" y="14443"/>
                  <a:pt x="509755" y="0"/>
                </a:cubicBezTo>
                <a:cubicBezTo>
                  <a:pt x="3375449" y="130954"/>
                  <a:pt x="7524146" y="43574"/>
                  <a:pt x="9900337" y="0"/>
                </a:cubicBezTo>
                <a:cubicBezTo>
                  <a:pt x="10199760" y="27561"/>
                  <a:pt x="10441253" y="266395"/>
                  <a:pt x="10410092" y="509755"/>
                </a:cubicBezTo>
                <a:cubicBezTo>
                  <a:pt x="10259653" y="1203022"/>
                  <a:pt x="10495971" y="3647292"/>
                  <a:pt x="10410092" y="4936341"/>
                </a:cubicBezTo>
                <a:cubicBezTo>
                  <a:pt x="10379819" y="5222842"/>
                  <a:pt x="10178199" y="5443565"/>
                  <a:pt x="9900337" y="5446096"/>
                </a:cubicBezTo>
                <a:cubicBezTo>
                  <a:pt x="7607646" y="5601293"/>
                  <a:pt x="2114371" y="5609116"/>
                  <a:pt x="509755" y="5446096"/>
                </a:cubicBezTo>
                <a:cubicBezTo>
                  <a:pt x="230263" y="5418522"/>
                  <a:pt x="-17183" y="5227905"/>
                  <a:pt x="0" y="4936341"/>
                </a:cubicBezTo>
                <a:cubicBezTo>
                  <a:pt x="64656" y="3885008"/>
                  <a:pt x="-17807" y="2190810"/>
                  <a:pt x="0" y="509755"/>
                </a:cubicBezTo>
                <a:close/>
              </a:path>
              <a:path w="10410092" h="5446096" stroke="0" extrusionOk="0">
                <a:moveTo>
                  <a:pt x="0" y="509755"/>
                </a:moveTo>
                <a:cubicBezTo>
                  <a:pt x="-38424" y="204524"/>
                  <a:pt x="183248" y="16881"/>
                  <a:pt x="509755" y="0"/>
                </a:cubicBezTo>
                <a:cubicBezTo>
                  <a:pt x="5152556" y="132882"/>
                  <a:pt x="5757391" y="-84951"/>
                  <a:pt x="9900337" y="0"/>
                </a:cubicBezTo>
                <a:cubicBezTo>
                  <a:pt x="10165975" y="15520"/>
                  <a:pt x="10406741" y="246745"/>
                  <a:pt x="10410092" y="509755"/>
                </a:cubicBezTo>
                <a:cubicBezTo>
                  <a:pt x="10430279" y="2420741"/>
                  <a:pt x="10562572" y="4219091"/>
                  <a:pt x="10410092" y="4936341"/>
                </a:cubicBezTo>
                <a:cubicBezTo>
                  <a:pt x="10443301" y="5221811"/>
                  <a:pt x="10205874" y="5396690"/>
                  <a:pt x="9900337" y="5446096"/>
                </a:cubicBezTo>
                <a:cubicBezTo>
                  <a:pt x="6604898" y="5533735"/>
                  <a:pt x="2652100" y="5373417"/>
                  <a:pt x="509755" y="5446096"/>
                </a:cubicBezTo>
                <a:cubicBezTo>
                  <a:pt x="222647" y="5392899"/>
                  <a:pt x="-13222" y="5236246"/>
                  <a:pt x="0" y="4936341"/>
                </a:cubicBezTo>
                <a:cubicBezTo>
                  <a:pt x="-38581" y="2750295"/>
                  <a:pt x="63341" y="1503839"/>
                  <a:pt x="0" y="509755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936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>
              <a:defRPr/>
            </a:pPr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CCD69C2-D2DB-2777-1610-841E345E5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67" y="3118960"/>
            <a:ext cx="1968023" cy="38240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A9412A5C-8A02-48E5-50E2-283B3A8FE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" y="3316459"/>
            <a:ext cx="2360428" cy="3429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BC8A8E-13B5-4F5B-A2C4-1CDE19B77ACA}"/>
              </a:ext>
            </a:extLst>
          </p:cNvPr>
          <p:cNvSpPr txBox="1"/>
          <p:nvPr/>
        </p:nvSpPr>
        <p:spPr>
          <a:xfrm>
            <a:off x="2520792" y="1258837"/>
            <a:ext cx="721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927764-8EA5-4EBF-8E57-013B3CD6C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418" y="2042899"/>
            <a:ext cx="6736664" cy="524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4A5468-DA84-4058-A7FF-1736C66946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537" y="1453771"/>
            <a:ext cx="2853175" cy="28836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32E908-990D-86A5-034E-9949FD4B5515}"/>
              </a:ext>
            </a:extLst>
          </p:cNvPr>
          <p:cNvSpPr/>
          <p:nvPr/>
        </p:nvSpPr>
        <p:spPr>
          <a:xfrm>
            <a:off x="2704144" y="3244427"/>
            <a:ext cx="6949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LỄ TỔNG KẾT NĂM HỌC</a:t>
            </a:r>
          </a:p>
        </p:txBody>
      </p:sp>
    </p:spTree>
    <p:extLst>
      <p:ext uri="{BB962C8B-B14F-4D97-AF65-F5344CB8AC3E}">
        <p14:creationId xmlns:p14="http://schemas.microsoft.com/office/powerpoint/2010/main" val="193834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4D0A6C-9CC5-4217-A4F1-9F4141187AA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881D51-90C1-4410-AA32-397B1766E2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7"/>
          <a:stretch/>
        </p:blipFill>
        <p:spPr>
          <a:xfrm>
            <a:off x="1405601" y="2655138"/>
            <a:ext cx="8971139" cy="5521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1BC5B5-FE42-47EA-9234-462B3AA17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218" y="1934309"/>
            <a:ext cx="4637509" cy="111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77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4D0A6C-9CC5-4217-A4F1-9F4141187AA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881D51-90C1-4410-AA32-397B1766E2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7"/>
          <a:stretch/>
        </p:blipFill>
        <p:spPr>
          <a:xfrm>
            <a:off x="1405601" y="2655138"/>
            <a:ext cx="8971139" cy="55218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23DBCE-6842-495B-B59B-A4AEB0D7C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038" y="1957508"/>
            <a:ext cx="5401524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900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2 h 6559420"/>
              <a:gd name="connsiteX1" fmla="*/ 613962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2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2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2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2"/>
                </a:moveTo>
                <a:cubicBezTo>
                  <a:pt x="-44515" y="267680"/>
                  <a:pt x="291781" y="13822"/>
                  <a:pt x="613962" y="0"/>
                </a:cubicBezTo>
                <a:cubicBezTo>
                  <a:pt x="5752544" y="130954"/>
                  <a:pt x="8915831" y="43574"/>
                  <a:pt x="11179933" y="0"/>
                </a:cubicBezTo>
                <a:cubicBezTo>
                  <a:pt x="11523608" y="7075"/>
                  <a:pt x="11809805" y="294369"/>
                  <a:pt x="11793895" y="613962"/>
                </a:cubicBezTo>
                <a:cubicBezTo>
                  <a:pt x="11643456" y="1880618"/>
                  <a:pt x="11879774" y="5171155"/>
                  <a:pt x="11793895" y="5945458"/>
                </a:cubicBezTo>
                <a:cubicBezTo>
                  <a:pt x="11773166" y="6287944"/>
                  <a:pt x="11468231" y="6524380"/>
                  <a:pt x="11179933" y="6559420"/>
                </a:cubicBezTo>
                <a:cubicBezTo>
                  <a:pt x="7440290" y="6714617"/>
                  <a:pt x="3371637" y="6722440"/>
                  <a:pt x="613962" y="6559420"/>
                </a:cubicBezTo>
                <a:cubicBezTo>
                  <a:pt x="279279" y="6499922"/>
                  <a:pt x="-26072" y="6299764"/>
                  <a:pt x="0" y="5945458"/>
                </a:cubicBezTo>
                <a:cubicBezTo>
                  <a:pt x="64656" y="5287668"/>
                  <a:pt x="-17807" y="1320764"/>
                  <a:pt x="0" y="613962"/>
                </a:cubicBezTo>
                <a:close/>
              </a:path>
              <a:path w="11793895" h="6559420" stroke="0" extrusionOk="0">
                <a:moveTo>
                  <a:pt x="0" y="613962"/>
                </a:moveTo>
                <a:cubicBezTo>
                  <a:pt x="-50178" y="243929"/>
                  <a:pt x="238467" y="13667"/>
                  <a:pt x="613962" y="0"/>
                </a:cubicBezTo>
                <a:cubicBezTo>
                  <a:pt x="1692355" y="132882"/>
                  <a:pt x="7383715" y="-84951"/>
                  <a:pt x="11179933" y="0"/>
                </a:cubicBezTo>
                <a:cubicBezTo>
                  <a:pt x="11473297" y="44646"/>
                  <a:pt x="11785743" y="319940"/>
                  <a:pt x="11793895" y="613962"/>
                </a:cubicBezTo>
                <a:cubicBezTo>
                  <a:pt x="11814082" y="1590716"/>
                  <a:pt x="11946375" y="4099744"/>
                  <a:pt x="11793895" y="5945458"/>
                </a:cubicBezTo>
                <a:cubicBezTo>
                  <a:pt x="11804479" y="6285796"/>
                  <a:pt x="11523184" y="6550840"/>
                  <a:pt x="11179933" y="6559420"/>
                </a:cubicBezTo>
                <a:cubicBezTo>
                  <a:pt x="6742335" y="6647059"/>
                  <a:pt x="3989542" y="6486741"/>
                  <a:pt x="613962" y="6559420"/>
                </a:cubicBezTo>
                <a:cubicBezTo>
                  <a:pt x="268207" y="6495787"/>
                  <a:pt x="-2423" y="6287907"/>
                  <a:pt x="0" y="5945458"/>
                </a:cubicBezTo>
                <a:cubicBezTo>
                  <a:pt x="-38581" y="5277464"/>
                  <a:pt x="63341" y="2415705"/>
                  <a:pt x="0" y="613962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936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C355F1-A1C1-02CE-9C22-6BC9DD4C0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157163"/>
            <a:ext cx="10306050" cy="653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0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638A85-6F51-F455-66F6-A34CFCCFE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b="9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3E5959C-77FB-AC55-CC8F-976A9E443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614" y="3601241"/>
            <a:ext cx="3634223" cy="3021868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E81AD623-5F18-E5E2-B496-FAE0FB63DA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13" y="3543970"/>
            <a:ext cx="2059907" cy="3021868"/>
          </a:xfrm>
          <a:prstGeom prst="rect">
            <a:avLst/>
          </a:prstGeom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44E9D9-D064-AFB6-F8D7-FFB29DCEA5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75" y="3543971"/>
            <a:ext cx="3039389" cy="3021867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0CF83973-7E4D-AC3A-BB07-F58047B994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78" y="3487238"/>
            <a:ext cx="2094037" cy="30218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8761CA-FC5A-4D5E-8B9D-82DA335BA5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6365" y="561945"/>
            <a:ext cx="7023201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560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13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8_Office Theme</vt:lpstr>
      <vt:lpstr>3_Office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17</cp:revision>
  <dcterms:created xsi:type="dcterms:W3CDTF">2023-01-09T11:19:02Z</dcterms:created>
  <dcterms:modified xsi:type="dcterms:W3CDTF">2023-03-05T17:49:29Z</dcterms:modified>
</cp:coreProperties>
</file>