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AD6-6350-4359-9D92-2EF86C980D9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2C64-3FFC-4398-880C-6E2B8C9B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280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AD6-6350-4359-9D92-2EF86C980D9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2C64-3FFC-4398-880C-6E2B8C9B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0092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AD6-6350-4359-9D92-2EF86C980D9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2C64-3FFC-4398-880C-6E2B8C9B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691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AD6-6350-4359-9D92-2EF86C980D9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2C64-3FFC-4398-880C-6E2B8C9B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3123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AD6-6350-4359-9D92-2EF86C980D9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2C64-3FFC-4398-880C-6E2B8C9B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5727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AD6-6350-4359-9D92-2EF86C980D9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2C64-3FFC-4398-880C-6E2B8C9B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276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AD6-6350-4359-9D92-2EF86C980D9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2C64-3FFC-4398-880C-6E2B8C9B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4071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AD6-6350-4359-9D92-2EF86C980D9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2C64-3FFC-4398-880C-6E2B8C9B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092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AD6-6350-4359-9D92-2EF86C980D9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2C64-3FFC-4398-880C-6E2B8C9B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9035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AD6-6350-4359-9D92-2EF86C980D9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2C64-3FFC-4398-880C-6E2B8C9B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120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AD6-6350-4359-9D92-2EF86C980D9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2C64-3FFC-4398-880C-6E2B8C9B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337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2AAD6-6350-4359-9D92-2EF86C980D91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32C64-3FFC-4398-880C-6E2B8C9B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2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0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154" y="912500"/>
            <a:ext cx="9713626" cy="1575868"/>
          </a:xfrm>
        </p:spPr>
        <p:txBody>
          <a:bodyPr>
            <a:normAutofit/>
          </a:bodyPr>
          <a:lstStyle/>
          <a:p>
            <a:r>
              <a:rPr lang="en-US" sz="54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5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7892" y="2996731"/>
            <a:ext cx="9040969" cy="16557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3 </a:t>
            </a:r>
          </a:p>
          <a:p>
            <a:pPr algn="l"/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( 3-4 </a:t>
            </a:r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6" b="99627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447">
            <a:off x="8974056" y="3467207"/>
            <a:ext cx="2975642" cy="33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7998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24" y="153280"/>
            <a:ext cx="4195841" cy="3074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9" b="100000" l="9818" r="899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" y="3439940"/>
            <a:ext cx="3892378" cy="3002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39940"/>
            <a:ext cx="4154821" cy="304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7791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297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824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84087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0" indent="0">
              <a:buNone/>
            </a:pP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68098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711558"/>
            <a:ext cx="10619704" cy="76178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95" y="2938946"/>
            <a:ext cx="2249478" cy="1177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57" y="3750977"/>
            <a:ext cx="2269895" cy="1188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09" l="476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6958" y="3329622"/>
            <a:ext cx="2142588" cy="2076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1" b="100000" l="428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4592" y="4012072"/>
            <a:ext cx="1766289" cy="1711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28" b="91930" l="8161" r="96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2009">
            <a:off x="4534352" y="4237219"/>
            <a:ext cx="1638522" cy="1261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52" b="100000" l="769" r="99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519">
            <a:off x="4906551" y="2678404"/>
            <a:ext cx="1320618" cy="12556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3492" y="735618"/>
            <a:ext cx="4687911" cy="60895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2800" b="1" i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endParaRPr lang="en-US" sz="2800" b="1" i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5525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6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62" y="706443"/>
            <a:ext cx="4645574" cy="4645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6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59" y="706443"/>
            <a:ext cx="4645574" cy="4645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6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002" y="706443"/>
            <a:ext cx="4645574" cy="46455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99" y="3438658"/>
            <a:ext cx="7348650" cy="440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967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29" y="811705"/>
            <a:ext cx="3748221" cy="512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7953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4" y="177130"/>
            <a:ext cx="3613311" cy="3197621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92" y="3544469"/>
            <a:ext cx="3613311" cy="3197621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92" y="177130"/>
            <a:ext cx="3613311" cy="3197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28" y="1407017"/>
            <a:ext cx="7472072" cy="448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5214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2">
                <a:lumMod val="0"/>
                <a:lumOff val="100000"/>
              </a:schemeClr>
            </a:gs>
            <a:gs pos="48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896" y="249215"/>
            <a:ext cx="4351338" cy="4351338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25" y="378004"/>
            <a:ext cx="4351338" cy="435133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65" y="378004"/>
            <a:ext cx="4351338" cy="4351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89" y="3338848"/>
            <a:ext cx="7472072" cy="448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5276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6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101" b="23099"/>
          <a:stretch/>
        </p:blipFill>
        <p:spPr>
          <a:xfrm>
            <a:off x="-146728" y="-1"/>
            <a:ext cx="3351424" cy="2524259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" y="2634255"/>
            <a:ext cx="2397227" cy="2121440"/>
          </a:xfr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6090"/>
            <a:ext cx="2665927" cy="26659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6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101" b="23099"/>
          <a:stretch/>
        </p:blipFill>
        <p:spPr>
          <a:xfrm>
            <a:off x="6342078" y="0"/>
            <a:ext cx="3351424" cy="25242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6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101" b="23099"/>
          <a:stretch/>
        </p:blipFill>
        <p:spPr>
          <a:xfrm>
            <a:off x="2823998" y="0"/>
            <a:ext cx="3351424" cy="2524259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09" y="2786655"/>
            <a:ext cx="2397227" cy="2121440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96" y="2786655"/>
            <a:ext cx="2397227" cy="2121440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26" y="4395987"/>
            <a:ext cx="2665927" cy="2665927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96" y="4456089"/>
            <a:ext cx="2665927" cy="26659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73" y="4840666"/>
            <a:ext cx="4665550" cy="27993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204" y="169608"/>
            <a:ext cx="4665550" cy="27993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873" y="2693867"/>
            <a:ext cx="4665550" cy="27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449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150" y="2059012"/>
            <a:ext cx="9901003" cy="1325563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MẮT AI TINH </a:t>
            </a:r>
            <a:br>
              <a:rPr lang="en-US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endParaRPr lang="en-US" b="1" dirty="0">
              <a:ln/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554" y="3054819"/>
            <a:ext cx="8100934" cy="2896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537858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212</Words>
  <Application>Microsoft Macintosh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Phát triển nhận thức </vt:lpstr>
      <vt:lpstr>Mục đích – yêu cầu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: MẮT AI TINH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Phát triển nhận thức</dc:title>
  <dc:creator>NTG</dc:creator>
  <cp:lastModifiedBy>Microsoft Office User</cp:lastModifiedBy>
  <cp:revision>15</cp:revision>
  <dcterms:created xsi:type="dcterms:W3CDTF">2021-08-31T05:20:00Z</dcterms:created>
  <dcterms:modified xsi:type="dcterms:W3CDTF">2021-11-08T05:24:40Z</dcterms:modified>
</cp:coreProperties>
</file>